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9.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theme/theme24.xml" ContentType="application/vnd.openxmlformats-officedocument.theme+xml"/>
  <Override PartName="/ppt/slideLayouts/slideLayout250.xml" ContentType="application/vnd.openxmlformats-officedocument.presentationml.slideLayout+xml"/>
  <Override PartName="/ppt/theme/theme25.xml" ContentType="application/vnd.openxmlformats-officedocument.theme+xml"/>
  <Override PartName="/ppt/slideLayouts/slideLayout251.xml" ContentType="application/vnd.openxmlformats-officedocument.presentationml.slideLayout+xml"/>
  <Override PartName="/ppt/theme/theme26.xml" ContentType="application/vnd.openxmlformats-officedocument.theme+xml"/>
  <Override PartName="/ppt/slideLayouts/slideLayout252.xml" ContentType="application/vnd.openxmlformats-officedocument.presentationml.slideLayout+xml"/>
  <Override PartName="/ppt/theme/theme27.xml" ContentType="application/vnd.openxmlformats-officedocument.theme+xml"/>
  <Override PartName="/ppt/slideLayouts/slideLayout253.xml" ContentType="application/vnd.openxmlformats-officedocument.presentationml.slideLayout+xml"/>
  <Override PartName="/ppt/theme/theme28.xml" ContentType="application/vnd.openxmlformats-officedocument.theme+xml"/>
  <Override PartName="/ppt/slideLayouts/slideLayout254.xml" ContentType="application/vnd.openxmlformats-officedocument.presentationml.slideLayout+xml"/>
  <Override PartName="/ppt/theme/theme29.xml" ContentType="application/vnd.openxmlformats-officedocument.theme+xml"/>
  <Override PartName="/ppt/slideLayouts/slideLayout255.xml" ContentType="application/vnd.openxmlformats-officedocument.presentationml.slideLayout+xml"/>
  <Override PartName="/ppt/theme/theme30.xml" ContentType="application/vnd.openxmlformats-officedocument.theme+xml"/>
  <Override PartName="/ppt/slideLayouts/slideLayout256.xml" ContentType="application/vnd.openxmlformats-officedocument.presentationml.slideLayout+xml"/>
  <Override PartName="/ppt/theme/theme31.xml" ContentType="application/vnd.openxmlformats-officedocument.theme+xml"/>
  <Override PartName="/ppt/slideLayouts/slideLayout257.xml" ContentType="application/vnd.openxmlformats-officedocument.presentationml.slideLayout+xml"/>
  <Override PartName="/ppt/theme/theme3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33.xml" ContentType="application/vnd.openxmlformats-officedocument.theme+xml"/>
  <Override PartName="/ppt/slideLayouts/slideLayout261.xml" ContentType="application/vnd.openxmlformats-officedocument.presentationml.slideLayout+xml"/>
  <Override PartName="/ppt/theme/theme3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35.xml" ContentType="application/vnd.openxmlformats-officedocument.theme+xml"/>
  <Override PartName="/ppt/slideLayouts/slideLayout274.xml" ContentType="application/vnd.openxmlformats-officedocument.presentationml.slideLayout+xml"/>
  <Override PartName="/ppt/theme/theme36.xml" ContentType="application/vnd.openxmlformats-officedocument.theme+xml"/>
  <Override PartName="/ppt/slideLayouts/slideLayout275.xml" ContentType="application/vnd.openxmlformats-officedocument.presentationml.slideLayout+xml"/>
  <Override PartName="/ppt/theme/theme37.xml" ContentType="application/vnd.openxmlformats-officedocument.theme+xml"/>
  <Override PartName="/ppt/slideLayouts/slideLayout276.xml" ContentType="application/vnd.openxmlformats-officedocument.presentationml.slideLayout+xml"/>
  <Override PartName="/ppt/theme/theme38.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9.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40.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41.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42.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43.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44.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45.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46.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47.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48.xml" ContentType="application/vnd.openxmlformats-officedocument.theme+xml"/>
  <Override PartName="/ppt/slideLayouts/slideLayout392.xml" ContentType="application/vnd.openxmlformats-officedocument.presentationml.slideLayout+xml"/>
  <Override PartName="/ppt/theme/theme49.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50.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51.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52.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53.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54.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55.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56.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57.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58.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59.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60.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61.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62.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63.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64.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65.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66.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67.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68.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3.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4.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8.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9.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85.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notesSlides/notesSlide89.xml" ContentType="application/vnd.openxmlformats-officedocument.presentationml.notesSlide+xml"/>
  <Override PartName="/ppt/theme/themeOverride22.xml" ContentType="application/vnd.openxmlformats-officedocument.themeOverride+xml"/>
  <Override PartName="/ppt/theme/themeOverride23.xml" ContentType="application/vnd.openxmlformats-officedocument.themeOverride+xml"/>
  <Override PartName="/ppt/notesSlides/notesSlide90.xml" ContentType="application/vnd.openxmlformats-officedocument.presentationml.notesSlide+xml"/>
  <Override PartName="/ppt/theme/themeOverride24.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25.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28.xml" ContentType="application/vnd.openxmlformats-officedocument.themeOverride+xml"/>
  <Override PartName="/ppt/notesSlides/notesSlide142.xml" ContentType="application/vnd.openxmlformats-officedocument.presentationml.notesSl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notesSlides/notesSlide143.xml" ContentType="application/vnd.openxmlformats-officedocument.presentationml.notesSlide+xml"/>
  <Override PartName="/ppt/theme/themeOverride32.xml" ContentType="application/vnd.openxmlformats-officedocument.themeOverr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theme/themeOverride33.xml" ContentType="application/vnd.openxmlformats-officedocument.themeOverride+xml"/>
  <Override PartName="/ppt/notesSlides/notesSlide147.xml" ContentType="application/vnd.openxmlformats-officedocument.presentationml.notesSlide+xml"/>
  <Override PartName="/ppt/theme/themeOverride34.xml" ContentType="application/vnd.openxmlformats-officedocument.themeOverr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theme/themeOverride35.xml" ContentType="application/vnd.openxmlformats-officedocument.themeOverr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theme/themeOverride36.xml" ContentType="application/vnd.openxmlformats-officedocument.themeOverr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 id="2147483781" r:id="rId2"/>
    <p:sldMasterId id="2147483769" r:id="rId3"/>
    <p:sldMasterId id="2147483763" r:id="rId4"/>
    <p:sldMasterId id="2147483757" r:id="rId5"/>
    <p:sldMasterId id="2147483741" r:id="rId6"/>
    <p:sldMasterId id="2147483739" r:id="rId7"/>
    <p:sldMasterId id="2147483723" r:id="rId8"/>
    <p:sldMasterId id="2147483681" r:id="rId9"/>
    <p:sldMasterId id="2147483675" r:id="rId10"/>
    <p:sldMasterId id="2147483673" r:id="rId11"/>
    <p:sldMasterId id="2147483671" r:id="rId12"/>
    <p:sldMasterId id="2147483663" r:id="rId13"/>
    <p:sldMasterId id="2147483659" r:id="rId14"/>
    <p:sldMasterId id="2147483660" r:id="rId15"/>
    <p:sldMasterId id="2147483661" r:id="rId16"/>
    <p:sldMasterId id="2147483665" r:id="rId17"/>
    <p:sldMasterId id="2147483729" r:id="rId18"/>
    <p:sldMasterId id="2147483731" r:id="rId19"/>
    <p:sldMasterId id="2147483735" r:id="rId20"/>
    <p:sldMasterId id="2147483743" r:id="rId21"/>
    <p:sldMasterId id="2147483753" r:id="rId22"/>
    <p:sldMasterId id="2147483771" r:id="rId23"/>
    <p:sldMasterId id="2147484459" r:id="rId24"/>
    <p:sldMasterId id="2147484461" r:id="rId25"/>
    <p:sldMasterId id="2147484463" r:id="rId26"/>
    <p:sldMasterId id="2147484465" r:id="rId27"/>
    <p:sldMasterId id="2147484467" r:id="rId28"/>
    <p:sldMasterId id="2147484469" r:id="rId29"/>
    <p:sldMasterId id="2147484471" r:id="rId30"/>
    <p:sldMasterId id="2147484473" r:id="rId31"/>
    <p:sldMasterId id="2147484475" r:id="rId32"/>
    <p:sldMasterId id="2147486022" r:id="rId33"/>
    <p:sldMasterId id="2147486027" r:id="rId34"/>
    <p:sldMasterId id="2147489207" r:id="rId35"/>
    <p:sldMasterId id="2147489898" r:id="rId36"/>
    <p:sldMasterId id="2147490976" r:id="rId37"/>
    <p:sldMasterId id="2147490978" r:id="rId38"/>
    <p:sldMasterId id="2147490980" r:id="rId39"/>
    <p:sldMasterId id="2147491031" r:id="rId40"/>
    <p:sldMasterId id="2147491045" r:id="rId41"/>
    <p:sldMasterId id="2147491057" r:id="rId42"/>
    <p:sldMasterId id="2147491069" r:id="rId43"/>
    <p:sldMasterId id="2147491081" r:id="rId44"/>
    <p:sldMasterId id="2147491093" r:id="rId45"/>
    <p:sldMasterId id="2147491119" r:id="rId46"/>
    <p:sldMasterId id="2147491131" r:id="rId47"/>
    <p:sldMasterId id="2147491145" r:id="rId48"/>
    <p:sldMasterId id="2147491157" r:id="rId49"/>
    <p:sldMasterId id="2147491159" r:id="rId50"/>
    <p:sldMasterId id="2147491182" r:id="rId51"/>
    <p:sldMasterId id="2147491190" r:id="rId52"/>
    <p:sldMasterId id="2147491202" r:id="rId53"/>
    <p:sldMasterId id="2147491214" r:id="rId54"/>
    <p:sldMasterId id="2147491226" r:id="rId55"/>
    <p:sldMasterId id="2147491240" r:id="rId56"/>
    <p:sldMasterId id="2147491252" r:id="rId57"/>
    <p:sldMasterId id="2147491264" r:id="rId58"/>
    <p:sldMasterId id="2147491277" r:id="rId59"/>
    <p:sldMasterId id="2147491289" r:id="rId60"/>
    <p:sldMasterId id="2147491301" r:id="rId61"/>
    <p:sldMasterId id="2147491315" r:id="rId62"/>
    <p:sldMasterId id="2147491327" r:id="rId63"/>
    <p:sldMasterId id="2147491339" r:id="rId64"/>
    <p:sldMasterId id="2147491352" r:id="rId65"/>
    <p:sldMasterId id="2147491364" r:id="rId66"/>
    <p:sldMasterId id="2147491376" r:id="rId67"/>
    <p:sldMasterId id="2147491387" r:id="rId68"/>
    <p:sldMasterId id="2147491400" r:id="rId69"/>
  </p:sldMasterIdLst>
  <p:notesMasterIdLst>
    <p:notesMasterId r:id="rId435"/>
  </p:notesMasterIdLst>
  <p:sldIdLst>
    <p:sldId id="5387" r:id="rId70"/>
    <p:sldId id="5388" r:id="rId71"/>
    <p:sldId id="5340" r:id="rId72"/>
    <p:sldId id="5389" r:id="rId73"/>
    <p:sldId id="5390" r:id="rId74"/>
    <p:sldId id="5391" r:id="rId75"/>
    <p:sldId id="5392" r:id="rId76"/>
    <p:sldId id="5393" r:id="rId77"/>
    <p:sldId id="5394" r:id="rId78"/>
    <p:sldId id="5395" r:id="rId79"/>
    <p:sldId id="5396" r:id="rId80"/>
    <p:sldId id="5397" r:id="rId81"/>
    <p:sldId id="5398" r:id="rId82"/>
    <p:sldId id="5399" r:id="rId83"/>
    <p:sldId id="5400" r:id="rId84"/>
    <p:sldId id="5401" r:id="rId85"/>
    <p:sldId id="5402" r:id="rId86"/>
    <p:sldId id="5403" r:id="rId87"/>
    <p:sldId id="5404" r:id="rId88"/>
    <p:sldId id="5405" r:id="rId89"/>
    <p:sldId id="273" r:id="rId90"/>
    <p:sldId id="5145" r:id="rId91"/>
    <p:sldId id="5146" r:id="rId92"/>
    <p:sldId id="5147" r:id="rId93"/>
    <p:sldId id="5148" r:id="rId94"/>
    <p:sldId id="466" r:id="rId95"/>
    <p:sldId id="496" r:id="rId96"/>
    <p:sldId id="3725" r:id="rId97"/>
    <p:sldId id="3719" r:id="rId98"/>
    <p:sldId id="5476" r:id="rId99"/>
    <p:sldId id="295" r:id="rId100"/>
    <p:sldId id="5477" r:id="rId101"/>
    <p:sldId id="3728" r:id="rId102"/>
    <p:sldId id="3729" r:id="rId103"/>
    <p:sldId id="3663" r:id="rId104"/>
    <p:sldId id="3730" r:id="rId105"/>
    <p:sldId id="3731" r:id="rId106"/>
    <p:sldId id="3732" r:id="rId107"/>
    <p:sldId id="3733" r:id="rId108"/>
    <p:sldId id="3734" r:id="rId109"/>
    <p:sldId id="3735" r:id="rId110"/>
    <p:sldId id="3736" r:id="rId111"/>
    <p:sldId id="5495" r:id="rId112"/>
    <p:sldId id="5511" r:id="rId113"/>
    <p:sldId id="487" r:id="rId114"/>
    <p:sldId id="260" r:id="rId115"/>
    <p:sldId id="526" r:id="rId116"/>
    <p:sldId id="5497" r:id="rId117"/>
    <p:sldId id="4641" r:id="rId118"/>
    <p:sldId id="258" r:id="rId119"/>
    <p:sldId id="3738" r:id="rId120"/>
    <p:sldId id="5156" r:id="rId121"/>
    <p:sldId id="5412" r:id="rId122"/>
    <p:sldId id="5413" r:id="rId123"/>
    <p:sldId id="5414" r:id="rId124"/>
    <p:sldId id="5498" r:id="rId125"/>
    <p:sldId id="5416" r:id="rId126"/>
    <p:sldId id="5417" r:id="rId127"/>
    <p:sldId id="5418" r:id="rId128"/>
    <p:sldId id="5419" r:id="rId129"/>
    <p:sldId id="5420" r:id="rId130"/>
    <p:sldId id="5421" r:id="rId131"/>
    <p:sldId id="5272" r:id="rId132"/>
    <p:sldId id="5423" r:id="rId133"/>
    <p:sldId id="5424" r:id="rId134"/>
    <p:sldId id="5425" r:id="rId135"/>
    <p:sldId id="5426" r:id="rId136"/>
    <p:sldId id="5427" r:id="rId137"/>
    <p:sldId id="5292" r:id="rId138"/>
    <p:sldId id="549" r:id="rId139"/>
    <p:sldId id="270" r:id="rId140"/>
    <p:sldId id="267" r:id="rId141"/>
    <p:sldId id="5428" r:id="rId142"/>
    <p:sldId id="5429" r:id="rId143"/>
    <p:sldId id="5430" r:id="rId144"/>
    <p:sldId id="5431" r:id="rId145"/>
    <p:sldId id="5432" r:id="rId146"/>
    <p:sldId id="544" r:id="rId147"/>
    <p:sldId id="545" r:id="rId148"/>
    <p:sldId id="546" r:id="rId149"/>
    <p:sldId id="547" r:id="rId150"/>
    <p:sldId id="548" r:id="rId151"/>
    <p:sldId id="3737" r:id="rId152"/>
    <p:sldId id="485" r:id="rId153"/>
    <p:sldId id="5499" r:id="rId154"/>
    <p:sldId id="3745" r:id="rId155"/>
    <p:sldId id="3740" r:id="rId156"/>
    <p:sldId id="5434" r:id="rId157"/>
    <p:sldId id="5435" r:id="rId158"/>
    <p:sldId id="5433" r:id="rId159"/>
    <p:sldId id="393" r:id="rId160"/>
    <p:sldId id="5274" r:id="rId161"/>
    <p:sldId id="5500" r:id="rId162"/>
    <p:sldId id="5436" r:id="rId163"/>
    <p:sldId id="378" r:id="rId164"/>
    <p:sldId id="379" r:id="rId165"/>
    <p:sldId id="387" r:id="rId166"/>
    <p:sldId id="5437" r:id="rId167"/>
    <p:sldId id="514" r:id="rId168"/>
    <p:sldId id="515" r:id="rId169"/>
    <p:sldId id="516" r:id="rId170"/>
    <p:sldId id="517" r:id="rId171"/>
    <p:sldId id="518" r:id="rId172"/>
    <p:sldId id="519" r:id="rId173"/>
    <p:sldId id="3743" r:id="rId174"/>
    <p:sldId id="5438" r:id="rId175"/>
    <p:sldId id="5439" r:id="rId176"/>
    <p:sldId id="5440" r:id="rId177"/>
    <p:sldId id="5441" r:id="rId178"/>
    <p:sldId id="390" r:id="rId179"/>
    <p:sldId id="5442" r:id="rId180"/>
    <p:sldId id="5443" r:id="rId181"/>
    <p:sldId id="4071" r:id="rId182"/>
    <p:sldId id="3750" r:id="rId183"/>
    <p:sldId id="5444" r:id="rId184"/>
    <p:sldId id="5445" r:id="rId185"/>
    <p:sldId id="4628" r:id="rId186"/>
    <p:sldId id="3786" r:id="rId187"/>
    <p:sldId id="3746" r:id="rId188"/>
    <p:sldId id="5501" r:id="rId189"/>
    <p:sldId id="388" r:id="rId190"/>
    <p:sldId id="550" r:id="rId191"/>
    <p:sldId id="375" r:id="rId192"/>
    <p:sldId id="4629" r:id="rId193"/>
    <p:sldId id="4618" r:id="rId194"/>
    <p:sldId id="4619" r:id="rId195"/>
    <p:sldId id="4620" r:id="rId196"/>
    <p:sldId id="5502" r:id="rId197"/>
    <p:sldId id="300" r:id="rId198"/>
    <p:sldId id="5503" r:id="rId199"/>
    <p:sldId id="3744" r:id="rId200"/>
    <p:sldId id="3762" r:id="rId201"/>
    <p:sldId id="3757" r:id="rId202"/>
    <p:sldId id="3758" r:id="rId203"/>
    <p:sldId id="3759" r:id="rId204"/>
    <p:sldId id="3760" r:id="rId205"/>
    <p:sldId id="3761" r:id="rId206"/>
    <p:sldId id="3747" r:id="rId207"/>
    <p:sldId id="3749" r:id="rId208"/>
    <p:sldId id="3752" r:id="rId209"/>
    <p:sldId id="3763" r:id="rId210"/>
    <p:sldId id="5483" r:id="rId211"/>
    <p:sldId id="3751" r:id="rId212"/>
    <p:sldId id="3753" r:id="rId213"/>
    <p:sldId id="3754" r:id="rId214"/>
    <p:sldId id="3755" r:id="rId215"/>
    <p:sldId id="5504" r:id="rId216"/>
    <p:sldId id="5505" r:id="rId217"/>
    <p:sldId id="5275" r:id="rId218"/>
    <p:sldId id="5277" r:id="rId219"/>
    <p:sldId id="5160" r:id="rId220"/>
    <p:sldId id="5276" r:id="rId221"/>
    <p:sldId id="3766" r:id="rId222"/>
    <p:sldId id="3779" r:id="rId223"/>
    <p:sldId id="3780" r:id="rId224"/>
    <p:sldId id="3781" r:id="rId225"/>
    <p:sldId id="3782" r:id="rId226"/>
    <p:sldId id="3783" r:id="rId227"/>
    <p:sldId id="3774" r:id="rId228"/>
    <p:sldId id="3767" r:id="rId229"/>
    <p:sldId id="3771" r:id="rId230"/>
    <p:sldId id="3772" r:id="rId231"/>
    <p:sldId id="5506" r:id="rId232"/>
    <p:sldId id="3787" r:id="rId233"/>
    <p:sldId id="3775" r:id="rId234"/>
    <p:sldId id="5446" r:id="rId235"/>
    <p:sldId id="5278" r:id="rId236"/>
    <p:sldId id="5512" r:id="rId237"/>
    <p:sldId id="5513" r:id="rId238"/>
    <p:sldId id="5514" r:id="rId239"/>
    <p:sldId id="5515" r:id="rId240"/>
    <p:sldId id="301" r:id="rId241"/>
    <p:sldId id="4838" r:id="rId242"/>
    <p:sldId id="5516" r:id="rId243"/>
    <p:sldId id="5517" r:id="rId244"/>
    <p:sldId id="5518" r:id="rId245"/>
    <p:sldId id="5519" r:id="rId246"/>
    <p:sldId id="5520" r:id="rId247"/>
    <p:sldId id="5521" r:id="rId248"/>
    <p:sldId id="409" r:id="rId249"/>
    <p:sldId id="5522" r:id="rId250"/>
    <p:sldId id="4643" r:id="rId251"/>
    <p:sldId id="5281" r:id="rId252"/>
    <p:sldId id="3793" r:id="rId253"/>
    <p:sldId id="4631" r:id="rId254"/>
    <p:sldId id="4632" r:id="rId255"/>
    <p:sldId id="4633" r:id="rId256"/>
    <p:sldId id="4126" r:id="rId257"/>
    <p:sldId id="4644" r:id="rId258"/>
    <p:sldId id="5456" r:id="rId259"/>
    <p:sldId id="5484" r:id="rId260"/>
    <p:sldId id="5457" r:id="rId261"/>
    <p:sldId id="5282" r:id="rId262"/>
    <p:sldId id="417" r:id="rId263"/>
    <p:sldId id="416" r:id="rId264"/>
    <p:sldId id="5459" r:id="rId265"/>
    <p:sldId id="410" r:id="rId266"/>
    <p:sldId id="5458" r:id="rId267"/>
    <p:sldId id="313" r:id="rId268"/>
    <p:sldId id="412" r:id="rId269"/>
    <p:sldId id="3727" r:id="rId270"/>
    <p:sldId id="413" r:id="rId271"/>
    <p:sldId id="415" r:id="rId272"/>
    <p:sldId id="5283" r:id="rId273"/>
    <p:sldId id="5284" r:id="rId274"/>
    <p:sldId id="5285" r:id="rId275"/>
    <p:sldId id="5161" r:id="rId276"/>
    <p:sldId id="5460" r:id="rId277"/>
    <p:sldId id="3794" r:id="rId278"/>
    <p:sldId id="3795" r:id="rId279"/>
    <p:sldId id="3796" r:id="rId280"/>
    <p:sldId id="3797" r:id="rId281"/>
    <p:sldId id="3802" r:id="rId282"/>
    <p:sldId id="3803" r:id="rId283"/>
    <p:sldId id="3804" r:id="rId284"/>
    <p:sldId id="3805" r:id="rId285"/>
    <p:sldId id="3806" r:id="rId286"/>
    <p:sldId id="5461" r:id="rId287"/>
    <p:sldId id="269" r:id="rId288"/>
    <p:sldId id="5286" r:id="rId289"/>
    <p:sldId id="5287" r:id="rId290"/>
    <p:sldId id="5288" r:id="rId291"/>
    <p:sldId id="4634" r:id="rId292"/>
    <p:sldId id="4637" r:id="rId293"/>
    <p:sldId id="5462" r:id="rId294"/>
    <p:sldId id="4636" r:id="rId295"/>
    <p:sldId id="5492" r:id="rId296"/>
    <p:sldId id="5486" r:id="rId297"/>
    <p:sldId id="5487" r:id="rId298"/>
    <p:sldId id="5488" r:id="rId299"/>
    <p:sldId id="5489" r:id="rId300"/>
    <p:sldId id="5490" r:id="rId301"/>
    <p:sldId id="306" r:id="rId302"/>
    <p:sldId id="5491" r:id="rId303"/>
    <p:sldId id="308" r:id="rId304"/>
    <p:sldId id="606" r:id="rId305"/>
    <p:sldId id="422" r:id="rId306"/>
    <p:sldId id="282" r:id="rId307"/>
    <p:sldId id="426" r:id="rId308"/>
    <p:sldId id="4645" r:id="rId309"/>
    <p:sldId id="3822" r:id="rId310"/>
    <p:sldId id="3823" r:id="rId311"/>
    <p:sldId id="3810" r:id="rId312"/>
    <p:sldId id="3811" r:id="rId313"/>
    <p:sldId id="3812" r:id="rId314"/>
    <p:sldId id="3813" r:id="rId315"/>
    <p:sldId id="3814" r:id="rId316"/>
    <p:sldId id="3815" r:id="rId317"/>
    <p:sldId id="3816" r:id="rId318"/>
    <p:sldId id="3817" r:id="rId319"/>
    <p:sldId id="3818" r:id="rId320"/>
    <p:sldId id="3819" r:id="rId321"/>
    <p:sldId id="3824" r:id="rId322"/>
    <p:sldId id="4630" r:id="rId323"/>
    <p:sldId id="5465" r:id="rId324"/>
    <p:sldId id="294" r:id="rId325"/>
    <p:sldId id="5479" r:id="rId326"/>
    <p:sldId id="4836" r:id="rId327"/>
    <p:sldId id="5507" r:id="rId328"/>
    <p:sldId id="3664" r:id="rId329"/>
    <p:sldId id="5466" r:id="rId330"/>
    <p:sldId id="283" r:id="rId331"/>
    <p:sldId id="3910" r:id="rId332"/>
    <p:sldId id="4514" r:id="rId333"/>
    <p:sldId id="4611" r:id="rId334"/>
    <p:sldId id="4612" r:id="rId335"/>
    <p:sldId id="321" r:id="rId336"/>
    <p:sldId id="5508" r:id="rId337"/>
    <p:sldId id="3828" r:id="rId338"/>
    <p:sldId id="3829" r:id="rId339"/>
    <p:sldId id="3830" r:id="rId340"/>
    <p:sldId id="3831" r:id="rId341"/>
    <p:sldId id="3833" r:id="rId342"/>
    <p:sldId id="3834" r:id="rId343"/>
    <p:sldId id="3843" r:id="rId344"/>
    <p:sldId id="3835" r:id="rId345"/>
    <p:sldId id="3844" r:id="rId346"/>
    <p:sldId id="3845" r:id="rId347"/>
    <p:sldId id="3839" r:id="rId348"/>
    <p:sldId id="3836" r:id="rId349"/>
    <p:sldId id="3840" r:id="rId350"/>
    <p:sldId id="3837" r:id="rId351"/>
    <p:sldId id="3832" r:id="rId352"/>
    <p:sldId id="3838" r:id="rId353"/>
    <p:sldId id="3841" r:id="rId354"/>
    <p:sldId id="288" r:id="rId355"/>
    <p:sldId id="432" r:id="rId356"/>
    <p:sldId id="289" r:id="rId357"/>
    <p:sldId id="433" r:id="rId358"/>
    <p:sldId id="333" r:id="rId359"/>
    <p:sldId id="334" r:id="rId360"/>
    <p:sldId id="4837" r:id="rId361"/>
    <p:sldId id="3847" r:id="rId362"/>
    <p:sldId id="3859" r:id="rId363"/>
    <p:sldId id="3848" r:id="rId364"/>
    <p:sldId id="3849" r:id="rId365"/>
    <p:sldId id="3850" r:id="rId366"/>
    <p:sldId id="3851" r:id="rId367"/>
    <p:sldId id="3852" r:id="rId368"/>
    <p:sldId id="3853" r:id="rId369"/>
    <p:sldId id="3854" r:id="rId370"/>
    <p:sldId id="3855" r:id="rId371"/>
    <p:sldId id="3856" r:id="rId372"/>
    <p:sldId id="3860" r:id="rId373"/>
    <p:sldId id="3865" r:id="rId374"/>
    <p:sldId id="3857" r:id="rId375"/>
    <p:sldId id="3861" r:id="rId376"/>
    <p:sldId id="3858" r:id="rId377"/>
    <p:sldId id="3864" r:id="rId378"/>
    <p:sldId id="3867" r:id="rId379"/>
    <p:sldId id="3866" r:id="rId380"/>
    <p:sldId id="5467" r:id="rId381"/>
    <p:sldId id="5468" r:id="rId382"/>
    <p:sldId id="5142" r:id="rId383"/>
    <p:sldId id="455" r:id="rId384"/>
    <p:sldId id="456" r:id="rId385"/>
    <p:sldId id="5143" r:id="rId386"/>
    <p:sldId id="441" r:id="rId387"/>
    <p:sldId id="5480" r:id="rId388"/>
    <p:sldId id="5481" r:id="rId389"/>
    <p:sldId id="5482" r:id="rId390"/>
    <p:sldId id="442" r:id="rId391"/>
    <p:sldId id="461" r:id="rId392"/>
    <p:sldId id="5469" r:id="rId393"/>
    <p:sldId id="451" r:id="rId394"/>
    <p:sldId id="450" r:id="rId395"/>
    <p:sldId id="4112" r:id="rId396"/>
    <p:sldId id="446" r:id="rId397"/>
    <p:sldId id="447" r:id="rId398"/>
    <p:sldId id="482" r:id="rId399"/>
    <p:sldId id="477" r:id="rId400"/>
    <p:sldId id="478" r:id="rId401"/>
    <p:sldId id="5144" r:id="rId402"/>
    <p:sldId id="5470" r:id="rId403"/>
    <p:sldId id="469" r:id="rId404"/>
    <p:sldId id="5289" r:id="rId405"/>
    <p:sldId id="5509" r:id="rId406"/>
    <p:sldId id="5471" r:id="rId407"/>
    <p:sldId id="428" r:id="rId408"/>
    <p:sldId id="476" r:id="rId409"/>
    <p:sldId id="5291" r:id="rId410"/>
    <p:sldId id="5472" r:id="rId411"/>
    <p:sldId id="304" r:id="rId412"/>
    <p:sldId id="3661" r:id="rId413"/>
    <p:sldId id="5510" r:id="rId414"/>
    <p:sldId id="5473" r:id="rId415"/>
    <p:sldId id="479" r:id="rId416"/>
    <p:sldId id="5474" r:id="rId417"/>
    <p:sldId id="5475" r:id="rId418"/>
    <p:sldId id="5162" r:id="rId419"/>
    <p:sldId id="5163" r:id="rId420"/>
    <p:sldId id="449" r:id="rId421"/>
    <p:sldId id="4046" r:id="rId422"/>
    <p:sldId id="305" r:id="rId423"/>
    <p:sldId id="257" r:id="rId424"/>
    <p:sldId id="571" r:id="rId425"/>
    <p:sldId id="572" r:id="rId426"/>
    <p:sldId id="573" r:id="rId427"/>
    <p:sldId id="261" r:id="rId428"/>
    <p:sldId id="262" r:id="rId429"/>
    <p:sldId id="263" r:id="rId430"/>
    <p:sldId id="574" r:id="rId431"/>
    <p:sldId id="284" r:id="rId432"/>
    <p:sldId id="324" r:id="rId433"/>
    <p:sldId id="4045" r:id="rId434"/>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2pPr>
    <a:lvl3pPr marL="9144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3pPr>
    <a:lvl4pPr marL="13716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4pPr>
    <a:lvl5pPr marL="18288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5pPr>
    <a:lvl6pPr marL="2286000" algn="l" defTabSz="457200" rtl="0" eaLnBrk="1" latinLnBrk="0" hangingPunct="1">
      <a:defRPr sz="3200" kern="1200">
        <a:solidFill>
          <a:srgbClr val="FFFF00"/>
        </a:solidFill>
        <a:latin typeface="Georgia" charset="0"/>
        <a:ea typeface="ＭＳ Ｐゴシック" charset="0"/>
        <a:cs typeface="ＭＳ Ｐゴシック" charset="0"/>
      </a:defRPr>
    </a:lvl6pPr>
    <a:lvl7pPr marL="2743200" algn="l" defTabSz="457200" rtl="0" eaLnBrk="1" latinLnBrk="0" hangingPunct="1">
      <a:defRPr sz="3200" kern="1200">
        <a:solidFill>
          <a:srgbClr val="FFFF00"/>
        </a:solidFill>
        <a:latin typeface="Georgia" charset="0"/>
        <a:ea typeface="ＭＳ Ｐゴシック" charset="0"/>
        <a:cs typeface="ＭＳ Ｐゴシック" charset="0"/>
      </a:defRPr>
    </a:lvl7pPr>
    <a:lvl8pPr marL="3200400" algn="l" defTabSz="457200" rtl="0" eaLnBrk="1" latinLnBrk="0" hangingPunct="1">
      <a:defRPr sz="3200" kern="1200">
        <a:solidFill>
          <a:srgbClr val="FFFF00"/>
        </a:solidFill>
        <a:latin typeface="Georgia" charset="0"/>
        <a:ea typeface="ＭＳ Ｐゴシック" charset="0"/>
        <a:cs typeface="ＭＳ Ｐゴシック" charset="0"/>
      </a:defRPr>
    </a:lvl8pPr>
    <a:lvl9pPr marL="3657600" algn="l" defTabSz="457200" rtl="0" eaLnBrk="1" latinLnBrk="0" hangingPunct="1">
      <a:defRPr sz="3200" kern="1200">
        <a:solidFill>
          <a:srgbClr val="FFFF00"/>
        </a:solidFill>
        <a:latin typeface="Georgia" charset="0"/>
        <a:ea typeface="ＭＳ Ｐゴシック" charset="0"/>
        <a:cs typeface="ＭＳ Ｐゴシック" charset="0"/>
      </a:defRPr>
    </a:lvl9pPr>
  </p:defaultTextStyle>
  <p:extLst>
    <p:ext uri="{521415D9-36F7-43E2-AB2F-B90AF26B5E84}">
      <p14:sectionLst xmlns:p14="http://schemas.microsoft.com/office/powerpoint/2010/main">
        <p14:section name="Overview" id="{4D529C3C-33A9-E64D-A2E3-7716FCA68210}">
          <p14:sldIdLst>
            <p14:sldId id="5387"/>
            <p14:sldId id="5388"/>
            <p14:sldId id="5340"/>
            <p14:sldId id="5389"/>
            <p14:sldId id="5390"/>
            <p14:sldId id="5391"/>
            <p14:sldId id="5392"/>
            <p14:sldId id="5393"/>
            <p14:sldId id="5394"/>
            <p14:sldId id="5395"/>
            <p14:sldId id="5396"/>
            <p14:sldId id="5397"/>
            <p14:sldId id="5398"/>
            <p14:sldId id="5399"/>
            <p14:sldId id="5400"/>
            <p14:sldId id="5401"/>
            <p14:sldId id="5402"/>
            <p14:sldId id="5403"/>
            <p14:sldId id="5404"/>
            <p14:sldId id="5405"/>
          </p14:sldIdLst>
        </p14:section>
        <p14:section name="Introduction" id="{BEE336CB-6609-B74C-A3FB-37B1BF063BB4}">
          <p14:sldIdLst>
            <p14:sldId id="273"/>
            <p14:sldId id="5145"/>
            <p14:sldId id="5146"/>
            <p14:sldId id="5147"/>
            <p14:sldId id="5148"/>
            <p14:sldId id="466"/>
            <p14:sldId id="496"/>
            <p14:sldId id="3725"/>
            <p14:sldId id="3719"/>
            <p14:sldId id="5476"/>
            <p14:sldId id="295"/>
            <p14:sldId id="5477"/>
            <p14:sldId id="3728"/>
            <p14:sldId id="3729"/>
            <p14:sldId id="3663"/>
            <p14:sldId id="3730"/>
            <p14:sldId id="3731"/>
            <p14:sldId id="3732"/>
            <p14:sldId id="3733"/>
            <p14:sldId id="3734"/>
            <p14:sldId id="3735"/>
            <p14:sldId id="3736"/>
            <p14:sldId id="5495"/>
            <p14:sldId id="5511"/>
            <p14:sldId id="487"/>
            <p14:sldId id="260"/>
            <p14:sldId id="526"/>
            <p14:sldId id="5497"/>
            <p14:sldId id="4641"/>
            <p14:sldId id="258"/>
            <p14:sldId id="3738"/>
          </p14:sldIdLst>
        </p14:section>
        <p14:section name="Sermon" id="{9138B460-49DB-5642-A130-797C33B341D8}">
          <p14:sldIdLst>
            <p14:sldId id="5156"/>
            <p14:sldId id="5412"/>
            <p14:sldId id="5413"/>
            <p14:sldId id="5414"/>
            <p14:sldId id="5498"/>
            <p14:sldId id="5416"/>
            <p14:sldId id="5417"/>
            <p14:sldId id="5418"/>
            <p14:sldId id="5419"/>
            <p14:sldId id="5420"/>
            <p14:sldId id="5421"/>
            <p14:sldId id="5272"/>
            <p14:sldId id="5423"/>
            <p14:sldId id="5424"/>
            <p14:sldId id="5425"/>
            <p14:sldId id="5426"/>
            <p14:sldId id="5427"/>
            <p14:sldId id="5292"/>
          </p14:sldIdLst>
        </p14:section>
        <p14:section name="Chapters" id="{D1E84AB1-2BC5-0C4E-AE14-ED44538532F8}">
          <p14:sldIdLst>
            <p14:sldId id="549"/>
            <p14:sldId id="270"/>
            <p14:sldId id="267"/>
            <p14:sldId id="5428"/>
            <p14:sldId id="5429"/>
            <p14:sldId id="5430"/>
            <p14:sldId id="5431"/>
            <p14:sldId id="5432"/>
            <p14:sldId id="544"/>
            <p14:sldId id="545"/>
            <p14:sldId id="546"/>
            <p14:sldId id="547"/>
            <p14:sldId id="548"/>
            <p14:sldId id="3737"/>
            <p14:sldId id="485"/>
            <p14:sldId id="5499"/>
            <p14:sldId id="3745"/>
            <p14:sldId id="3740"/>
            <p14:sldId id="5434"/>
            <p14:sldId id="5435"/>
            <p14:sldId id="5433"/>
            <p14:sldId id="393"/>
            <p14:sldId id="5274"/>
            <p14:sldId id="5500"/>
            <p14:sldId id="5436"/>
            <p14:sldId id="378"/>
            <p14:sldId id="379"/>
            <p14:sldId id="387"/>
            <p14:sldId id="5437"/>
            <p14:sldId id="514"/>
            <p14:sldId id="515"/>
            <p14:sldId id="516"/>
            <p14:sldId id="517"/>
            <p14:sldId id="518"/>
            <p14:sldId id="519"/>
            <p14:sldId id="3743"/>
            <p14:sldId id="5438"/>
            <p14:sldId id="5439"/>
            <p14:sldId id="5440"/>
            <p14:sldId id="5441"/>
            <p14:sldId id="390"/>
            <p14:sldId id="5442"/>
            <p14:sldId id="5443"/>
            <p14:sldId id="4071"/>
            <p14:sldId id="3750"/>
            <p14:sldId id="5444"/>
            <p14:sldId id="5445"/>
            <p14:sldId id="4628"/>
            <p14:sldId id="3786"/>
            <p14:sldId id="3746"/>
            <p14:sldId id="5501"/>
            <p14:sldId id="388"/>
            <p14:sldId id="550"/>
            <p14:sldId id="375"/>
            <p14:sldId id="4629"/>
            <p14:sldId id="4618"/>
            <p14:sldId id="4619"/>
            <p14:sldId id="4620"/>
            <p14:sldId id="5502"/>
            <p14:sldId id="300"/>
            <p14:sldId id="5503"/>
            <p14:sldId id="3744"/>
            <p14:sldId id="3762"/>
            <p14:sldId id="3757"/>
            <p14:sldId id="3758"/>
            <p14:sldId id="3759"/>
            <p14:sldId id="3760"/>
            <p14:sldId id="3761"/>
            <p14:sldId id="3747"/>
            <p14:sldId id="3749"/>
            <p14:sldId id="3752"/>
            <p14:sldId id="3763"/>
            <p14:sldId id="5483"/>
            <p14:sldId id="3751"/>
            <p14:sldId id="3753"/>
            <p14:sldId id="3754"/>
            <p14:sldId id="3755"/>
            <p14:sldId id="5504"/>
            <p14:sldId id="5505"/>
            <p14:sldId id="5275"/>
            <p14:sldId id="5277"/>
            <p14:sldId id="5160"/>
            <p14:sldId id="5276"/>
            <p14:sldId id="3766"/>
            <p14:sldId id="3779"/>
            <p14:sldId id="3780"/>
            <p14:sldId id="3781"/>
            <p14:sldId id="3782"/>
            <p14:sldId id="3783"/>
            <p14:sldId id="3774"/>
            <p14:sldId id="3767"/>
            <p14:sldId id="3771"/>
            <p14:sldId id="3772"/>
            <p14:sldId id="5506"/>
            <p14:sldId id="3787"/>
            <p14:sldId id="3775"/>
            <p14:sldId id="5446"/>
            <p14:sldId id="5278"/>
            <p14:sldId id="5512"/>
            <p14:sldId id="5513"/>
            <p14:sldId id="5514"/>
            <p14:sldId id="5515"/>
            <p14:sldId id="301"/>
            <p14:sldId id="4838"/>
            <p14:sldId id="5516"/>
            <p14:sldId id="5517"/>
            <p14:sldId id="5518"/>
            <p14:sldId id="5519"/>
            <p14:sldId id="5520"/>
            <p14:sldId id="5521"/>
            <p14:sldId id="409"/>
            <p14:sldId id="5522"/>
            <p14:sldId id="4643"/>
            <p14:sldId id="5281"/>
            <p14:sldId id="3793"/>
            <p14:sldId id="4631"/>
            <p14:sldId id="4632"/>
            <p14:sldId id="4633"/>
            <p14:sldId id="4126"/>
            <p14:sldId id="4644"/>
            <p14:sldId id="5456"/>
            <p14:sldId id="5484"/>
            <p14:sldId id="5457"/>
            <p14:sldId id="5282"/>
            <p14:sldId id="417"/>
            <p14:sldId id="416"/>
            <p14:sldId id="5459"/>
            <p14:sldId id="410"/>
            <p14:sldId id="5458"/>
            <p14:sldId id="313"/>
            <p14:sldId id="412"/>
            <p14:sldId id="3727"/>
            <p14:sldId id="413"/>
            <p14:sldId id="415"/>
            <p14:sldId id="5283"/>
            <p14:sldId id="5284"/>
            <p14:sldId id="5285"/>
            <p14:sldId id="5161"/>
            <p14:sldId id="5460"/>
            <p14:sldId id="3794"/>
            <p14:sldId id="3795"/>
            <p14:sldId id="3796"/>
            <p14:sldId id="3797"/>
            <p14:sldId id="3802"/>
            <p14:sldId id="3803"/>
            <p14:sldId id="3804"/>
            <p14:sldId id="3805"/>
            <p14:sldId id="3806"/>
            <p14:sldId id="5461"/>
            <p14:sldId id="269"/>
            <p14:sldId id="5286"/>
            <p14:sldId id="5287"/>
            <p14:sldId id="5288"/>
            <p14:sldId id="4634"/>
            <p14:sldId id="4637"/>
            <p14:sldId id="5462"/>
            <p14:sldId id="4636"/>
            <p14:sldId id="5492"/>
            <p14:sldId id="5486"/>
            <p14:sldId id="5487"/>
            <p14:sldId id="5488"/>
            <p14:sldId id="5489"/>
            <p14:sldId id="5490"/>
            <p14:sldId id="306"/>
            <p14:sldId id="5491"/>
            <p14:sldId id="308"/>
            <p14:sldId id="606"/>
            <p14:sldId id="422"/>
            <p14:sldId id="282"/>
            <p14:sldId id="426"/>
            <p14:sldId id="4645"/>
            <p14:sldId id="3822"/>
            <p14:sldId id="3823"/>
            <p14:sldId id="3810"/>
            <p14:sldId id="3811"/>
            <p14:sldId id="3812"/>
            <p14:sldId id="3813"/>
            <p14:sldId id="3814"/>
            <p14:sldId id="3815"/>
            <p14:sldId id="3816"/>
            <p14:sldId id="3817"/>
            <p14:sldId id="3818"/>
            <p14:sldId id="3819"/>
            <p14:sldId id="3824"/>
            <p14:sldId id="4630"/>
            <p14:sldId id="5465"/>
            <p14:sldId id="294"/>
            <p14:sldId id="5479"/>
            <p14:sldId id="4836"/>
            <p14:sldId id="5507"/>
            <p14:sldId id="3664"/>
            <p14:sldId id="5466"/>
            <p14:sldId id="283"/>
            <p14:sldId id="3910"/>
            <p14:sldId id="4514"/>
            <p14:sldId id="4611"/>
            <p14:sldId id="4612"/>
            <p14:sldId id="321"/>
            <p14:sldId id="5508"/>
            <p14:sldId id="3828"/>
            <p14:sldId id="3829"/>
            <p14:sldId id="3830"/>
            <p14:sldId id="3831"/>
            <p14:sldId id="3833"/>
            <p14:sldId id="3834"/>
            <p14:sldId id="3843"/>
            <p14:sldId id="3835"/>
            <p14:sldId id="3844"/>
            <p14:sldId id="3845"/>
            <p14:sldId id="3839"/>
            <p14:sldId id="3836"/>
            <p14:sldId id="3840"/>
            <p14:sldId id="3837"/>
            <p14:sldId id="3832"/>
            <p14:sldId id="3838"/>
            <p14:sldId id="3841"/>
            <p14:sldId id="288"/>
            <p14:sldId id="432"/>
            <p14:sldId id="289"/>
            <p14:sldId id="433"/>
            <p14:sldId id="333"/>
            <p14:sldId id="334"/>
            <p14:sldId id="4837"/>
            <p14:sldId id="3847"/>
            <p14:sldId id="3859"/>
            <p14:sldId id="3848"/>
            <p14:sldId id="3849"/>
            <p14:sldId id="3850"/>
            <p14:sldId id="3851"/>
            <p14:sldId id="3852"/>
            <p14:sldId id="3853"/>
            <p14:sldId id="3854"/>
            <p14:sldId id="3855"/>
            <p14:sldId id="3856"/>
            <p14:sldId id="3860"/>
            <p14:sldId id="3865"/>
            <p14:sldId id="3857"/>
            <p14:sldId id="3861"/>
            <p14:sldId id="3858"/>
            <p14:sldId id="3864"/>
            <p14:sldId id="3867"/>
            <p14:sldId id="3866"/>
            <p14:sldId id="5467"/>
            <p14:sldId id="5468"/>
            <p14:sldId id="5142"/>
            <p14:sldId id="455"/>
            <p14:sldId id="456"/>
            <p14:sldId id="5143"/>
            <p14:sldId id="441"/>
            <p14:sldId id="5480"/>
            <p14:sldId id="5481"/>
            <p14:sldId id="5482"/>
            <p14:sldId id="442"/>
            <p14:sldId id="461"/>
            <p14:sldId id="5469"/>
            <p14:sldId id="451"/>
            <p14:sldId id="450"/>
            <p14:sldId id="4112"/>
            <p14:sldId id="446"/>
            <p14:sldId id="447"/>
            <p14:sldId id="482"/>
            <p14:sldId id="477"/>
            <p14:sldId id="478"/>
            <p14:sldId id="5144"/>
            <p14:sldId id="5470"/>
            <p14:sldId id="469"/>
            <p14:sldId id="5289"/>
            <p14:sldId id="5509"/>
            <p14:sldId id="5471"/>
            <p14:sldId id="428"/>
            <p14:sldId id="476"/>
            <p14:sldId id="5291"/>
            <p14:sldId id="5472"/>
            <p14:sldId id="304"/>
            <p14:sldId id="3661"/>
            <p14:sldId id="5510"/>
            <p14:sldId id="5473"/>
            <p14:sldId id="479"/>
          </p14:sldIdLst>
        </p14:section>
        <p14:section name="Conclusion" id="{E355948A-055B-1349-9D81-2EC11C4A0114}">
          <p14:sldIdLst>
            <p14:sldId id="5474"/>
            <p14:sldId id="5475"/>
            <p14:sldId id="5162"/>
            <p14:sldId id="5163"/>
            <p14:sldId id="449"/>
            <p14:sldId id="4046"/>
          </p14:sldIdLst>
        </p14:section>
        <p14:section name="Supplements" id="{B12C94B6-0538-6546-9A86-D98752C56D6B}">
          <p14:sldIdLst>
            <p14:sldId id="305"/>
            <p14:sldId id="257"/>
            <p14:sldId id="571"/>
            <p14:sldId id="572"/>
            <p14:sldId id="573"/>
            <p14:sldId id="261"/>
            <p14:sldId id="262"/>
            <p14:sldId id="263"/>
            <p14:sldId id="574"/>
            <p14:sldId id="284"/>
            <p14:sldId id="324"/>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4AFD6"/>
    <a:srgbClr val="0432FF"/>
    <a:srgbClr val="EAE1F0"/>
    <a:srgbClr val="1C0137"/>
    <a:srgbClr val="CFDBFD"/>
    <a:srgbClr val="FFFFFF"/>
    <a:srgbClr val="90000B"/>
    <a:srgbClr val="DDDDDD"/>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14"/>
    <p:restoredTop sz="71763" autoAdjust="0"/>
  </p:normalViewPr>
  <p:slideViewPr>
    <p:cSldViewPr>
      <p:cViewPr varScale="1">
        <p:scale>
          <a:sx n="90" d="100"/>
          <a:sy n="90" d="100"/>
        </p:scale>
        <p:origin x="216" y="616"/>
      </p:cViewPr>
      <p:guideLst>
        <p:guide orient="horz" pos="2160"/>
        <p:guide pos="2880"/>
      </p:guideLst>
    </p:cSldViewPr>
  </p:slideViewPr>
  <p:outlineViewPr>
    <p:cViewPr>
      <p:scale>
        <a:sx n="25" d="100"/>
        <a:sy n="25" d="100"/>
      </p:scale>
      <p:origin x="0" y="0"/>
    </p:cViewPr>
  </p:outlineViewPr>
  <p:notesTextViewPr>
    <p:cViewPr>
      <p:scale>
        <a:sx n="200" d="100"/>
        <a:sy n="2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8.xml"/><Relationship Id="rId299" Type="http://schemas.openxmlformats.org/officeDocument/2006/relationships/slide" Target="slides/slide230.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0.xml"/><Relationship Id="rId324" Type="http://schemas.openxmlformats.org/officeDocument/2006/relationships/slide" Target="slides/slide255.xml"/><Relationship Id="rId366" Type="http://schemas.openxmlformats.org/officeDocument/2006/relationships/slide" Target="slides/slide297.xml"/><Relationship Id="rId170" Type="http://schemas.openxmlformats.org/officeDocument/2006/relationships/slide" Target="slides/slide101.xml"/><Relationship Id="rId226" Type="http://schemas.openxmlformats.org/officeDocument/2006/relationships/slide" Target="slides/slide157.xml"/><Relationship Id="rId433" Type="http://schemas.openxmlformats.org/officeDocument/2006/relationships/slide" Target="slides/slide364.xml"/><Relationship Id="rId268" Type="http://schemas.openxmlformats.org/officeDocument/2006/relationships/slide" Target="slides/slide199.xml"/><Relationship Id="rId32" Type="http://schemas.openxmlformats.org/officeDocument/2006/relationships/slideMaster" Target="slideMasters/slideMaster32.xml"/><Relationship Id="rId74" Type="http://schemas.openxmlformats.org/officeDocument/2006/relationships/slide" Target="slides/slide5.xml"/><Relationship Id="rId128" Type="http://schemas.openxmlformats.org/officeDocument/2006/relationships/slide" Target="slides/slide59.xml"/><Relationship Id="rId335" Type="http://schemas.openxmlformats.org/officeDocument/2006/relationships/slide" Target="slides/slide266.xml"/><Relationship Id="rId377" Type="http://schemas.openxmlformats.org/officeDocument/2006/relationships/slide" Target="slides/slide308.xml"/><Relationship Id="rId5" Type="http://schemas.openxmlformats.org/officeDocument/2006/relationships/slideMaster" Target="slideMasters/slideMaster5.xml"/><Relationship Id="rId181" Type="http://schemas.openxmlformats.org/officeDocument/2006/relationships/slide" Target="slides/slide112.xml"/><Relationship Id="rId237" Type="http://schemas.openxmlformats.org/officeDocument/2006/relationships/slide" Target="slides/slide168.xml"/><Relationship Id="rId402" Type="http://schemas.openxmlformats.org/officeDocument/2006/relationships/slide" Target="slides/slide333.xml"/><Relationship Id="rId279" Type="http://schemas.openxmlformats.org/officeDocument/2006/relationships/slide" Target="slides/slide210.xml"/><Relationship Id="rId43" Type="http://schemas.openxmlformats.org/officeDocument/2006/relationships/slideMaster" Target="slideMasters/slideMaster43.xml"/><Relationship Id="rId139" Type="http://schemas.openxmlformats.org/officeDocument/2006/relationships/slide" Target="slides/slide70.xml"/><Relationship Id="rId290" Type="http://schemas.openxmlformats.org/officeDocument/2006/relationships/slide" Target="slides/slide221.xml"/><Relationship Id="rId304" Type="http://schemas.openxmlformats.org/officeDocument/2006/relationships/slide" Target="slides/slide235.xml"/><Relationship Id="rId346" Type="http://schemas.openxmlformats.org/officeDocument/2006/relationships/slide" Target="slides/slide277.xml"/><Relationship Id="rId388" Type="http://schemas.openxmlformats.org/officeDocument/2006/relationships/slide" Target="slides/slide319.xml"/><Relationship Id="rId85" Type="http://schemas.openxmlformats.org/officeDocument/2006/relationships/slide" Target="slides/slide16.xml"/><Relationship Id="rId150" Type="http://schemas.openxmlformats.org/officeDocument/2006/relationships/slide" Target="slides/slide81.xml"/><Relationship Id="rId192" Type="http://schemas.openxmlformats.org/officeDocument/2006/relationships/slide" Target="slides/slide123.xml"/><Relationship Id="rId206" Type="http://schemas.openxmlformats.org/officeDocument/2006/relationships/slide" Target="slides/slide137.xml"/><Relationship Id="rId413" Type="http://schemas.openxmlformats.org/officeDocument/2006/relationships/slide" Target="slides/slide344.xml"/><Relationship Id="rId248" Type="http://schemas.openxmlformats.org/officeDocument/2006/relationships/slide" Target="slides/slide179.xml"/><Relationship Id="rId12" Type="http://schemas.openxmlformats.org/officeDocument/2006/relationships/slideMaster" Target="slideMasters/slideMaster12.xml"/><Relationship Id="rId108" Type="http://schemas.openxmlformats.org/officeDocument/2006/relationships/slide" Target="slides/slide39.xml"/><Relationship Id="rId315" Type="http://schemas.openxmlformats.org/officeDocument/2006/relationships/slide" Target="slides/slide246.xml"/><Relationship Id="rId357" Type="http://schemas.openxmlformats.org/officeDocument/2006/relationships/slide" Target="slides/slide288.xml"/><Relationship Id="rId54" Type="http://schemas.openxmlformats.org/officeDocument/2006/relationships/slideMaster" Target="slideMasters/slideMaster54.xml"/><Relationship Id="rId96" Type="http://schemas.openxmlformats.org/officeDocument/2006/relationships/slide" Target="slides/slide27.xml"/><Relationship Id="rId161" Type="http://schemas.openxmlformats.org/officeDocument/2006/relationships/slide" Target="slides/slide92.xml"/><Relationship Id="rId217" Type="http://schemas.openxmlformats.org/officeDocument/2006/relationships/slide" Target="slides/slide148.xml"/><Relationship Id="rId399" Type="http://schemas.openxmlformats.org/officeDocument/2006/relationships/slide" Target="slides/slide330.xml"/><Relationship Id="rId259" Type="http://schemas.openxmlformats.org/officeDocument/2006/relationships/slide" Target="slides/slide190.xml"/><Relationship Id="rId424" Type="http://schemas.openxmlformats.org/officeDocument/2006/relationships/slide" Target="slides/slide355.xml"/><Relationship Id="rId23" Type="http://schemas.openxmlformats.org/officeDocument/2006/relationships/slideMaster" Target="slideMasters/slideMaster23.xml"/><Relationship Id="rId119" Type="http://schemas.openxmlformats.org/officeDocument/2006/relationships/slide" Target="slides/slide50.xml"/><Relationship Id="rId270" Type="http://schemas.openxmlformats.org/officeDocument/2006/relationships/slide" Target="slides/slide201.xml"/><Relationship Id="rId326" Type="http://schemas.openxmlformats.org/officeDocument/2006/relationships/slide" Target="slides/slide257.xml"/><Relationship Id="rId65" Type="http://schemas.openxmlformats.org/officeDocument/2006/relationships/slideMaster" Target="slideMasters/slideMaster65.xml"/><Relationship Id="rId130" Type="http://schemas.openxmlformats.org/officeDocument/2006/relationships/slide" Target="slides/slide61.xml"/><Relationship Id="rId368" Type="http://schemas.openxmlformats.org/officeDocument/2006/relationships/slide" Target="slides/slide299.xml"/><Relationship Id="rId172" Type="http://schemas.openxmlformats.org/officeDocument/2006/relationships/slide" Target="slides/slide103.xml"/><Relationship Id="rId228" Type="http://schemas.openxmlformats.org/officeDocument/2006/relationships/slide" Target="slides/slide159.xml"/><Relationship Id="rId435" Type="http://schemas.openxmlformats.org/officeDocument/2006/relationships/notesMaster" Target="notesMasters/notesMaster1.xml"/><Relationship Id="rId281" Type="http://schemas.openxmlformats.org/officeDocument/2006/relationships/slide" Target="slides/slide212.xml"/><Relationship Id="rId337" Type="http://schemas.openxmlformats.org/officeDocument/2006/relationships/slide" Target="slides/slide268.xml"/><Relationship Id="rId34" Type="http://schemas.openxmlformats.org/officeDocument/2006/relationships/slideMaster" Target="slideMasters/slideMaster34.xml"/><Relationship Id="rId76" Type="http://schemas.openxmlformats.org/officeDocument/2006/relationships/slide" Target="slides/slide7.xml"/><Relationship Id="rId141" Type="http://schemas.openxmlformats.org/officeDocument/2006/relationships/slide" Target="slides/slide72.xml"/><Relationship Id="rId379" Type="http://schemas.openxmlformats.org/officeDocument/2006/relationships/slide" Target="slides/slide310.xml"/><Relationship Id="rId7" Type="http://schemas.openxmlformats.org/officeDocument/2006/relationships/slideMaster" Target="slideMasters/slideMaster7.xml"/><Relationship Id="rId183" Type="http://schemas.openxmlformats.org/officeDocument/2006/relationships/slide" Target="slides/slide114.xml"/><Relationship Id="rId239" Type="http://schemas.openxmlformats.org/officeDocument/2006/relationships/slide" Target="slides/slide170.xml"/><Relationship Id="rId390" Type="http://schemas.openxmlformats.org/officeDocument/2006/relationships/slide" Target="slides/slide321.xml"/><Relationship Id="rId404" Type="http://schemas.openxmlformats.org/officeDocument/2006/relationships/slide" Target="slides/slide335.xml"/><Relationship Id="rId250" Type="http://schemas.openxmlformats.org/officeDocument/2006/relationships/slide" Target="slides/slide181.xml"/><Relationship Id="rId292" Type="http://schemas.openxmlformats.org/officeDocument/2006/relationships/slide" Target="slides/slide223.xml"/><Relationship Id="rId306" Type="http://schemas.openxmlformats.org/officeDocument/2006/relationships/slide" Target="slides/slide237.xml"/><Relationship Id="rId45" Type="http://schemas.openxmlformats.org/officeDocument/2006/relationships/slideMaster" Target="slideMasters/slideMaster45.xml"/><Relationship Id="rId87" Type="http://schemas.openxmlformats.org/officeDocument/2006/relationships/slide" Target="slides/slide18.xml"/><Relationship Id="rId110" Type="http://schemas.openxmlformats.org/officeDocument/2006/relationships/slide" Target="slides/slide41.xml"/><Relationship Id="rId348" Type="http://schemas.openxmlformats.org/officeDocument/2006/relationships/slide" Target="slides/slide279.xml"/><Relationship Id="rId152" Type="http://schemas.openxmlformats.org/officeDocument/2006/relationships/slide" Target="slides/slide83.xml"/><Relationship Id="rId194" Type="http://schemas.openxmlformats.org/officeDocument/2006/relationships/slide" Target="slides/slide125.xml"/><Relationship Id="rId208" Type="http://schemas.openxmlformats.org/officeDocument/2006/relationships/slide" Target="slides/slide139.xml"/><Relationship Id="rId415" Type="http://schemas.openxmlformats.org/officeDocument/2006/relationships/slide" Target="slides/slide346.xml"/><Relationship Id="rId261" Type="http://schemas.openxmlformats.org/officeDocument/2006/relationships/slide" Target="slides/slide192.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8.xml"/><Relationship Id="rId359" Type="http://schemas.openxmlformats.org/officeDocument/2006/relationships/slide" Target="slides/slide290.xml"/><Relationship Id="rId98" Type="http://schemas.openxmlformats.org/officeDocument/2006/relationships/slide" Target="slides/slide29.xml"/><Relationship Id="rId121" Type="http://schemas.openxmlformats.org/officeDocument/2006/relationships/slide" Target="slides/slide52.xml"/><Relationship Id="rId163" Type="http://schemas.openxmlformats.org/officeDocument/2006/relationships/slide" Target="slides/slide94.xml"/><Relationship Id="rId219" Type="http://schemas.openxmlformats.org/officeDocument/2006/relationships/slide" Target="slides/slide150.xml"/><Relationship Id="rId370" Type="http://schemas.openxmlformats.org/officeDocument/2006/relationships/slide" Target="slides/slide301.xml"/><Relationship Id="rId426" Type="http://schemas.openxmlformats.org/officeDocument/2006/relationships/slide" Target="slides/slide357.xml"/><Relationship Id="rId230" Type="http://schemas.openxmlformats.org/officeDocument/2006/relationships/slide" Target="slides/slide161.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203.xml"/><Relationship Id="rId328" Type="http://schemas.openxmlformats.org/officeDocument/2006/relationships/slide" Target="slides/slide259.xml"/><Relationship Id="rId132" Type="http://schemas.openxmlformats.org/officeDocument/2006/relationships/slide" Target="slides/slide63.xml"/><Relationship Id="rId174" Type="http://schemas.openxmlformats.org/officeDocument/2006/relationships/slide" Target="slides/slide105.xml"/><Relationship Id="rId381" Type="http://schemas.openxmlformats.org/officeDocument/2006/relationships/slide" Target="slides/slide312.xml"/><Relationship Id="rId241" Type="http://schemas.openxmlformats.org/officeDocument/2006/relationships/slide" Target="slides/slide172.xml"/><Relationship Id="rId437" Type="http://schemas.openxmlformats.org/officeDocument/2006/relationships/viewProps" Target="viewProps.xml"/><Relationship Id="rId36" Type="http://schemas.openxmlformats.org/officeDocument/2006/relationships/slideMaster" Target="slideMasters/slideMaster36.xml"/><Relationship Id="rId283" Type="http://schemas.openxmlformats.org/officeDocument/2006/relationships/slide" Target="slides/slide214.xml"/><Relationship Id="rId339" Type="http://schemas.openxmlformats.org/officeDocument/2006/relationships/slide" Target="slides/slide270.xml"/><Relationship Id="rId78" Type="http://schemas.openxmlformats.org/officeDocument/2006/relationships/slide" Target="slides/slide9.xml"/><Relationship Id="rId101" Type="http://schemas.openxmlformats.org/officeDocument/2006/relationships/slide" Target="slides/slide32.xml"/><Relationship Id="rId143" Type="http://schemas.openxmlformats.org/officeDocument/2006/relationships/slide" Target="slides/slide74.xml"/><Relationship Id="rId185" Type="http://schemas.openxmlformats.org/officeDocument/2006/relationships/slide" Target="slides/slide116.xml"/><Relationship Id="rId350" Type="http://schemas.openxmlformats.org/officeDocument/2006/relationships/slide" Target="slides/slide281.xml"/><Relationship Id="rId406" Type="http://schemas.openxmlformats.org/officeDocument/2006/relationships/slide" Target="slides/slide337.xml"/><Relationship Id="rId9" Type="http://schemas.openxmlformats.org/officeDocument/2006/relationships/slideMaster" Target="slideMasters/slideMaster9.xml"/><Relationship Id="rId210" Type="http://schemas.openxmlformats.org/officeDocument/2006/relationships/slide" Target="slides/slide141.xml"/><Relationship Id="rId392" Type="http://schemas.openxmlformats.org/officeDocument/2006/relationships/slide" Target="slides/slide323.xml"/><Relationship Id="rId252" Type="http://schemas.openxmlformats.org/officeDocument/2006/relationships/slide" Target="slides/slide183.xml"/><Relationship Id="rId294" Type="http://schemas.openxmlformats.org/officeDocument/2006/relationships/slide" Target="slides/slide225.xml"/><Relationship Id="rId308" Type="http://schemas.openxmlformats.org/officeDocument/2006/relationships/slide" Target="slides/slide239.xml"/><Relationship Id="rId47" Type="http://schemas.openxmlformats.org/officeDocument/2006/relationships/slideMaster" Target="slideMasters/slideMaster47.xml"/><Relationship Id="rId89" Type="http://schemas.openxmlformats.org/officeDocument/2006/relationships/slide" Target="slides/slide20.xml"/><Relationship Id="rId112" Type="http://schemas.openxmlformats.org/officeDocument/2006/relationships/slide" Target="slides/slide43.xml"/><Relationship Id="rId154" Type="http://schemas.openxmlformats.org/officeDocument/2006/relationships/slide" Target="slides/slide85.xml"/><Relationship Id="rId361" Type="http://schemas.openxmlformats.org/officeDocument/2006/relationships/slide" Target="slides/slide292.xml"/><Relationship Id="rId196" Type="http://schemas.openxmlformats.org/officeDocument/2006/relationships/slide" Target="slides/slide127.xml"/><Relationship Id="rId417" Type="http://schemas.openxmlformats.org/officeDocument/2006/relationships/slide" Target="slides/slide348.xml"/><Relationship Id="rId16" Type="http://schemas.openxmlformats.org/officeDocument/2006/relationships/slideMaster" Target="slideMasters/slideMaster16.xml"/><Relationship Id="rId221" Type="http://schemas.openxmlformats.org/officeDocument/2006/relationships/slide" Target="slides/slide152.xml"/><Relationship Id="rId263" Type="http://schemas.openxmlformats.org/officeDocument/2006/relationships/slide" Target="slides/slide194.xml"/><Relationship Id="rId319" Type="http://schemas.openxmlformats.org/officeDocument/2006/relationships/slide" Target="slides/slide250.xml"/><Relationship Id="rId58" Type="http://schemas.openxmlformats.org/officeDocument/2006/relationships/slideMaster" Target="slideMasters/slideMaster58.xml"/><Relationship Id="rId123" Type="http://schemas.openxmlformats.org/officeDocument/2006/relationships/slide" Target="slides/slide54.xml"/><Relationship Id="rId330" Type="http://schemas.openxmlformats.org/officeDocument/2006/relationships/slide" Target="slides/slide261.xml"/><Relationship Id="rId165" Type="http://schemas.openxmlformats.org/officeDocument/2006/relationships/slide" Target="slides/slide96.xml"/><Relationship Id="rId372" Type="http://schemas.openxmlformats.org/officeDocument/2006/relationships/slide" Target="slides/slide303.xml"/><Relationship Id="rId428" Type="http://schemas.openxmlformats.org/officeDocument/2006/relationships/slide" Target="slides/slide359.xml"/><Relationship Id="rId232" Type="http://schemas.openxmlformats.org/officeDocument/2006/relationships/slide" Target="slides/slide163.xml"/><Relationship Id="rId274" Type="http://schemas.openxmlformats.org/officeDocument/2006/relationships/slide" Target="slides/slide205.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65.xml"/><Relationship Id="rId80" Type="http://schemas.openxmlformats.org/officeDocument/2006/relationships/slide" Target="slides/slide11.xml"/><Relationship Id="rId176" Type="http://schemas.openxmlformats.org/officeDocument/2006/relationships/slide" Target="slides/slide107.xml"/><Relationship Id="rId341" Type="http://schemas.openxmlformats.org/officeDocument/2006/relationships/slide" Target="slides/slide272.xml"/><Relationship Id="rId383" Type="http://schemas.openxmlformats.org/officeDocument/2006/relationships/slide" Target="slides/slide314.xml"/><Relationship Id="rId439" Type="http://schemas.openxmlformats.org/officeDocument/2006/relationships/tableStyles" Target="tableStyles.xml"/><Relationship Id="rId201" Type="http://schemas.openxmlformats.org/officeDocument/2006/relationships/slide" Target="slides/slide132.xml"/><Relationship Id="rId243" Type="http://schemas.openxmlformats.org/officeDocument/2006/relationships/slide" Target="slides/slide174.xml"/><Relationship Id="rId285" Type="http://schemas.openxmlformats.org/officeDocument/2006/relationships/slide" Target="slides/slide216.xml"/><Relationship Id="rId38" Type="http://schemas.openxmlformats.org/officeDocument/2006/relationships/slideMaster" Target="slideMasters/slideMaster38.xml"/><Relationship Id="rId103" Type="http://schemas.openxmlformats.org/officeDocument/2006/relationships/slide" Target="slides/slide34.xml"/><Relationship Id="rId310" Type="http://schemas.openxmlformats.org/officeDocument/2006/relationships/slide" Target="slides/slide241.xml"/><Relationship Id="rId91" Type="http://schemas.openxmlformats.org/officeDocument/2006/relationships/slide" Target="slides/slide22.xml"/><Relationship Id="rId145" Type="http://schemas.openxmlformats.org/officeDocument/2006/relationships/slide" Target="slides/slide76.xml"/><Relationship Id="rId187" Type="http://schemas.openxmlformats.org/officeDocument/2006/relationships/slide" Target="slides/slide118.xml"/><Relationship Id="rId352" Type="http://schemas.openxmlformats.org/officeDocument/2006/relationships/slide" Target="slides/slide283.xml"/><Relationship Id="rId394" Type="http://schemas.openxmlformats.org/officeDocument/2006/relationships/slide" Target="slides/slide325.xml"/><Relationship Id="rId408" Type="http://schemas.openxmlformats.org/officeDocument/2006/relationships/slide" Target="slides/slide339.xml"/><Relationship Id="rId212" Type="http://schemas.openxmlformats.org/officeDocument/2006/relationships/slide" Target="slides/slide143.xml"/><Relationship Id="rId254" Type="http://schemas.openxmlformats.org/officeDocument/2006/relationships/slide" Target="slides/slide185.xml"/><Relationship Id="rId49" Type="http://schemas.openxmlformats.org/officeDocument/2006/relationships/slideMaster" Target="slideMasters/slideMaster49.xml"/><Relationship Id="rId114" Type="http://schemas.openxmlformats.org/officeDocument/2006/relationships/slide" Target="slides/slide45.xml"/><Relationship Id="rId296" Type="http://schemas.openxmlformats.org/officeDocument/2006/relationships/slide" Target="slides/slide227.xml"/><Relationship Id="rId60" Type="http://schemas.openxmlformats.org/officeDocument/2006/relationships/slideMaster" Target="slideMasters/slideMaster60.xml"/><Relationship Id="rId81" Type="http://schemas.openxmlformats.org/officeDocument/2006/relationships/slide" Target="slides/slide12.xml"/><Relationship Id="rId135" Type="http://schemas.openxmlformats.org/officeDocument/2006/relationships/slide" Target="slides/slide66.xml"/><Relationship Id="rId156" Type="http://schemas.openxmlformats.org/officeDocument/2006/relationships/slide" Target="slides/slide87.xml"/><Relationship Id="rId177" Type="http://schemas.openxmlformats.org/officeDocument/2006/relationships/slide" Target="slides/slide108.xml"/><Relationship Id="rId198" Type="http://schemas.openxmlformats.org/officeDocument/2006/relationships/slide" Target="slides/slide129.xml"/><Relationship Id="rId321" Type="http://schemas.openxmlformats.org/officeDocument/2006/relationships/slide" Target="slides/slide252.xml"/><Relationship Id="rId342" Type="http://schemas.openxmlformats.org/officeDocument/2006/relationships/slide" Target="slides/slide273.xml"/><Relationship Id="rId363" Type="http://schemas.openxmlformats.org/officeDocument/2006/relationships/slide" Target="slides/slide294.xml"/><Relationship Id="rId384" Type="http://schemas.openxmlformats.org/officeDocument/2006/relationships/slide" Target="slides/slide315.xml"/><Relationship Id="rId419" Type="http://schemas.openxmlformats.org/officeDocument/2006/relationships/slide" Target="slides/slide350.xml"/><Relationship Id="rId202" Type="http://schemas.openxmlformats.org/officeDocument/2006/relationships/slide" Target="slides/slide133.xml"/><Relationship Id="rId223" Type="http://schemas.openxmlformats.org/officeDocument/2006/relationships/slide" Target="slides/slide154.xml"/><Relationship Id="rId244" Type="http://schemas.openxmlformats.org/officeDocument/2006/relationships/slide" Target="slides/slide175.xml"/><Relationship Id="rId430" Type="http://schemas.openxmlformats.org/officeDocument/2006/relationships/slide" Target="slides/slide36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6.xml"/><Relationship Id="rId286" Type="http://schemas.openxmlformats.org/officeDocument/2006/relationships/slide" Target="slides/slide217.xml"/><Relationship Id="rId50" Type="http://schemas.openxmlformats.org/officeDocument/2006/relationships/slideMaster" Target="slideMasters/slideMaster50.xml"/><Relationship Id="rId104" Type="http://schemas.openxmlformats.org/officeDocument/2006/relationships/slide" Target="slides/slide35.xml"/><Relationship Id="rId125" Type="http://schemas.openxmlformats.org/officeDocument/2006/relationships/slide" Target="slides/slide56.xml"/><Relationship Id="rId146" Type="http://schemas.openxmlformats.org/officeDocument/2006/relationships/slide" Target="slides/slide77.xml"/><Relationship Id="rId167" Type="http://schemas.openxmlformats.org/officeDocument/2006/relationships/slide" Target="slides/slide98.xml"/><Relationship Id="rId188" Type="http://schemas.openxmlformats.org/officeDocument/2006/relationships/slide" Target="slides/slide119.xml"/><Relationship Id="rId311" Type="http://schemas.openxmlformats.org/officeDocument/2006/relationships/slide" Target="slides/slide242.xml"/><Relationship Id="rId332" Type="http://schemas.openxmlformats.org/officeDocument/2006/relationships/slide" Target="slides/slide263.xml"/><Relationship Id="rId353" Type="http://schemas.openxmlformats.org/officeDocument/2006/relationships/slide" Target="slides/slide284.xml"/><Relationship Id="rId374" Type="http://schemas.openxmlformats.org/officeDocument/2006/relationships/slide" Target="slides/slide305.xml"/><Relationship Id="rId395" Type="http://schemas.openxmlformats.org/officeDocument/2006/relationships/slide" Target="slides/slide326.xml"/><Relationship Id="rId409" Type="http://schemas.openxmlformats.org/officeDocument/2006/relationships/slide" Target="slides/slide340.xml"/><Relationship Id="rId71" Type="http://schemas.openxmlformats.org/officeDocument/2006/relationships/slide" Target="slides/slide2.xml"/><Relationship Id="rId92" Type="http://schemas.openxmlformats.org/officeDocument/2006/relationships/slide" Target="slides/slide23.xml"/><Relationship Id="rId213" Type="http://schemas.openxmlformats.org/officeDocument/2006/relationships/slide" Target="slides/slide144.xml"/><Relationship Id="rId234" Type="http://schemas.openxmlformats.org/officeDocument/2006/relationships/slide" Target="slides/slide165.xml"/><Relationship Id="rId420" Type="http://schemas.openxmlformats.org/officeDocument/2006/relationships/slide" Target="slides/slide35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6.xml"/><Relationship Id="rId276" Type="http://schemas.openxmlformats.org/officeDocument/2006/relationships/slide" Target="slides/slide207.xml"/><Relationship Id="rId297" Type="http://schemas.openxmlformats.org/officeDocument/2006/relationships/slide" Target="slides/slide228.xml"/><Relationship Id="rId40" Type="http://schemas.openxmlformats.org/officeDocument/2006/relationships/slideMaster" Target="slideMasters/slideMaster40.xml"/><Relationship Id="rId115" Type="http://schemas.openxmlformats.org/officeDocument/2006/relationships/slide" Target="slides/slide46.xml"/><Relationship Id="rId136" Type="http://schemas.openxmlformats.org/officeDocument/2006/relationships/slide" Target="slides/slide67.xml"/><Relationship Id="rId157" Type="http://schemas.openxmlformats.org/officeDocument/2006/relationships/slide" Target="slides/slide88.xml"/><Relationship Id="rId178" Type="http://schemas.openxmlformats.org/officeDocument/2006/relationships/slide" Target="slides/slide109.xml"/><Relationship Id="rId301" Type="http://schemas.openxmlformats.org/officeDocument/2006/relationships/slide" Target="slides/slide232.xml"/><Relationship Id="rId322" Type="http://schemas.openxmlformats.org/officeDocument/2006/relationships/slide" Target="slides/slide253.xml"/><Relationship Id="rId343" Type="http://schemas.openxmlformats.org/officeDocument/2006/relationships/slide" Target="slides/slide274.xml"/><Relationship Id="rId364" Type="http://schemas.openxmlformats.org/officeDocument/2006/relationships/slide" Target="slides/slide295.xml"/><Relationship Id="rId61" Type="http://schemas.openxmlformats.org/officeDocument/2006/relationships/slideMaster" Target="slideMasters/slideMaster61.xml"/><Relationship Id="rId82" Type="http://schemas.openxmlformats.org/officeDocument/2006/relationships/slide" Target="slides/slide13.xml"/><Relationship Id="rId199" Type="http://schemas.openxmlformats.org/officeDocument/2006/relationships/slide" Target="slides/slide130.xml"/><Relationship Id="rId203" Type="http://schemas.openxmlformats.org/officeDocument/2006/relationships/slide" Target="slides/slide134.xml"/><Relationship Id="rId385" Type="http://schemas.openxmlformats.org/officeDocument/2006/relationships/slide" Target="slides/slide316.xml"/><Relationship Id="rId19" Type="http://schemas.openxmlformats.org/officeDocument/2006/relationships/slideMaster" Target="slideMasters/slideMaster19.xml"/><Relationship Id="rId224" Type="http://schemas.openxmlformats.org/officeDocument/2006/relationships/slide" Target="slides/slide155.xml"/><Relationship Id="rId245" Type="http://schemas.openxmlformats.org/officeDocument/2006/relationships/slide" Target="slides/slide176.xml"/><Relationship Id="rId266" Type="http://schemas.openxmlformats.org/officeDocument/2006/relationships/slide" Target="slides/slide197.xml"/><Relationship Id="rId287" Type="http://schemas.openxmlformats.org/officeDocument/2006/relationships/slide" Target="slides/slide218.xml"/><Relationship Id="rId410" Type="http://schemas.openxmlformats.org/officeDocument/2006/relationships/slide" Target="slides/slide341.xml"/><Relationship Id="rId431" Type="http://schemas.openxmlformats.org/officeDocument/2006/relationships/slide" Target="slides/slide362.xml"/><Relationship Id="rId30" Type="http://schemas.openxmlformats.org/officeDocument/2006/relationships/slideMaster" Target="slideMasters/slideMaster30.xml"/><Relationship Id="rId105" Type="http://schemas.openxmlformats.org/officeDocument/2006/relationships/slide" Target="slides/slide36.xml"/><Relationship Id="rId126" Type="http://schemas.openxmlformats.org/officeDocument/2006/relationships/slide" Target="slides/slide57.xml"/><Relationship Id="rId147" Type="http://schemas.openxmlformats.org/officeDocument/2006/relationships/slide" Target="slides/slide78.xml"/><Relationship Id="rId168" Type="http://schemas.openxmlformats.org/officeDocument/2006/relationships/slide" Target="slides/slide99.xml"/><Relationship Id="rId312" Type="http://schemas.openxmlformats.org/officeDocument/2006/relationships/slide" Target="slides/slide243.xml"/><Relationship Id="rId333" Type="http://schemas.openxmlformats.org/officeDocument/2006/relationships/slide" Target="slides/slide264.xml"/><Relationship Id="rId354" Type="http://schemas.openxmlformats.org/officeDocument/2006/relationships/slide" Target="slides/slide285.xml"/><Relationship Id="rId51" Type="http://schemas.openxmlformats.org/officeDocument/2006/relationships/slideMaster" Target="slideMasters/slideMaster51.xml"/><Relationship Id="rId72" Type="http://schemas.openxmlformats.org/officeDocument/2006/relationships/slide" Target="slides/slide3.xml"/><Relationship Id="rId93" Type="http://schemas.openxmlformats.org/officeDocument/2006/relationships/slide" Target="slides/slide24.xml"/><Relationship Id="rId189" Type="http://schemas.openxmlformats.org/officeDocument/2006/relationships/slide" Target="slides/slide120.xml"/><Relationship Id="rId375" Type="http://schemas.openxmlformats.org/officeDocument/2006/relationships/slide" Target="slides/slide306.xml"/><Relationship Id="rId396" Type="http://schemas.openxmlformats.org/officeDocument/2006/relationships/slide" Target="slides/slide327.xml"/><Relationship Id="rId3" Type="http://schemas.openxmlformats.org/officeDocument/2006/relationships/slideMaster" Target="slideMasters/slideMaster3.xml"/><Relationship Id="rId214" Type="http://schemas.openxmlformats.org/officeDocument/2006/relationships/slide" Target="slides/slide145.xml"/><Relationship Id="rId235" Type="http://schemas.openxmlformats.org/officeDocument/2006/relationships/slide" Target="slides/slide166.xml"/><Relationship Id="rId256" Type="http://schemas.openxmlformats.org/officeDocument/2006/relationships/slide" Target="slides/slide187.xml"/><Relationship Id="rId277" Type="http://schemas.openxmlformats.org/officeDocument/2006/relationships/slide" Target="slides/slide208.xml"/><Relationship Id="rId298" Type="http://schemas.openxmlformats.org/officeDocument/2006/relationships/slide" Target="slides/slide229.xml"/><Relationship Id="rId400" Type="http://schemas.openxmlformats.org/officeDocument/2006/relationships/slide" Target="slides/slide331.xml"/><Relationship Id="rId421" Type="http://schemas.openxmlformats.org/officeDocument/2006/relationships/slide" Target="slides/slide352.xml"/><Relationship Id="rId116" Type="http://schemas.openxmlformats.org/officeDocument/2006/relationships/slide" Target="slides/slide47.xml"/><Relationship Id="rId137" Type="http://schemas.openxmlformats.org/officeDocument/2006/relationships/slide" Target="slides/slide68.xml"/><Relationship Id="rId158" Type="http://schemas.openxmlformats.org/officeDocument/2006/relationships/slide" Target="slides/slide89.xml"/><Relationship Id="rId302" Type="http://schemas.openxmlformats.org/officeDocument/2006/relationships/slide" Target="slides/slide233.xml"/><Relationship Id="rId323" Type="http://schemas.openxmlformats.org/officeDocument/2006/relationships/slide" Target="slides/slide254.xml"/><Relationship Id="rId344" Type="http://schemas.openxmlformats.org/officeDocument/2006/relationships/slide" Target="slides/slide27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4.xml"/><Relationship Id="rId179" Type="http://schemas.openxmlformats.org/officeDocument/2006/relationships/slide" Target="slides/slide110.xml"/><Relationship Id="rId365" Type="http://schemas.openxmlformats.org/officeDocument/2006/relationships/slide" Target="slides/slide296.xml"/><Relationship Id="rId386" Type="http://schemas.openxmlformats.org/officeDocument/2006/relationships/slide" Target="slides/slide317.xml"/><Relationship Id="rId190" Type="http://schemas.openxmlformats.org/officeDocument/2006/relationships/slide" Target="slides/slide121.xml"/><Relationship Id="rId204" Type="http://schemas.openxmlformats.org/officeDocument/2006/relationships/slide" Target="slides/slide135.xml"/><Relationship Id="rId225" Type="http://schemas.openxmlformats.org/officeDocument/2006/relationships/slide" Target="slides/slide156.xml"/><Relationship Id="rId246" Type="http://schemas.openxmlformats.org/officeDocument/2006/relationships/slide" Target="slides/slide177.xml"/><Relationship Id="rId267" Type="http://schemas.openxmlformats.org/officeDocument/2006/relationships/slide" Target="slides/slide198.xml"/><Relationship Id="rId288" Type="http://schemas.openxmlformats.org/officeDocument/2006/relationships/slide" Target="slides/slide219.xml"/><Relationship Id="rId411" Type="http://schemas.openxmlformats.org/officeDocument/2006/relationships/slide" Target="slides/slide342.xml"/><Relationship Id="rId432" Type="http://schemas.openxmlformats.org/officeDocument/2006/relationships/slide" Target="slides/slide363.xml"/><Relationship Id="rId106" Type="http://schemas.openxmlformats.org/officeDocument/2006/relationships/slide" Target="slides/slide37.xml"/><Relationship Id="rId127" Type="http://schemas.openxmlformats.org/officeDocument/2006/relationships/slide" Target="slides/slide58.xml"/><Relationship Id="rId313" Type="http://schemas.openxmlformats.org/officeDocument/2006/relationships/slide" Target="slides/slide24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4.xml"/><Relationship Id="rId94" Type="http://schemas.openxmlformats.org/officeDocument/2006/relationships/slide" Target="slides/slide25.xml"/><Relationship Id="rId148" Type="http://schemas.openxmlformats.org/officeDocument/2006/relationships/slide" Target="slides/slide79.xml"/><Relationship Id="rId169" Type="http://schemas.openxmlformats.org/officeDocument/2006/relationships/slide" Target="slides/slide100.xml"/><Relationship Id="rId334" Type="http://schemas.openxmlformats.org/officeDocument/2006/relationships/slide" Target="slides/slide265.xml"/><Relationship Id="rId355" Type="http://schemas.openxmlformats.org/officeDocument/2006/relationships/slide" Target="slides/slide286.xml"/><Relationship Id="rId376" Type="http://schemas.openxmlformats.org/officeDocument/2006/relationships/slide" Target="slides/slide307.xml"/><Relationship Id="rId397" Type="http://schemas.openxmlformats.org/officeDocument/2006/relationships/slide" Target="slides/slide328.xml"/><Relationship Id="rId4" Type="http://schemas.openxmlformats.org/officeDocument/2006/relationships/slideMaster" Target="slideMasters/slideMaster4.xml"/><Relationship Id="rId180" Type="http://schemas.openxmlformats.org/officeDocument/2006/relationships/slide" Target="slides/slide111.xml"/><Relationship Id="rId215" Type="http://schemas.openxmlformats.org/officeDocument/2006/relationships/slide" Target="slides/slide146.xml"/><Relationship Id="rId236" Type="http://schemas.openxmlformats.org/officeDocument/2006/relationships/slide" Target="slides/slide167.xml"/><Relationship Id="rId257" Type="http://schemas.openxmlformats.org/officeDocument/2006/relationships/slide" Target="slides/slide188.xml"/><Relationship Id="rId278" Type="http://schemas.openxmlformats.org/officeDocument/2006/relationships/slide" Target="slides/slide209.xml"/><Relationship Id="rId401" Type="http://schemas.openxmlformats.org/officeDocument/2006/relationships/slide" Target="slides/slide332.xml"/><Relationship Id="rId422" Type="http://schemas.openxmlformats.org/officeDocument/2006/relationships/slide" Target="slides/slide353.xml"/><Relationship Id="rId303" Type="http://schemas.openxmlformats.org/officeDocument/2006/relationships/slide" Target="slides/slide234.xml"/><Relationship Id="rId42" Type="http://schemas.openxmlformats.org/officeDocument/2006/relationships/slideMaster" Target="slideMasters/slideMaster42.xml"/><Relationship Id="rId84" Type="http://schemas.openxmlformats.org/officeDocument/2006/relationships/slide" Target="slides/slide15.xml"/><Relationship Id="rId138" Type="http://schemas.openxmlformats.org/officeDocument/2006/relationships/slide" Target="slides/slide69.xml"/><Relationship Id="rId345" Type="http://schemas.openxmlformats.org/officeDocument/2006/relationships/slide" Target="slides/slide276.xml"/><Relationship Id="rId387" Type="http://schemas.openxmlformats.org/officeDocument/2006/relationships/slide" Target="slides/slide318.xml"/><Relationship Id="rId191" Type="http://schemas.openxmlformats.org/officeDocument/2006/relationships/slide" Target="slides/slide122.xml"/><Relationship Id="rId205" Type="http://schemas.openxmlformats.org/officeDocument/2006/relationships/slide" Target="slides/slide136.xml"/><Relationship Id="rId247" Type="http://schemas.openxmlformats.org/officeDocument/2006/relationships/slide" Target="slides/slide178.xml"/><Relationship Id="rId412" Type="http://schemas.openxmlformats.org/officeDocument/2006/relationships/slide" Target="slides/slide343.xml"/><Relationship Id="rId107" Type="http://schemas.openxmlformats.org/officeDocument/2006/relationships/slide" Target="slides/slide38.xml"/><Relationship Id="rId289" Type="http://schemas.openxmlformats.org/officeDocument/2006/relationships/slide" Target="slides/slide220.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0.xml"/><Relationship Id="rId314" Type="http://schemas.openxmlformats.org/officeDocument/2006/relationships/slide" Target="slides/slide245.xml"/><Relationship Id="rId356" Type="http://schemas.openxmlformats.org/officeDocument/2006/relationships/slide" Target="slides/slide287.xml"/><Relationship Id="rId398" Type="http://schemas.openxmlformats.org/officeDocument/2006/relationships/slide" Target="slides/slide329.xml"/><Relationship Id="rId95" Type="http://schemas.openxmlformats.org/officeDocument/2006/relationships/slide" Target="slides/slide26.xml"/><Relationship Id="rId160" Type="http://schemas.openxmlformats.org/officeDocument/2006/relationships/slide" Target="slides/slide91.xml"/><Relationship Id="rId216" Type="http://schemas.openxmlformats.org/officeDocument/2006/relationships/slide" Target="slides/slide147.xml"/><Relationship Id="rId423" Type="http://schemas.openxmlformats.org/officeDocument/2006/relationships/slide" Target="slides/slide354.xml"/><Relationship Id="rId258" Type="http://schemas.openxmlformats.org/officeDocument/2006/relationships/slide" Target="slides/slide189.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9.xml"/><Relationship Id="rId325" Type="http://schemas.openxmlformats.org/officeDocument/2006/relationships/slide" Target="slides/slide256.xml"/><Relationship Id="rId367" Type="http://schemas.openxmlformats.org/officeDocument/2006/relationships/slide" Target="slides/slide298.xml"/><Relationship Id="rId171" Type="http://schemas.openxmlformats.org/officeDocument/2006/relationships/slide" Target="slides/slide102.xml"/><Relationship Id="rId227" Type="http://schemas.openxmlformats.org/officeDocument/2006/relationships/slide" Target="slides/slide158.xml"/><Relationship Id="rId269" Type="http://schemas.openxmlformats.org/officeDocument/2006/relationships/slide" Target="slides/slide200.xml"/><Relationship Id="rId434" Type="http://schemas.openxmlformats.org/officeDocument/2006/relationships/slide" Target="slides/slide365.xml"/><Relationship Id="rId33" Type="http://schemas.openxmlformats.org/officeDocument/2006/relationships/slideMaster" Target="slideMasters/slideMaster33.xml"/><Relationship Id="rId129" Type="http://schemas.openxmlformats.org/officeDocument/2006/relationships/slide" Target="slides/slide60.xml"/><Relationship Id="rId280" Type="http://schemas.openxmlformats.org/officeDocument/2006/relationships/slide" Target="slides/slide211.xml"/><Relationship Id="rId336" Type="http://schemas.openxmlformats.org/officeDocument/2006/relationships/slide" Target="slides/slide267.xml"/><Relationship Id="rId75" Type="http://schemas.openxmlformats.org/officeDocument/2006/relationships/slide" Target="slides/slide6.xml"/><Relationship Id="rId140" Type="http://schemas.openxmlformats.org/officeDocument/2006/relationships/slide" Target="slides/slide71.xml"/><Relationship Id="rId182" Type="http://schemas.openxmlformats.org/officeDocument/2006/relationships/slide" Target="slides/slide113.xml"/><Relationship Id="rId378" Type="http://schemas.openxmlformats.org/officeDocument/2006/relationships/slide" Target="slides/slide309.xml"/><Relationship Id="rId403" Type="http://schemas.openxmlformats.org/officeDocument/2006/relationships/slide" Target="slides/slide334.xml"/><Relationship Id="rId6" Type="http://schemas.openxmlformats.org/officeDocument/2006/relationships/slideMaster" Target="slideMasters/slideMaster6.xml"/><Relationship Id="rId238" Type="http://schemas.openxmlformats.org/officeDocument/2006/relationships/slide" Target="slides/slide169.xml"/><Relationship Id="rId291" Type="http://schemas.openxmlformats.org/officeDocument/2006/relationships/slide" Target="slides/slide222.xml"/><Relationship Id="rId305" Type="http://schemas.openxmlformats.org/officeDocument/2006/relationships/slide" Target="slides/slide236.xml"/><Relationship Id="rId347" Type="http://schemas.openxmlformats.org/officeDocument/2006/relationships/slide" Target="slides/slide278.xml"/><Relationship Id="rId44" Type="http://schemas.openxmlformats.org/officeDocument/2006/relationships/slideMaster" Target="slideMasters/slideMaster44.xml"/><Relationship Id="rId86" Type="http://schemas.openxmlformats.org/officeDocument/2006/relationships/slide" Target="slides/slide17.xml"/><Relationship Id="rId151" Type="http://schemas.openxmlformats.org/officeDocument/2006/relationships/slide" Target="slides/slide82.xml"/><Relationship Id="rId389" Type="http://schemas.openxmlformats.org/officeDocument/2006/relationships/slide" Target="slides/slide320.xml"/><Relationship Id="rId193" Type="http://schemas.openxmlformats.org/officeDocument/2006/relationships/slide" Target="slides/slide124.xml"/><Relationship Id="rId207" Type="http://schemas.openxmlformats.org/officeDocument/2006/relationships/slide" Target="slides/slide138.xml"/><Relationship Id="rId249" Type="http://schemas.openxmlformats.org/officeDocument/2006/relationships/slide" Target="slides/slide180.xml"/><Relationship Id="rId414" Type="http://schemas.openxmlformats.org/officeDocument/2006/relationships/slide" Target="slides/slide345.xml"/><Relationship Id="rId13" Type="http://schemas.openxmlformats.org/officeDocument/2006/relationships/slideMaster" Target="slideMasters/slideMaster13.xml"/><Relationship Id="rId109" Type="http://schemas.openxmlformats.org/officeDocument/2006/relationships/slide" Target="slides/slide40.xml"/><Relationship Id="rId260" Type="http://schemas.openxmlformats.org/officeDocument/2006/relationships/slide" Target="slides/slide191.xml"/><Relationship Id="rId316" Type="http://schemas.openxmlformats.org/officeDocument/2006/relationships/slide" Target="slides/slide247.xml"/><Relationship Id="rId55" Type="http://schemas.openxmlformats.org/officeDocument/2006/relationships/slideMaster" Target="slideMasters/slideMaster55.xml"/><Relationship Id="rId97" Type="http://schemas.openxmlformats.org/officeDocument/2006/relationships/slide" Target="slides/slide28.xml"/><Relationship Id="rId120" Type="http://schemas.openxmlformats.org/officeDocument/2006/relationships/slide" Target="slides/slide51.xml"/><Relationship Id="rId358" Type="http://schemas.openxmlformats.org/officeDocument/2006/relationships/slide" Target="slides/slide289.xml"/><Relationship Id="rId162" Type="http://schemas.openxmlformats.org/officeDocument/2006/relationships/slide" Target="slides/slide93.xml"/><Relationship Id="rId218" Type="http://schemas.openxmlformats.org/officeDocument/2006/relationships/slide" Target="slides/slide149.xml"/><Relationship Id="rId425" Type="http://schemas.openxmlformats.org/officeDocument/2006/relationships/slide" Target="slides/slide356.xml"/><Relationship Id="rId271" Type="http://schemas.openxmlformats.org/officeDocument/2006/relationships/slide" Target="slides/slide202.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2.xml"/><Relationship Id="rId327" Type="http://schemas.openxmlformats.org/officeDocument/2006/relationships/slide" Target="slides/slide258.xml"/><Relationship Id="rId369" Type="http://schemas.openxmlformats.org/officeDocument/2006/relationships/slide" Target="slides/slide300.xml"/><Relationship Id="rId173" Type="http://schemas.openxmlformats.org/officeDocument/2006/relationships/slide" Target="slides/slide104.xml"/><Relationship Id="rId229" Type="http://schemas.openxmlformats.org/officeDocument/2006/relationships/slide" Target="slides/slide160.xml"/><Relationship Id="rId380" Type="http://schemas.openxmlformats.org/officeDocument/2006/relationships/slide" Target="slides/slide311.xml"/><Relationship Id="rId436" Type="http://schemas.openxmlformats.org/officeDocument/2006/relationships/presProps" Target="presProps.xml"/><Relationship Id="rId240" Type="http://schemas.openxmlformats.org/officeDocument/2006/relationships/slide" Target="slides/slide171.xml"/><Relationship Id="rId35" Type="http://schemas.openxmlformats.org/officeDocument/2006/relationships/slideMaster" Target="slideMasters/slideMaster35.xml"/><Relationship Id="rId77" Type="http://schemas.openxmlformats.org/officeDocument/2006/relationships/slide" Target="slides/slide8.xml"/><Relationship Id="rId100" Type="http://schemas.openxmlformats.org/officeDocument/2006/relationships/slide" Target="slides/slide31.xml"/><Relationship Id="rId282" Type="http://schemas.openxmlformats.org/officeDocument/2006/relationships/slide" Target="slides/slide213.xml"/><Relationship Id="rId338" Type="http://schemas.openxmlformats.org/officeDocument/2006/relationships/slide" Target="slides/slide269.xml"/><Relationship Id="rId8" Type="http://schemas.openxmlformats.org/officeDocument/2006/relationships/slideMaster" Target="slideMasters/slideMaster8.xml"/><Relationship Id="rId142" Type="http://schemas.openxmlformats.org/officeDocument/2006/relationships/slide" Target="slides/slide73.xml"/><Relationship Id="rId184" Type="http://schemas.openxmlformats.org/officeDocument/2006/relationships/slide" Target="slides/slide115.xml"/><Relationship Id="rId391" Type="http://schemas.openxmlformats.org/officeDocument/2006/relationships/slide" Target="slides/slide322.xml"/><Relationship Id="rId405" Type="http://schemas.openxmlformats.org/officeDocument/2006/relationships/slide" Target="slides/slide336.xml"/><Relationship Id="rId251" Type="http://schemas.openxmlformats.org/officeDocument/2006/relationships/slide" Target="slides/slide182.xml"/><Relationship Id="rId46" Type="http://schemas.openxmlformats.org/officeDocument/2006/relationships/slideMaster" Target="slideMasters/slideMaster46.xml"/><Relationship Id="rId293" Type="http://schemas.openxmlformats.org/officeDocument/2006/relationships/slide" Target="slides/slide224.xml"/><Relationship Id="rId307" Type="http://schemas.openxmlformats.org/officeDocument/2006/relationships/slide" Target="slides/slide238.xml"/><Relationship Id="rId349" Type="http://schemas.openxmlformats.org/officeDocument/2006/relationships/slide" Target="slides/slide280.xml"/><Relationship Id="rId88" Type="http://schemas.openxmlformats.org/officeDocument/2006/relationships/slide" Target="slides/slide19.xml"/><Relationship Id="rId111" Type="http://schemas.openxmlformats.org/officeDocument/2006/relationships/slide" Target="slides/slide42.xml"/><Relationship Id="rId153" Type="http://schemas.openxmlformats.org/officeDocument/2006/relationships/slide" Target="slides/slide84.xml"/><Relationship Id="rId195" Type="http://schemas.openxmlformats.org/officeDocument/2006/relationships/slide" Target="slides/slide126.xml"/><Relationship Id="rId209" Type="http://schemas.openxmlformats.org/officeDocument/2006/relationships/slide" Target="slides/slide140.xml"/><Relationship Id="rId360" Type="http://schemas.openxmlformats.org/officeDocument/2006/relationships/slide" Target="slides/slide291.xml"/><Relationship Id="rId416" Type="http://schemas.openxmlformats.org/officeDocument/2006/relationships/slide" Target="slides/slide347.xml"/><Relationship Id="rId220" Type="http://schemas.openxmlformats.org/officeDocument/2006/relationships/slide" Target="slides/slide151.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3.xml"/><Relationship Id="rId318" Type="http://schemas.openxmlformats.org/officeDocument/2006/relationships/slide" Target="slides/slide249.xml"/><Relationship Id="rId99" Type="http://schemas.openxmlformats.org/officeDocument/2006/relationships/slide" Target="slides/slide30.xml"/><Relationship Id="rId122" Type="http://schemas.openxmlformats.org/officeDocument/2006/relationships/slide" Target="slides/slide53.xml"/><Relationship Id="rId164" Type="http://schemas.openxmlformats.org/officeDocument/2006/relationships/slide" Target="slides/slide95.xml"/><Relationship Id="rId371" Type="http://schemas.openxmlformats.org/officeDocument/2006/relationships/slide" Target="slides/slide302.xml"/><Relationship Id="rId427" Type="http://schemas.openxmlformats.org/officeDocument/2006/relationships/slide" Target="slides/slide358.xml"/><Relationship Id="rId26" Type="http://schemas.openxmlformats.org/officeDocument/2006/relationships/slideMaster" Target="slideMasters/slideMaster26.xml"/><Relationship Id="rId231" Type="http://schemas.openxmlformats.org/officeDocument/2006/relationships/slide" Target="slides/slide162.xml"/><Relationship Id="rId273" Type="http://schemas.openxmlformats.org/officeDocument/2006/relationships/slide" Target="slides/slide204.xml"/><Relationship Id="rId329" Type="http://schemas.openxmlformats.org/officeDocument/2006/relationships/slide" Target="slides/slide260.xml"/><Relationship Id="rId68" Type="http://schemas.openxmlformats.org/officeDocument/2006/relationships/slideMaster" Target="slideMasters/slideMaster68.xml"/><Relationship Id="rId133" Type="http://schemas.openxmlformats.org/officeDocument/2006/relationships/slide" Target="slides/slide64.xml"/><Relationship Id="rId175" Type="http://schemas.openxmlformats.org/officeDocument/2006/relationships/slide" Target="slides/slide106.xml"/><Relationship Id="rId340" Type="http://schemas.openxmlformats.org/officeDocument/2006/relationships/slide" Target="slides/slide271.xml"/><Relationship Id="rId200" Type="http://schemas.openxmlformats.org/officeDocument/2006/relationships/slide" Target="slides/slide131.xml"/><Relationship Id="rId382" Type="http://schemas.openxmlformats.org/officeDocument/2006/relationships/slide" Target="slides/slide313.xml"/><Relationship Id="rId438" Type="http://schemas.openxmlformats.org/officeDocument/2006/relationships/theme" Target="theme/theme1.xml"/><Relationship Id="rId242" Type="http://schemas.openxmlformats.org/officeDocument/2006/relationships/slide" Target="slides/slide173.xml"/><Relationship Id="rId284" Type="http://schemas.openxmlformats.org/officeDocument/2006/relationships/slide" Target="slides/slide215.xml"/><Relationship Id="rId37" Type="http://schemas.openxmlformats.org/officeDocument/2006/relationships/slideMaster" Target="slideMasters/slideMaster37.xml"/><Relationship Id="rId79" Type="http://schemas.openxmlformats.org/officeDocument/2006/relationships/slide" Target="slides/slide10.xml"/><Relationship Id="rId102" Type="http://schemas.openxmlformats.org/officeDocument/2006/relationships/slide" Target="slides/slide33.xml"/><Relationship Id="rId144" Type="http://schemas.openxmlformats.org/officeDocument/2006/relationships/slide" Target="slides/slide75.xml"/><Relationship Id="rId90" Type="http://schemas.openxmlformats.org/officeDocument/2006/relationships/slide" Target="slides/slide21.xml"/><Relationship Id="rId186" Type="http://schemas.openxmlformats.org/officeDocument/2006/relationships/slide" Target="slides/slide117.xml"/><Relationship Id="rId351" Type="http://schemas.openxmlformats.org/officeDocument/2006/relationships/slide" Target="slides/slide282.xml"/><Relationship Id="rId393" Type="http://schemas.openxmlformats.org/officeDocument/2006/relationships/slide" Target="slides/slide324.xml"/><Relationship Id="rId407" Type="http://schemas.openxmlformats.org/officeDocument/2006/relationships/slide" Target="slides/slide338.xml"/><Relationship Id="rId211" Type="http://schemas.openxmlformats.org/officeDocument/2006/relationships/slide" Target="slides/slide142.xml"/><Relationship Id="rId253" Type="http://schemas.openxmlformats.org/officeDocument/2006/relationships/slide" Target="slides/slide184.xml"/><Relationship Id="rId295" Type="http://schemas.openxmlformats.org/officeDocument/2006/relationships/slide" Target="slides/slide226.xml"/><Relationship Id="rId309" Type="http://schemas.openxmlformats.org/officeDocument/2006/relationships/slide" Target="slides/slide240.xml"/><Relationship Id="rId48" Type="http://schemas.openxmlformats.org/officeDocument/2006/relationships/slideMaster" Target="slideMasters/slideMaster48.xml"/><Relationship Id="rId113" Type="http://schemas.openxmlformats.org/officeDocument/2006/relationships/slide" Target="slides/slide44.xml"/><Relationship Id="rId320" Type="http://schemas.openxmlformats.org/officeDocument/2006/relationships/slide" Target="slides/slide251.xml"/><Relationship Id="rId155" Type="http://schemas.openxmlformats.org/officeDocument/2006/relationships/slide" Target="slides/slide86.xml"/><Relationship Id="rId197" Type="http://schemas.openxmlformats.org/officeDocument/2006/relationships/slide" Target="slides/slide128.xml"/><Relationship Id="rId362" Type="http://schemas.openxmlformats.org/officeDocument/2006/relationships/slide" Target="slides/slide293.xml"/><Relationship Id="rId418" Type="http://schemas.openxmlformats.org/officeDocument/2006/relationships/slide" Target="slides/slide349.xml"/><Relationship Id="rId222" Type="http://schemas.openxmlformats.org/officeDocument/2006/relationships/slide" Target="slides/slide153.xml"/><Relationship Id="rId264" Type="http://schemas.openxmlformats.org/officeDocument/2006/relationships/slide" Target="slides/slide195.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55.xml"/><Relationship Id="rId70" Type="http://schemas.openxmlformats.org/officeDocument/2006/relationships/slide" Target="slides/slide1.xml"/><Relationship Id="rId166" Type="http://schemas.openxmlformats.org/officeDocument/2006/relationships/slide" Target="slides/slide97.xml"/><Relationship Id="rId331" Type="http://schemas.openxmlformats.org/officeDocument/2006/relationships/slide" Target="slides/slide262.xml"/><Relationship Id="rId373" Type="http://schemas.openxmlformats.org/officeDocument/2006/relationships/slide" Target="slides/slide304.xml"/><Relationship Id="rId429" Type="http://schemas.openxmlformats.org/officeDocument/2006/relationships/slide" Target="slides/slide360.xml"/><Relationship Id="rId1" Type="http://schemas.openxmlformats.org/officeDocument/2006/relationships/slideMaster" Target="slideMasters/slideMaster1.xml"/><Relationship Id="rId233" Type="http://schemas.openxmlformats.org/officeDocument/2006/relationships/slide" Target="slides/slide164.xml"/><Relationship Id="rId28" Type="http://schemas.openxmlformats.org/officeDocument/2006/relationships/slideMaster" Target="slideMasters/slideMaster28.xml"/><Relationship Id="rId275" Type="http://schemas.openxmlformats.org/officeDocument/2006/relationships/slide" Target="slides/slide206.xml"/><Relationship Id="rId300" Type="http://schemas.openxmlformats.org/officeDocument/2006/relationships/slide" Target="slides/slide2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720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3809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20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20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720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2F3B913-371E-1741-BDA6-F421AE42A1B2}" type="slidenum">
              <a:rPr lang="en-US"/>
              <a:pPr>
                <a:defRPr/>
              </a:pPr>
              <a:t>‹#›</a:t>
            </a:fld>
            <a:endParaRPr lang="en-US"/>
          </a:p>
        </p:txBody>
      </p:sp>
    </p:spTree>
    <p:extLst>
      <p:ext uri="{BB962C8B-B14F-4D97-AF65-F5344CB8AC3E}">
        <p14:creationId xmlns:p14="http://schemas.microsoft.com/office/powerpoint/2010/main" val="35984061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1"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1"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1"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hristianity.stackexchange.com/questions/7188/why-does-paul-call-peter-cephas-in-his-writing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bakeracademic.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hristianity.stackexchange.com/questions/7188/why-does-paul-call-peter-cephas-in-his-writing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bakeracademic.co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christianity.stackexchange.com/questions/7188/why-does-paul-call-peter-cephas-in-his-writings"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What does Peter say about suffering? What is his focus? For example, is it the character that suffering brings? Is it how to avoid it? Is it that suffering shows that we are true Christians? </a:t>
            </a:r>
          </a:p>
          <a:p>
            <a:endParaRPr lang="en-US" b="0"/>
          </a:p>
          <a:p>
            <a:r>
              <a:rPr lang="en-US" b="0"/>
              <a:t>Here is the real question:</a:t>
            </a:r>
          </a:p>
          <a:p>
            <a:r>
              <a:rPr lang="en-US" b="0"/>
              <a:t>How do we attract others when we experience righteous suffering? Stated differently, how do we suffer properly to witness for Jesus?</a:t>
            </a:r>
          </a:p>
          <a:p>
            <a:endParaRPr lang="en-US" b="0"/>
          </a:p>
          <a:p>
            <a:r>
              <a:rPr lang="en-US" b="0"/>
              <a:t>What is grace?</a:t>
            </a:r>
          </a:p>
          <a:p>
            <a:r>
              <a:rPr lang="en-US" b="0"/>
              <a:t>Bill Gothard says that it is "the power to do God's will." So, 1 Peter teaches that God gives us the power to do his will when we suffer. What a wonderful truth!</a:t>
            </a:r>
          </a:p>
          <a:p>
            <a:endParaRPr lang="en-US" b="0" dirty="0"/>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1</a:t>
            </a:fld>
            <a:endParaRPr lang="en-US"/>
          </a:p>
        </p:txBody>
      </p:sp>
    </p:spTree>
    <p:extLst>
      <p:ext uri="{BB962C8B-B14F-4D97-AF65-F5344CB8AC3E}">
        <p14:creationId xmlns:p14="http://schemas.microsoft.com/office/powerpoint/2010/main" val="3371168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There are repeated exhortations to give an example to others through suffering:</a:t>
            </a:r>
          </a:p>
          <a:p>
            <a:endParaRPr lang="en-US" b="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Arial" pitchFamily="-111" charset="0"/>
                <a:ea typeface="ＭＳ Ｐゴシック" charset="-128"/>
                <a:cs typeface="ＭＳ Ｐゴシック" charset="-128"/>
              </a:rPr>
              <a:t>1Pet. 2:9    But you are not like that, for you are a chosen people. You are royal priests,</a:t>
            </a:r>
            <a:r>
              <a:rPr lang="en-US" sz="1200" b="0" kern="1200" baseline="30000">
                <a:solidFill>
                  <a:schemeClr val="tx1"/>
                </a:solidFill>
                <a:effectLst/>
                <a:latin typeface="Arial" pitchFamily="-111" charset="0"/>
                <a:ea typeface="ＭＳ Ｐゴシック" charset="-128"/>
                <a:cs typeface="ＭＳ Ｐゴシック" charset="-128"/>
              </a:rPr>
              <a:t>a</a:t>
            </a:r>
            <a:r>
              <a:rPr lang="en-US" sz="1200" b="0" kern="1200">
                <a:solidFill>
                  <a:schemeClr val="tx1"/>
                </a:solidFill>
                <a:effectLst/>
                <a:latin typeface="Arial" pitchFamily="-111" charset="0"/>
                <a:ea typeface="ＭＳ Ｐゴシック" charset="-128"/>
                <a:cs typeface="ＭＳ Ｐゴシック" charset="-128"/>
              </a:rPr>
              <a:t> a holy nation, God’s very own possession. As a result, you can show others the goodness of God, for he called you out of the darkness into his wonderful light.</a:t>
            </a:r>
          </a:p>
          <a:p>
            <a:endParaRPr lang="en-US" b="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Arial" pitchFamily="-111" charset="0"/>
                <a:ea typeface="ＭＳ Ｐゴシック" charset="-128"/>
                <a:cs typeface="ＭＳ Ｐゴシック" charset="-128"/>
              </a:rPr>
              <a:t>1Pet. 2:11    Dear friends, I warn you as “temporary residents and foreigners” to keep away from worldly desires that wage war against your very souls. </a:t>
            </a:r>
            <a:r>
              <a:rPr lang="en-US" sz="1200" b="0" kern="1200" baseline="30000">
                <a:solidFill>
                  <a:schemeClr val="tx1"/>
                </a:solidFill>
                <a:effectLst/>
                <a:latin typeface="Arial" pitchFamily="-111" charset="0"/>
                <a:ea typeface="ＭＳ Ｐゴシック" charset="-128"/>
                <a:cs typeface="ＭＳ Ｐゴシック" charset="-128"/>
              </a:rPr>
              <a:t>12</a:t>
            </a:r>
            <a:r>
              <a:rPr lang="en-US" sz="1200" b="0" kern="1200">
                <a:solidFill>
                  <a:schemeClr val="tx1"/>
                </a:solidFill>
                <a:effectLst/>
                <a:latin typeface="Arial" pitchFamily="-111" charset="0"/>
                <a:ea typeface="ＭＳ Ｐゴシック" charset="-128"/>
                <a:cs typeface="ＭＳ Ｐゴシック" charset="-128"/>
              </a:rPr>
              <a:t> Be careful to live properly among your unbelieving neighbors. Then even if they accuse you of doing wrong, they will see your honorable behavior, and they will give honor to God when he judges the world.</a:t>
            </a:r>
          </a:p>
          <a:p>
            <a:endParaRPr lang="en-US" b="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Arial" pitchFamily="-111" charset="0"/>
                <a:ea typeface="ＭＳ Ｐゴシック" charset="-128"/>
                <a:cs typeface="ＭＳ Ｐゴシック" charset="-128"/>
              </a:rPr>
              <a:t>1Pet. 3:1    In the same way, you wives must accept the authority of your husbands. Then, even if some refuse to obey the Good News, your godly lives will speak to them without any words. They will be won over </a:t>
            </a:r>
            <a:r>
              <a:rPr lang="en-US" sz="1200" b="0" kern="1200" baseline="30000">
                <a:solidFill>
                  <a:schemeClr val="tx1"/>
                </a:solidFill>
                <a:effectLst/>
                <a:latin typeface="Arial" pitchFamily="-111" charset="0"/>
                <a:ea typeface="ＭＳ Ｐゴシック" charset="-128"/>
                <a:cs typeface="ＭＳ Ｐゴシック" charset="-128"/>
              </a:rPr>
              <a:t>2</a:t>
            </a:r>
            <a:r>
              <a:rPr lang="en-US" sz="1200" b="0" kern="1200">
                <a:solidFill>
                  <a:schemeClr val="tx1"/>
                </a:solidFill>
                <a:effectLst/>
                <a:latin typeface="Arial" pitchFamily="-111" charset="0"/>
                <a:ea typeface="ＭＳ Ｐゴシック" charset="-128"/>
                <a:cs typeface="ＭＳ Ｐゴシック" charset="-128"/>
              </a:rPr>
              <a:t> by observing your pure and reverent lives.</a:t>
            </a:r>
          </a:p>
          <a:p>
            <a:endParaRPr lang="en-US" b="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Arial" pitchFamily="-111" charset="0"/>
                <a:ea typeface="ＭＳ Ｐゴシック" charset="-128"/>
                <a:cs typeface="ＭＳ Ｐゴシック" charset="-128"/>
              </a:rPr>
              <a:t>1Pet. 3:13    Now, who will want to harm you if you are eager to do good? </a:t>
            </a:r>
            <a:r>
              <a:rPr lang="en-US" sz="1200" b="0" kern="1200" baseline="30000">
                <a:solidFill>
                  <a:schemeClr val="tx1"/>
                </a:solidFill>
                <a:effectLst/>
                <a:latin typeface="Arial" pitchFamily="-111" charset="0"/>
                <a:ea typeface="ＭＳ Ｐゴシック" charset="-128"/>
                <a:cs typeface="ＭＳ Ｐゴシック" charset="-128"/>
              </a:rPr>
              <a:t>14</a:t>
            </a:r>
            <a:r>
              <a:rPr lang="en-US" sz="1200" b="0" kern="1200">
                <a:solidFill>
                  <a:schemeClr val="tx1"/>
                </a:solidFill>
                <a:effectLst/>
                <a:latin typeface="Arial" pitchFamily="-111" charset="0"/>
                <a:ea typeface="ＭＳ Ｐゴシック" charset="-128"/>
                <a:cs typeface="ＭＳ Ｐゴシック" charset="-128"/>
              </a:rPr>
              <a:t> But even if you suffer for doing what is right, God will reward you for it. So don’t worry or be afraid of their threats. </a:t>
            </a:r>
            <a:r>
              <a:rPr lang="en-US" sz="1200" b="0" kern="1200" baseline="30000">
                <a:solidFill>
                  <a:schemeClr val="tx1"/>
                </a:solidFill>
                <a:effectLst/>
                <a:latin typeface="Arial" pitchFamily="-111" charset="0"/>
                <a:ea typeface="ＭＳ Ｐゴシック" charset="-128"/>
                <a:cs typeface="ＭＳ Ｐゴシック" charset="-128"/>
              </a:rPr>
              <a:t>15</a:t>
            </a:r>
            <a:r>
              <a:rPr lang="en-US" sz="1200" b="0" kern="1200">
                <a:solidFill>
                  <a:schemeClr val="tx1"/>
                </a:solidFill>
                <a:effectLst/>
                <a:latin typeface="Arial" pitchFamily="-111" charset="0"/>
                <a:ea typeface="ＭＳ Ｐゴシック" charset="-128"/>
                <a:cs typeface="ＭＳ Ｐゴシック" charset="-128"/>
              </a:rPr>
              <a:t> Instead, you must worship Christ as Lord of your life. And if someone asks about your hope as a believer, always be ready to explain it. </a:t>
            </a:r>
            <a:r>
              <a:rPr lang="en-US" sz="1200" b="0" kern="1200" baseline="30000">
                <a:solidFill>
                  <a:schemeClr val="tx1"/>
                </a:solidFill>
                <a:effectLst/>
                <a:latin typeface="Arial" pitchFamily="-111" charset="0"/>
                <a:ea typeface="ＭＳ Ｐゴシック" charset="-128"/>
                <a:cs typeface="ＭＳ Ｐゴシック" charset="-128"/>
              </a:rPr>
              <a:t>16</a:t>
            </a:r>
            <a:r>
              <a:rPr lang="en-US" sz="1200" b="0" kern="1200">
                <a:solidFill>
                  <a:schemeClr val="tx1"/>
                </a:solidFill>
                <a:effectLst/>
                <a:latin typeface="Arial" pitchFamily="-111" charset="0"/>
                <a:ea typeface="ＭＳ Ｐゴシック" charset="-128"/>
                <a:cs typeface="ＭＳ Ｐゴシック" charset="-128"/>
              </a:rPr>
              <a:t> But do this in a gentle and respectful way. Keep your conscience clear. Then if people speak against you, they will be ashamed when they see what a good life you live because you belong to Christ. </a:t>
            </a:r>
            <a:r>
              <a:rPr lang="en-US" sz="1200" b="0" kern="1200" baseline="30000">
                <a:solidFill>
                  <a:schemeClr val="tx1"/>
                </a:solidFill>
                <a:effectLst/>
                <a:latin typeface="Arial" pitchFamily="-111" charset="0"/>
                <a:ea typeface="ＭＳ Ｐゴシック" charset="-128"/>
                <a:cs typeface="ＭＳ Ｐゴシック" charset="-128"/>
              </a:rPr>
              <a:t>17</a:t>
            </a:r>
            <a:r>
              <a:rPr lang="en-US" sz="1200" b="0" kern="1200">
                <a:solidFill>
                  <a:schemeClr val="tx1"/>
                </a:solidFill>
                <a:effectLst/>
                <a:latin typeface="Arial" pitchFamily="-111" charset="0"/>
                <a:ea typeface="ＭＳ Ｐゴシック" charset="-128"/>
                <a:cs typeface="ＭＳ Ｐゴシック" charset="-128"/>
              </a:rPr>
              <a:t> Remember, it is better to suffer for doing good, if that is what God wants, than to suffer for doing wrong!</a:t>
            </a:r>
          </a:p>
          <a:p>
            <a:endParaRPr lang="en-US" b="0"/>
          </a:p>
          <a:p>
            <a:endParaRPr lang="en-US" b="0"/>
          </a:p>
          <a:p>
            <a:endParaRPr lang="en-US" b="0"/>
          </a:p>
        </p:txBody>
      </p:sp>
      <p:sp>
        <p:nvSpPr>
          <p:cNvPr id="4" name="Slide Number Placeholder 3"/>
          <p:cNvSpPr>
            <a:spLocks noGrp="1"/>
          </p:cNvSpPr>
          <p:nvPr>
            <p:ph type="sldNum" sz="quarter" idx="5"/>
          </p:nvPr>
        </p:nvSpPr>
        <p:spPr/>
        <p:txBody>
          <a:bodyPr/>
          <a:lstStyle/>
          <a:p>
            <a:pPr>
              <a:defRPr/>
            </a:pPr>
            <a:fld id="{D2F3B913-371E-1741-BDA6-F421AE42A1B2}" type="slidenum">
              <a:rPr lang="en-US"/>
              <a:pPr>
                <a:defRPr/>
              </a:pPr>
              <a:t>10</a:t>
            </a:fld>
            <a:endParaRPr lang="en-US"/>
          </a:p>
        </p:txBody>
      </p:sp>
    </p:spTree>
    <p:extLst>
      <p:ext uri="{BB962C8B-B14F-4D97-AF65-F5344CB8AC3E}">
        <p14:creationId xmlns:p14="http://schemas.microsoft.com/office/powerpoint/2010/main" val="1528768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395600-7C5A-F848-84B1-7FB6D4EFB88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68994" name="Rectangle 2"/>
          <p:cNvSpPr>
            <a:spLocks noGrp="1" noRot="1" noChangeAspect="1" noChangeArrowheads="1"/>
          </p:cNvSpPr>
          <p:nvPr>
            <p:ph type="sldImg"/>
          </p:nvPr>
        </p:nvSpPr>
        <p:spPr>
          <a:solidFill>
            <a:srgbClr val="FFFFFF"/>
          </a:solidFill>
          <a:ln/>
        </p:spPr>
      </p:sp>
      <p:sp>
        <p:nvSpPr>
          <p:cNvPr id="4689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t>Saint </a:t>
            </a:r>
            <a:r>
              <a:rPr lang="en-US" i="1" dirty="0"/>
              <a:t>Ignatius</a:t>
            </a:r>
            <a:r>
              <a:rPr lang="en-US" dirty="0"/>
              <a:t> of </a:t>
            </a:r>
            <a:r>
              <a:rPr lang="en-US" i="1" dirty="0"/>
              <a:t>Antioch</a:t>
            </a:r>
            <a:r>
              <a:rPr lang="en-US" dirty="0"/>
              <a:t> (also known as </a:t>
            </a:r>
            <a:r>
              <a:rPr lang="en-US" dirty="0" err="1"/>
              <a:t>Theophorus</a:t>
            </a:r>
            <a:r>
              <a:rPr lang="en-US" dirty="0"/>
              <a:t>) (AD. 35-107) was the third Bishop or Patriarch of </a:t>
            </a:r>
            <a:r>
              <a:rPr lang="en-US" i="1" dirty="0"/>
              <a:t>Antioch</a:t>
            </a:r>
            <a:r>
              <a:rPr lang="en-US" dirty="0"/>
              <a:t> and a student of the Apostle John.</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DF4A67-2E07-2A42-98E1-4AEFD6581D21}"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D33DC0-D995-BD41-A7F3-12417BDBAFDF}"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(c)Paul Halsall Mar 1996. </a:t>
            </a:r>
            <a:r>
              <a:rPr lang="en-US" b="1" dirty="0" err="1">
                <a:latin typeface="Arial" panose="020B0604020202020204" pitchFamily="34" charset="0"/>
                <a:ea typeface="ＭＳ Ｐゴシック" charset="0"/>
                <a:cs typeface="ＭＳ Ｐゴシック" charset="0"/>
              </a:rPr>
              <a:t>halsall@murray.fordham.edu</a:t>
            </a:r>
            <a:r>
              <a:rPr lang="en-US" b="1" dirty="0">
                <a:latin typeface="Arial" panose="020B0604020202020204" pitchFamily="34" charset="0"/>
                <a:ea typeface="ＭＳ Ｐゴシック" charset="0"/>
                <a:cs typeface="ＭＳ Ｐゴシック" charset="0"/>
              </a:rPr>
              <a:t> </a:t>
            </a:r>
            <a:r>
              <a:rPr lang="en-US" dirty="0">
                <a:latin typeface="Times" charset="0"/>
                <a:ea typeface="ＭＳ Ｐゴシック" charset="0"/>
                <a:cs typeface="ＭＳ Ｐゴシック" charset="0"/>
              </a:rPr>
              <a:t>http://</a:t>
            </a:r>
            <a:r>
              <a:rPr lang="en-US" dirty="0" err="1">
                <a:latin typeface="Times" charset="0"/>
                <a:ea typeface="ＭＳ Ｐゴシック" charset="0"/>
                <a:cs typeface="ＭＳ Ｐゴシック" charset="0"/>
              </a:rPr>
              <a:t>www.fordham.edu</a:t>
            </a:r>
            <a:r>
              <a:rPr lang="en-US" dirty="0">
                <a:latin typeface="Times" charset="0"/>
                <a:ea typeface="ＭＳ Ｐゴシック" charset="0"/>
                <a:cs typeface="ＭＳ Ｐゴシック" charset="0"/>
              </a:rPr>
              <a:t>/</a:t>
            </a:r>
            <a:r>
              <a:rPr lang="en-US" dirty="0" err="1">
                <a:latin typeface="Times" charset="0"/>
                <a:ea typeface="ＭＳ Ｐゴシック" charset="0"/>
                <a:cs typeface="ＭＳ Ｐゴシック" charset="0"/>
              </a:rPr>
              <a:t>halsall</a:t>
            </a:r>
            <a:r>
              <a:rPr lang="en-US" dirty="0">
                <a:latin typeface="Times" charset="0"/>
                <a:ea typeface="ＭＳ Ｐゴシック" charset="0"/>
                <a:cs typeface="ＭＳ Ｐゴシック" charset="0"/>
              </a:rPr>
              <a:t>/source/pliny1.html</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480873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7CD44B-7DE7-FE4E-84A0-78BE50FF0537}"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(c)Paul Halsall Mar 1996. halsall@murray.fordham.edu </a:t>
            </a:r>
            <a:r>
              <a:rPr lang="en-US" dirty="0">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FD5AA8-C9B6-E545-AF9C-ADF1E96E2CE8}"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73090" name="Rectangle 2"/>
          <p:cNvSpPr>
            <a:spLocks noGrp="1" noRot="1" noChangeAspect="1" noChangeArrowheads="1"/>
          </p:cNvSpPr>
          <p:nvPr>
            <p:ph type="sldImg"/>
          </p:nvPr>
        </p:nvSpPr>
        <p:spPr>
          <a:solidFill>
            <a:srgbClr val="FFFFFF"/>
          </a:solidFill>
          <a:ln/>
        </p:spPr>
      </p:sp>
      <p:sp>
        <p:nvSpPr>
          <p:cNvPr id="473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(c)Paul Halsall Mar 1996. halsall@murray.fordham.edu </a:t>
            </a:r>
            <a:r>
              <a:rPr lang="en-US" dirty="0">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article in Singapore appeared in 1995. Even then, Christians were depicted as rebellious against the US government.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7248416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once set a goal of not complaining even once for 14 days, based on Philippians 2:14—"Do all things without complaining or arguing." I kept a wristband on my right hand, but once I complained, I moved it to the left hand and started the 14 days over again, shifting back to the right hand once I complained again. It helped me see practically that I had a problem with complaining.</a:t>
            </a:r>
          </a:p>
          <a:p>
            <a:endParaRPr lang="en-US" dirty="0"/>
          </a:p>
          <a:p>
            <a:r>
              <a:rPr lang="en-US" dirty="0"/>
              <a:t>Which area on slide 95 about your own submission did you score lowest? That might be a good place to start.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54263461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6715977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Each has responsibilities in perhaps the area most difficult to perform:</a:t>
            </a:r>
          </a:p>
          <a:p>
            <a:r>
              <a:rPr lang="en-US" dirty="0"/>
              <a:t>• For many wives, submission is their most difficult task</a:t>
            </a:r>
          </a:p>
          <a:p>
            <a:r>
              <a:rPr lang="en-US" dirty="0"/>
              <a:t>• For many husbands, love is most difficult—especially to love like Jesus</a:t>
            </a:r>
          </a:p>
        </p:txBody>
      </p:sp>
    </p:spTree>
    <p:extLst>
      <p:ext uri="{BB962C8B-B14F-4D97-AF65-F5344CB8AC3E}">
        <p14:creationId xmlns:p14="http://schemas.microsoft.com/office/powerpoint/2010/main" val="4185476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a:t>The Christian's innocence on the witness stand makes the prosecuting attorney look foolish to the jury and the judge.</a:t>
            </a:r>
          </a:p>
          <a:p>
            <a:endParaRPr lang="ar-JO"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10281508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40589159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699721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EA4C41C-2F57-3741-9068-06626ADE5829}" type="slidenum">
              <a:rPr lang="en-US" sz="1200"/>
              <a:pPr/>
              <a:t>195</a:t>
            </a:fld>
            <a:endParaRPr lang="en-US" sz="1200"/>
          </a:p>
        </p:txBody>
      </p:sp>
      <p:sp>
        <p:nvSpPr>
          <p:cNvPr id="483330" name="Rectangle 2"/>
          <p:cNvSpPr>
            <a:spLocks noGrp="1" noRot="1" noChangeAspect="1" noChangeArrowheads="1"/>
          </p:cNvSpPr>
          <p:nvPr>
            <p:ph type="sldImg"/>
          </p:nvPr>
        </p:nvSpPr>
        <p:spPr>
          <a:solidFill>
            <a:srgbClr val="FFFFFF"/>
          </a:solidFill>
          <a:ln/>
        </p:spPr>
      </p:sp>
      <p:sp>
        <p:nvSpPr>
          <p:cNvPr id="483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1405855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83210540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A9D09F5-1FBB-4D4F-80C4-8D1589FB811B}"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______________</a:t>
            </a:r>
          </a:p>
          <a:p>
            <a:pPr eaLnBrk="1" hangingPunct="1"/>
            <a:r>
              <a:rPr lang="en-US" dirty="0">
                <a:ea typeface="ＭＳ Ｐゴシック" charset="0"/>
                <a:cs typeface="ＭＳ Ｐゴシック" charset="0"/>
              </a:rPr>
              <a:t>NS-01-Matt1-12—slide 330</a:t>
            </a:r>
          </a:p>
          <a:p>
            <a:pPr eaLnBrk="1" hangingPunct="1"/>
            <a:r>
              <a:rPr lang="en-US" dirty="0">
                <a:ea typeface="ＭＳ Ｐゴシック" charset="0"/>
                <a:cs typeface="ＭＳ Ｐゴシック" charset="0"/>
              </a:rPr>
              <a:t>NS-21-1Peter-199</a:t>
            </a:r>
          </a:p>
          <a:p>
            <a:pPr eaLnBrk="1" hangingPunct="1"/>
            <a:r>
              <a:rPr lang="en-US" dirty="0">
                <a:ea typeface="ＭＳ Ｐゴシック" charset="0"/>
                <a:cs typeface="ＭＳ Ｐゴシック" charset="0"/>
              </a:rPr>
              <a:t>OB-23-Dead_Sea_Scrolls-57</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41596546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680C458-6098-A641-9C83-0F2F85FA7417}" type="slidenum">
              <a:rPr lang="en-US" sz="1200"/>
              <a:pPr/>
              <a:t>203</a:t>
            </a:fld>
            <a:endParaRPr lang="en-US" sz="1200"/>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ea typeface="ＭＳ Ｐゴシック" charset="-128"/>
                <a:cs typeface="ＭＳ Ｐゴシック" charset="-128"/>
              </a:rPr>
              <a:t>{توقّعنا المقدس لعطية الله تجتذب غير المؤمنين}</a:t>
            </a:r>
          </a:p>
          <a:p>
            <a:pPr algn="r" rtl="1"/>
            <a:r>
              <a:rPr lang="ar-SA" sz="1200" kern="1200" dirty="0">
                <a:solidFill>
                  <a:schemeClr val="tx1"/>
                </a:solidFill>
                <a:effectLst/>
                <a:ea typeface="ＭＳ Ｐゴシック" charset="-128"/>
                <a:cs typeface="ＭＳ Ｐゴシック" charset="-128"/>
              </a:rPr>
              <a:t>[يساعد التقديس في ضوء رجاءنا بالمجد المستقبلي، في مشاهدة غير المؤمنين يسبحون الله]</a:t>
            </a:r>
          </a:p>
          <a:p>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378883155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ea typeface="ＭＳ Ｐゴシック" charset="-128"/>
                <a:cs typeface="ＭＳ Ｐゴシック" charset="-128"/>
              </a:rPr>
              <a:t>[اخضع في كل مجالات الحياة فهذا سيرضي كل من الله والناس]</a:t>
            </a:r>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2417834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People notice when injustice is done to the innocent Christian. It attracts them with a curiosity about what makes that person tick. Our lives should welcome that kind of inquiry.</a:t>
            </a:r>
          </a:p>
        </p:txBody>
      </p:sp>
    </p:spTree>
    <p:extLst>
      <p:ext uri="{BB962C8B-B14F-4D97-AF65-F5344CB8AC3E}">
        <p14:creationId xmlns:p14="http://schemas.microsoft.com/office/powerpoint/2010/main" val="91358861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ea typeface="ＭＳ Ｐゴシック" charset="-128"/>
                <a:cs typeface="ＭＳ Ｐゴシック" charset="-128"/>
              </a:rPr>
              <a:t>[أسلوب الحياة المضحّي يشابه مثال المسيح في المعاناة بالتالي الابتهاج]</a:t>
            </a:r>
            <a:endParaRPr lang="en-US"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277882533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51658070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6893827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9F83C3-20C3-DB48-8E76-E618571D29CA}"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72B84C-E6D6-B845-9E9E-AAE782615037}"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02786" name="Rectangle 2"/>
          <p:cNvSpPr>
            <a:spLocks noGrp="1" noRot="1" noChangeAspect="1" noChangeArrowheads="1"/>
          </p:cNvSpPr>
          <p:nvPr>
            <p:ph type="sldImg"/>
          </p:nvPr>
        </p:nvSpPr>
        <p:spPr>
          <a:solidFill>
            <a:srgbClr val="FFFFFF"/>
          </a:solidFill>
          <a:ln/>
        </p:spPr>
      </p:sp>
      <p:sp>
        <p:nvSpPr>
          <p:cNvPr id="502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53436722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50135443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08997887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Paradise before Christ's death was part of OT Sheol, or the underworld of the dead, both saved and unsaved. But Jesus brought Paradise up to God after his resurrection. Also, Hades is different from Hell in that Hades is a temporary place of punishment now while Hell is the future and eternal place of torment.</a:t>
            </a:r>
          </a:p>
          <a:p>
            <a:r>
              <a:rPr lang="en-US" b="0" dirty="0"/>
              <a:t>___________________</a:t>
            </a:r>
          </a:p>
          <a:p>
            <a:r>
              <a:rPr lang="en-US" b="0" dirty="0"/>
              <a:t>Common-472</a:t>
            </a:r>
          </a:p>
          <a:p>
            <a:r>
              <a:rPr lang="en-US" b="0" dirty="0"/>
              <a:t>ES-03-Reincarnation&amp;SpiritsInPrison-45</a:t>
            </a:r>
          </a:p>
          <a:p>
            <a:r>
              <a:rPr lang="en-US" b="0" dirty="0"/>
              <a:t>OB-38-Salvation-45</a:t>
            </a:r>
          </a:p>
          <a:p>
            <a:r>
              <a:rPr lang="en-US" b="0" dirty="0"/>
              <a:t>NS-08-2Cor-268</a:t>
            </a:r>
          </a:p>
          <a:p>
            <a:r>
              <a:rPr lang="en-US" b="0" dirty="0"/>
              <a:t>NS-21-1Peter-235</a:t>
            </a:r>
          </a:p>
          <a:p>
            <a:r>
              <a:rPr lang="en-US" b="0" dirty="0"/>
              <a:t>NS-22-Rev20-22-slide 155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1" u="none" strike="noStrike" kern="1200" cap="none" spc="0" normalizeH="0" baseline="0" noProof="0" smtClean="0">
                <a:ln>
                  <a:noFill/>
                </a:ln>
                <a:solidFill>
                  <a:prstClr val="black"/>
                </a:solidFill>
                <a:effectLst/>
                <a:uLnTx/>
                <a:uFillTx/>
                <a:latin typeface="Calibri"/>
                <a:ea typeface="MS PGothic"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US" sz="1200" b="1"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endParaRPr>
          </a:p>
        </p:txBody>
      </p:sp>
    </p:spTree>
    <p:extLst>
      <p:ext uri="{BB962C8B-B14F-4D97-AF65-F5344CB8AC3E}">
        <p14:creationId xmlns:p14="http://schemas.microsoft.com/office/powerpoint/2010/main" val="2924848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JO" dirty="0"/>
              <a:t>هل تشعر بأن أحدًا آخر عنده الأفضلية بسبب أنك مسيحي؟ ربما يبدو أن الآخرين جميعهم عندهم امتيازات أنت لا تمتلكها نتيجة لإيمانك بالمسيح؟</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04368410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50466259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35504E-1A1C-9B43-A116-F2BCD71BEFD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Peter speaks of each believer having a special gift. But what kind of gift to share God's grace?  The next verse refers to gifts as special abilities to speak or serve the body of Christ.</a:t>
            </a:r>
          </a:p>
          <a:p>
            <a:pPr eaLnBrk="1" hangingPunct="1"/>
            <a:r>
              <a:rPr lang="en-US" dirty="0">
                <a:ea typeface="ＭＳ Ｐゴシック" charset="0"/>
                <a:cs typeface="ＭＳ Ｐゴシック" charset="0"/>
              </a:rPr>
              <a:t>____________</a:t>
            </a:r>
          </a:p>
          <a:p>
            <a:pPr eaLnBrk="1" hangingPunct="1"/>
            <a:r>
              <a:rPr lang="en-US" dirty="0">
                <a:ea typeface="ＭＳ Ｐゴシック" charset="0"/>
                <a:cs typeface="ＭＳ Ｐゴシック" charset="0"/>
              </a:rPr>
              <a:t>CH-07-Gifts-64</a:t>
            </a:r>
          </a:p>
          <a:p>
            <a:pPr eaLnBrk="1" hangingPunct="1"/>
            <a:r>
              <a:rPr lang="en-US" dirty="0">
                <a:ea typeface="ＭＳ Ｐゴシック" charset="0"/>
                <a:cs typeface="ＭＳ Ｐゴシック" charset="0"/>
              </a:rPr>
              <a:t>HS-06-Gifts-64</a:t>
            </a:r>
          </a:p>
          <a:p>
            <a:pPr eaLnBrk="1" hangingPunct="1"/>
            <a:r>
              <a:rPr lang="en-US" dirty="0">
                <a:ea typeface="ＭＳ Ｐゴシック" charset="0"/>
                <a:cs typeface="ＭＳ Ｐゴシック" charset="0"/>
              </a:rPr>
              <a:t>NS-21-1 Peter-258</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3185266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A56A9-EB44-3C41-A3D1-ABE80C14F5E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This verse seems to divide the gifts into speaking and serving in a general sense. It does not tell us which gifts fall into each category, though. </a:t>
            </a:r>
          </a:p>
          <a:p>
            <a:pPr eaLnBrk="1" hangingPunct="1"/>
            <a:r>
              <a:rPr lang="en-US" dirty="0">
                <a:ea typeface="ＭＳ Ｐゴシック" charset="0"/>
                <a:cs typeface="ＭＳ Ｐゴシック" charset="0"/>
              </a:rPr>
              <a:t>____________</a:t>
            </a:r>
          </a:p>
          <a:p>
            <a:pPr eaLnBrk="1" hangingPunct="1"/>
            <a:r>
              <a:rPr lang="en-US" dirty="0">
                <a:ea typeface="ＭＳ Ｐゴシック" charset="0"/>
                <a:cs typeface="ＭＳ Ｐゴシック" charset="0"/>
              </a:rPr>
              <a:t>CH-07-Gifts-65</a:t>
            </a:r>
          </a:p>
          <a:p>
            <a:pPr eaLnBrk="1" hangingPunct="1"/>
            <a:r>
              <a:rPr lang="en-US" dirty="0">
                <a:ea typeface="ＭＳ Ｐゴシック" charset="0"/>
                <a:cs typeface="ＭＳ Ｐゴシック" charset="0"/>
              </a:rPr>
              <a:t>HS-06-Gifts-65</a:t>
            </a:r>
          </a:p>
          <a:p>
            <a:pPr eaLnBrk="1" hangingPunct="1"/>
            <a:r>
              <a:rPr lang="en-US" dirty="0">
                <a:ea typeface="ＭＳ Ｐゴシック" charset="0"/>
                <a:cs typeface="ＭＳ Ｐゴシック" charset="0"/>
              </a:rPr>
              <a:t>NS-21-1 Peter-259</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52897744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433D29-76C2-2C47-8BBD-110292789F6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82637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OS-19-Nehemiah-214</a:t>
            </a:r>
          </a:p>
          <a:p>
            <a:pPr eaLnBrk="1" hangingPunct="1"/>
            <a:r>
              <a:rPr lang="en-US" dirty="0">
                <a:latin typeface="Times New Roman" charset="0"/>
                <a:ea typeface="ＭＳ Ｐゴシック" charset="0"/>
                <a:cs typeface="ＭＳ Ｐゴシック" charset="0"/>
              </a:rPr>
              <a:t>CH-09-Speaking&amp;ServingGifts-23, 67, 69, 99</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62409677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261</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82168845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73521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87634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71097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267</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a:t>The end of the letter pairs grace and perseverance. These can form two major sections of the letter. </a:t>
            </a:r>
          </a:p>
          <a:p>
            <a:endParaRPr lang="ar-JO"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23024033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C15A6E-EFC2-5A4B-9C04-3C5A73CCF1F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EA6FEB-D739-EC44-AF73-19B8489EEED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40996994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78845789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82621628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1491277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44768372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64940986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67869880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91E6E2-4710-7E4A-81AA-32DC42F62935}"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34530" name="Rectangle 2"/>
          <p:cNvSpPr>
            <a:spLocks noGrp="1" noRot="1" noChangeAspect="1" noChangeArrowheads="1"/>
          </p:cNvSpPr>
          <p:nvPr>
            <p:ph type="sldImg"/>
          </p:nvPr>
        </p:nvSpPr>
        <p:spPr>
          <a:solidFill>
            <a:srgbClr val="FFFFFF"/>
          </a:solidFill>
          <a:ln/>
        </p:spPr>
      </p:sp>
      <p:sp>
        <p:nvSpPr>
          <p:cNvPr id="534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ea typeface="ＭＳ Ｐゴシック" charset="-128"/>
                <a:cs typeface="ＭＳ Ｐゴシック" charset="-128"/>
              </a:rPr>
              <a:t>{توقّعنا المقدس لعطية الله تجتذب غير المؤمنين}</a:t>
            </a:r>
          </a:p>
          <a:p>
            <a:pPr algn="r" rtl="1"/>
            <a:r>
              <a:rPr lang="ar-SA" sz="1200" kern="1200" dirty="0">
                <a:solidFill>
                  <a:schemeClr val="tx1"/>
                </a:solidFill>
                <a:effectLst/>
                <a:ea typeface="ＭＳ Ｐゴシック" charset="-128"/>
                <a:cs typeface="ＭＳ Ｐゴシック" charset="-128"/>
              </a:rPr>
              <a:t>[يساعد التقديس في ضوء رجاءنا بالمجد المستقبلي، في مشاهدة غير المؤمنين يسبحون الله]</a:t>
            </a:r>
          </a:p>
          <a:p>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378883155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0C7EBE-CEF4-634A-9FA0-BB667DDE9D17}"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36578" name="Rectangle 2"/>
          <p:cNvSpPr>
            <a:spLocks noGrp="1" noRot="1" noChangeAspect="1" noChangeArrowheads="1"/>
          </p:cNvSpPr>
          <p:nvPr>
            <p:ph type="sldImg"/>
          </p:nvPr>
        </p:nvSpPr>
        <p:spPr>
          <a:solidFill>
            <a:srgbClr val="FFFFFF"/>
          </a:solidFill>
          <a:ln/>
        </p:spPr>
      </p:sp>
      <p:sp>
        <p:nvSpPr>
          <p:cNvPr id="536579" name="Rectangle 3"/>
          <p:cNvSpPr>
            <a:spLocks noGrp="1" noChangeArrowheads="1"/>
          </p:cNvSpPr>
          <p:nvPr>
            <p:ph type="body" idx="1"/>
          </p:nvPr>
        </p:nvSpPr>
        <p:spPr>
          <a:solidFill>
            <a:srgbClr val="FFFFFF"/>
          </a:solidFill>
          <a:ln>
            <a:solidFill>
              <a:srgbClr val="000000"/>
            </a:solidFill>
          </a:ln>
        </p:spPr>
        <p:txBody>
          <a:bodyPr/>
          <a:lstStyle/>
          <a:p>
            <a:pPr algn="r" rtl="1">
              <a:spcBef>
                <a:spcPct val="0"/>
              </a:spcBef>
            </a:pPr>
            <a:r>
              <a:rPr lang="ar-SA" sz="2400" dirty="0">
                <a:ea typeface="ＭＳ Ｐゴシック" charset="0"/>
                <a:cs typeface="ＭＳ Ｐゴシック" charset="0"/>
              </a:rPr>
              <a:t>لا أحد منا من شيوخ الكنيسة.</a:t>
            </a:r>
          </a:p>
          <a:p>
            <a:pPr algn="r" rtl="1">
              <a:spcBef>
                <a:spcPct val="0"/>
              </a:spcBef>
            </a:pPr>
            <a:r>
              <a:rPr lang="ar-SA" sz="2400" dirty="0">
                <a:ea typeface="ＭＳ Ｐゴシック" charset="0"/>
                <a:cs typeface="ＭＳ Ｐゴシック" charset="0"/>
              </a:rPr>
              <a:t>لكن كل واحد منا هو قائد من نوع ما!</a:t>
            </a:r>
          </a:p>
          <a:p>
            <a:pPr algn="r" rtl="1">
              <a:spcBef>
                <a:spcPct val="0"/>
              </a:spcBef>
            </a:pPr>
            <a:r>
              <a:rPr lang="ar-SA" sz="2400" dirty="0">
                <a:ea typeface="ＭＳ Ｐゴシック" charset="0"/>
                <a:cs typeface="ＭＳ Ｐゴシック" charset="0"/>
              </a:rPr>
              <a:t>(التقدم إلى اللقب)</a:t>
            </a:r>
          </a:p>
          <a:p>
            <a:pPr algn="r" rtl="1">
              <a:spcBef>
                <a:spcPct val="0"/>
              </a:spcBef>
            </a:pPr>
            <a:r>
              <a:rPr lang="ar-SA" sz="2400" dirty="0">
                <a:ea typeface="ＭＳ Ｐゴシック" charset="0"/>
                <a:cs typeface="ＭＳ Ｐゴシック" charset="0"/>
              </a:rPr>
              <a:t>ومع ذلك، أي نوع من القادة أنت؟</a:t>
            </a:r>
          </a:p>
          <a:p>
            <a:pPr algn="r" rtl="1">
              <a:spcBef>
                <a:spcPct val="0"/>
              </a:spcBef>
            </a:pPr>
            <a:r>
              <a:rPr lang="ar-SA" sz="2400" dirty="0">
                <a:ea typeface="ＭＳ Ｐゴシック" charset="0"/>
                <a:cs typeface="ＭＳ Ｐゴシック" charset="0"/>
              </a:rPr>
              <a:t>(شارك بها الاخرين)</a:t>
            </a:r>
          </a:p>
        </p:txBody>
      </p:sp>
    </p:spTree>
    <p:extLst>
      <p:ext uri="{BB962C8B-B14F-4D97-AF65-F5344CB8AC3E}">
        <p14:creationId xmlns:p14="http://schemas.microsoft.com/office/powerpoint/2010/main" val="157297980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7DBC62-8E34-804D-9221-B8ACBDE4393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6498" name="Rectangle 2"/>
          <p:cNvSpPr>
            <a:spLocks noGrp="1" noRot="1" noChangeAspect="1" noChangeArrowheads="1"/>
          </p:cNvSpPr>
          <p:nvPr>
            <p:ph type="sldImg"/>
          </p:nvPr>
        </p:nvSpPr>
        <p:spPr>
          <a:solidFill>
            <a:srgbClr val="FFFFFF"/>
          </a:solidFill>
          <a:ln/>
        </p:spPr>
      </p:sp>
      <p:sp>
        <p:nvSpPr>
          <p:cNvPr id="1064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84699974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EB5D83C-D2C3-4C42-BCE8-45AE3FD40D96}" type="slidenum">
              <a:rPr lang="en-US" sz="1200"/>
              <a:pPr/>
              <a:t>315</a:t>
            </a:fld>
            <a:endParaRPr lang="en-US" sz="1200"/>
          </a:p>
        </p:txBody>
      </p:sp>
      <p:sp>
        <p:nvSpPr>
          <p:cNvPr id="540674" name="Rectangle 2"/>
          <p:cNvSpPr>
            <a:spLocks noGrp="1" noRot="1" noChangeAspect="1" noChangeArrowheads="1"/>
          </p:cNvSpPr>
          <p:nvPr>
            <p:ph type="sldImg"/>
          </p:nvPr>
        </p:nvSpPr>
        <p:spPr>
          <a:solidFill>
            <a:srgbClr val="FFFFFF"/>
          </a:solidFill>
          <a:ln/>
        </p:spPr>
      </p:sp>
      <p:sp>
        <p:nvSpPr>
          <p:cNvPr id="540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A89DEFE-5CF8-CF47-AEA6-745DACDF0998}" type="slidenum">
              <a:rPr lang="en-US" sz="1200"/>
              <a:pPr/>
              <a:t>316</a:t>
            </a:fld>
            <a:endParaRPr lang="en-US" sz="1200"/>
          </a:p>
        </p:txBody>
      </p:sp>
      <p:sp>
        <p:nvSpPr>
          <p:cNvPr id="542722" name="Rectangle 2"/>
          <p:cNvSpPr>
            <a:spLocks noGrp="1" noRot="1" noChangeAspect="1" noChangeArrowheads="1"/>
          </p:cNvSpPr>
          <p:nvPr>
            <p:ph type="sldImg"/>
          </p:nvPr>
        </p:nvSpPr>
        <p:spPr>
          <a:solidFill>
            <a:srgbClr val="FFFFFF"/>
          </a:solidFill>
          <a:ln/>
        </p:spPr>
      </p:sp>
      <p:sp>
        <p:nvSpPr>
          <p:cNvPr id="542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B02C7D-A89E-E943-99B8-8D1E8A05E90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OS-19-Psalms-68, 71, 76, 132, 201</a:t>
            </a:r>
          </a:p>
        </p:txBody>
      </p:sp>
    </p:spTree>
    <p:extLst>
      <p:ext uri="{BB962C8B-B14F-4D97-AF65-F5344CB8AC3E}">
        <p14:creationId xmlns:p14="http://schemas.microsoft.com/office/powerpoint/2010/main" val="401735640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5F5FDB18-C059-E74D-96F1-05D3D2DB2E67}" type="slidenum">
              <a:rPr lang="en-US" sz="1200"/>
              <a:pPr/>
              <a:t>318</a:t>
            </a:fld>
            <a:endParaRPr lang="en-US" sz="1200"/>
          </a:p>
        </p:txBody>
      </p:sp>
      <p:sp>
        <p:nvSpPr>
          <p:cNvPr id="546818" name="Rectangle 2"/>
          <p:cNvSpPr>
            <a:spLocks noGrp="1" noRot="1" noChangeAspect="1" noChangeArrowheads="1"/>
          </p:cNvSpPr>
          <p:nvPr>
            <p:ph type="sldImg"/>
          </p:nvPr>
        </p:nvSpPr>
        <p:spPr>
          <a:solidFill>
            <a:srgbClr val="FFFFFF"/>
          </a:solidFill>
          <a:ln/>
        </p:spPr>
      </p:sp>
      <p:sp>
        <p:nvSpPr>
          <p:cNvPr id="54681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D66AB2-8FB1-7949-978C-BE376E07407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1CCAEC-D1F3-3841-B4BA-73259E5FF6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363152-D0F5-8249-9C5A-FB1F0A6838D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2DC4F1E6-D5EC-3540-9DD6-169F80A75199}" type="slidenum">
              <a:rPr lang="en-US" sz="1200"/>
              <a:pPr/>
              <a:t>322</a:t>
            </a:fld>
            <a:endParaRPr lang="en-US" sz="1200"/>
          </a:p>
        </p:txBody>
      </p:sp>
      <p:sp>
        <p:nvSpPr>
          <p:cNvPr id="555010" name="Rectangle 2"/>
          <p:cNvSpPr>
            <a:spLocks noGrp="1" noRot="1" noChangeAspect="1" noChangeArrowheads="1"/>
          </p:cNvSpPr>
          <p:nvPr>
            <p:ph type="sldImg"/>
          </p:nvPr>
        </p:nvSpPr>
        <p:spPr>
          <a:solidFill>
            <a:srgbClr val="FFFFFF"/>
          </a:solidFill>
          <a:ln/>
        </p:spPr>
      </p:sp>
      <p:sp>
        <p:nvSpPr>
          <p:cNvPr id="555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ea typeface="ＭＳ Ｐゴシック" charset="-128"/>
                <a:cs typeface="ＭＳ Ｐゴシック" charset="-128"/>
              </a:rPr>
              <a:t>[اخضع في كل مجالات الحياة فهذا سيرضي كل من الله والناس]</a:t>
            </a:r>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241783401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747223D-A6AE-244F-9ABC-F421D9B42A31}" type="slidenum">
              <a:rPr lang="en-US" sz="1200"/>
              <a:pPr/>
              <a:t>323</a:t>
            </a:fld>
            <a:endParaRPr lang="en-US" sz="1200"/>
          </a:p>
        </p:txBody>
      </p:sp>
      <p:sp>
        <p:nvSpPr>
          <p:cNvPr id="557058" name="Rectangle 2"/>
          <p:cNvSpPr>
            <a:spLocks noGrp="1" noRot="1" noChangeAspect="1" noChangeArrowheads="1"/>
          </p:cNvSpPr>
          <p:nvPr>
            <p:ph type="sldImg"/>
          </p:nvPr>
        </p:nvSpPr>
        <p:spPr>
          <a:solidFill>
            <a:srgbClr val="FFFFFF"/>
          </a:solidFill>
          <a:ln/>
        </p:spPr>
      </p:sp>
      <p:sp>
        <p:nvSpPr>
          <p:cNvPr id="557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089CCE-0EFB-174A-811E-D609957C061B}"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59106" name="Rectangle 2"/>
          <p:cNvSpPr>
            <a:spLocks noGrp="1" noRot="1" noChangeAspect="1" noChangeArrowheads="1"/>
          </p:cNvSpPr>
          <p:nvPr>
            <p:ph type="sldImg"/>
          </p:nvPr>
        </p:nvSpPr>
        <p:spPr>
          <a:solidFill>
            <a:srgbClr val="FFFFFF"/>
          </a:solidFill>
          <a:ln/>
        </p:spPr>
      </p:sp>
      <p:sp>
        <p:nvSpPr>
          <p:cNvPr id="559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0807E9CD-357D-6843-90EB-1C84DA1B0124}" type="slidenum">
              <a:rPr lang="en-US" sz="1200"/>
              <a:pPr/>
              <a:t>325</a:t>
            </a:fld>
            <a:endParaRPr lang="en-US" sz="1200"/>
          </a:p>
        </p:txBody>
      </p:sp>
      <p:sp>
        <p:nvSpPr>
          <p:cNvPr id="561154" name="Rectangle 2"/>
          <p:cNvSpPr>
            <a:spLocks noGrp="1" noRot="1" noChangeAspect="1" noChangeArrowheads="1"/>
          </p:cNvSpPr>
          <p:nvPr>
            <p:ph type="sldImg"/>
          </p:nvPr>
        </p:nvSpPr>
        <p:spPr>
          <a:xfrm>
            <a:off x="1103313" y="676275"/>
            <a:ext cx="4603750" cy="3452813"/>
          </a:xfrm>
          <a:solidFill>
            <a:srgbClr val="FFFFFF"/>
          </a:solidFill>
          <a:ln/>
        </p:spPr>
      </p:sp>
      <p:sp>
        <p:nvSpPr>
          <p:cNvPr id="56115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E4AD7B-1A70-F348-9821-F72DA804B4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Pre-Tribulation Rapture is a Premillennial view that sees Jesus coming in two phases: first, before the Tribulation to remove his saints, and second, after this period to reign in the millennium on earth. This is the most popular view of the Rapture that sees 7 years between Jesus returning to take his Church and Jesus returning to bring in the Millennium.</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Common-329</a:t>
            </a:r>
          </a:p>
          <a:p>
            <a:r>
              <a:rPr lang="en-US" dirty="0">
                <a:latin typeface="Times New Roman" charset="0"/>
                <a:ea typeface="ＭＳ Ｐゴシック" charset="0"/>
                <a:cs typeface="ＭＳ Ｐゴシック" charset="0"/>
              </a:rPr>
              <a:t>ES-24-1 Thess4—slide 13</a:t>
            </a:r>
          </a:p>
          <a:p>
            <a:r>
              <a:rPr lang="en-US" dirty="0">
                <a:latin typeface="Times New Roman" charset="0"/>
                <a:ea typeface="ＭＳ Ｐゴシック" charset="0"/>
                <a:cs typeface="ＭＳ Ｐゴシック" charset="0"/>
              </a:rPr>
              <a:t>NS-13-1Thess—181</a:t>
            </a:r>
          </a:p>
          <a:p>
            <a:r>
              <a:rPr lang="en-US" dirty="0">
                <a:latin typeface="Times New Roman" charset="0"/>
                <a:ea typeface="ＭＳ Ｐゴシック" charset="0"/>
                <a:cs typeface="ＭＳ Ｐゴシック" charset="0"/>
              </a:rPr>
              <a:t>NS-21-1Peter-327</a:t>
            </a:r>
          </a:p>
          <a:p>
            <a:r>
              <a:rPr lang="en-US" dirty="0">
                <a:latin typeface="Times New Roman" charset="0"/>
                <a:ea typeface="ＭＳ Ｐゴシック" charset="0"/>
                <a:cs typeface="ＭＳ Ｐゴシック" charset="0"/>
              </a:rPr>
              <a:t>NS-27-Rev3-slide 128</a:t>
            </a:r>
          </a:p>
          <a:p>
            <a:r>
              <a:rPr lang="en-US" dirty="0">
                <a:latin typeface="Times New Roman" charset="0"/>
                <a:ea typeface="ＭＳ Ｐゴシック" charset="0"/>
                <a:cs typeface="ＭＳ Ｐゴシック" charset="0"/>
              </a:rPr>
              <a:t>NS-27-Rev20-22-slide 85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OS-38-Zechariah-166</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82B9BC1B-8686-004F-8D4C-1C552F463DBB}" type="slidenum">
              <a:rPr lang="en-US" sz="1200"/>
              <a:pPr/>
              <a:t>328</a:t>
            </a:fld>
            <a:endParaRPr lang="en-US" sz="1200"/>
          </a:p>
        </p:txBody>
      </p:sp>
      <p:sp>
        <p:nvSpPr>
          <p:cNvPr id="566274" name="Rectangle 2"/>
          <p:cNvSpPr>
            <a:spLocks noGrp="1" noRot="1" noChangeAspect="1" noChangeArrowheads="1"/>
          </p:cNvSpPr>
          <p:nvPr>
            <p:ph type="sldImg"/>
          </p:nvPr>
        </p:nvSpPr>
        <p:spPr>
          <a:solidFill>
            <a:srgbClr val="FFFFFF"/>
          </a:solidFill>
          <a:ln/>
        </p:spPr>
      </p:sp>
      <p:sp>
        <p:nvSpPr>
          <p:cNvPr id="566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D54478D-C2F2-A642-84DB-67102AD5771F}" type="slidenum">
              <a:rPr lang="en-US" sz="1200"/>
              <a:pPr/>
              <a:t>329</a:t>
            </a:fld>
            <a:endParaRPr lang="en-US" sz="1200"/>
          </a:p>
        </p:txBody>
      </p:sp>
      <p:sp>
        <p:nvSpPr>
          <p:cNvPr id="568322" name="Rectangle 2"/>
          <p:cNvSpPr>
            <a:spLocks noGrp="1" noRot="1" noChangeAspect="1" noChangeArrowheads="1"/>
          </p:cNvSpPr>
          <p:nvPr>
            <p:ph type="sldImg"/>
          </p:nvPr>
        </p:nvSpPr>
        <p:spPr>
          <a:solidFill>
            <a:srgbClr val="FFFFFF"/>
          </a:solidFill>
          <a:ln/>
        </p:spPr>
      </p:sp>
      <p:sp>
        <p:nvSpPr>
          <p:cNvPr id="568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481B503-9739-8F40-A723-418C0EA89B60}" type="slidenum">
              <a:rPr lang="en-US" sz="1200"/>
              <a:pPr/>
              <a:t>331</a:t>
            </a:fld>
            <a:endParaRPr lang="en-US" sz="1200"/>
          </a:p>
        </p:txBody>
      </p:sp>
      <p:sp>
        <p:nvSpPr>
          <p:cNvPr id="571394" name="Rectangle 2"/>
          <p:cNvSpPr>
            <a:spLocks noGrp="1" noRot="1" noChangeAspect="1" noChangeArrowheads="1"/>
          </p:cNvSpPr>
          <p:nvPr>
            <p:ph type="sldImg"/>
          </p:nvPr>
        </p:nvSpPr>
        <p:spPr>
          <a:solidFill>
            <a:srgbClr val="FFFFFF"/>
          </a:solidFill>
          <a:ln/>
        </p:spPr>
      </p:sp>
      <p:sp>
        <p:nvSpPr>
          <p:cNvPr id="5713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BFEA46D7-A30D-C844-8C3B-DFE518EEF223}" type="slidenum">
              <a:rPr lang="en-US" sz="1200"/>
              <a:pPr/>
              <a:t>332</a:t>
            </a:fld>
            <a:endParaRPr lang="en-US" sz="1200"/>
          </a:p>
        </p:txBody>
      </p:sp>
      <p:sp>
        <p:nvSpPr>
          <p:cNvPr id="573442" name="Rectangle 2"/>
          <p:cNvSpPr>
            <a:spLocks noGrp="1" noRot="1" noChangeAspect="1" noChangeArrowheads="1"/>
          </p:cNvSpPr>
          <p:nvPr>
            <p:ph type="sldImg"/>
          </p:nvPr>
        </p:nvSpPr>
        <p:spPr>
          <a:solidFill>
            <a:srgbClr val="FFFFFF"/>
          </a:solidFill>
          <a:ln/>
        </p:spPr>
      </p:sp>
      <p:sp>
        <p:nvSpPr>
          <p:cNvPr id="57344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FDB25E-9353-D34E-8DF2-451E5DD799E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75490" name="Rectangle 2"/>
          <p:cNvSpPr>
            <a:spLocks noGrp="1" noRot="1" noChangeAspect="1" noChangeArrowheads="1"/>
          </p:cNvSpPr>
          <p:nvPr>
            <p:ph type="sldImg"/>
          </p:nvPr>
        </p:nvSpPr>
        <p:spPr>
          <a:solidFill>
            <a:srgbClr val="FFFFFF"/>
          </a:solidFill>
          <a:ln/>
        </p:spPr>
      </p:sp>
      <p:sp>
        <p:nvSpPr>
          <p:cNvPr id="575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42081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ea typeface="ＭＳ Ｐゴシック" charset="-128"/>
                <a:cs typeface="ＭＳ Ｐゴシック" charset="-128"/>
              </a:rPr>
              <a:t>[أسلوب الحياة المضحّي يشابه مثال المسيح في المعاناة بالتالي الابتهاج]</a:t>
            </a:r>
            <a:endParaRPr lang="en-US"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277882533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337</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6796145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FB6596-CEE5-5C48-9478-5518FEBCD105}"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http://lovejesuschurch2.tripod.com/pics04/humility.jpg</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2926453-7B10-0649-8970-22BBCCB7D9F9}" type="slidenum">
              <a:rPr lang="en-US" sz="1200"/>
              <a:pPr/>
              <a:t>340</a:t>
            </a:fld>
            <a:endParaRPr lang="en-US" sz="1200"/>
          </a:p>
        </p:txBody>
      </p:sp>
      <p:sp>
        <p:nvSpPr>
          <p:cNvPr id="584706" name="Rectangle 2"/>
          <p:cNvSpPr>
            <a:spLocks noGrp="1" noRot="1" noChangeAspect="1" noChangeArrowheads="1"/>
          </p:cNvSpPr>
          <p:nvPr>
            <p:ph type="sldImg"/>
          </p:nvPr>
        </p:nvSpPr>
        <p:spPr>
          <a:solidFill>
            <a:srgbClr val="FFFFFF"/>
          </a:solidFill>
          <a:ln/>
        </p:spPr>
      </p:sp>
      <p:sp>
        <p:nvSpPr>
          <p:cNvPr id="584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http://lovejesuschurch2.tripod.com/pics04/</a:t>
            </a:r>
            <a:r>
              <a:rPr lang="en-US" dirty="0" err="1">
                <a:ea typeface="ＭＳ Ｐゴシック" charset="0"/>
                <a:cs typeface="ＭＳ Ｐゴシック" charset="0"/>
              </a:rPr>
              <a:t>humility.jpg</a:t>
            </a:r>
            <a:endParaRPr lang="en-US" dirty="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43430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529C77-CFC0-2A47-9A72-D506954321AD}"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87778" name="Rectangle 2"/>
          <p:cNvSpPr>
            <a:spLocks noGrp="1" noRot="1" noChangeAspect="1" noChangeArrowheads="1"/>
          </p:cNvSpPr>
          <p:nvPr>
            <p:ph type="sldImg"/>
          </p:nvPr>
        </p:nvSpPr>
        <p:spPr>
          <a:solidFill>
            <a:srgbClr val="FFFFFF"/>
          </a:solidFill>
          <a:ln/>
        </p:spPr>
      </p:sp>
      <p:sp>
        <p:nvSpPr>
          <p:cNvPr id="587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345</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319523273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A36CE4-4778-D444-8B23-8072B8DB364C}"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91874" name="Rectangle 2"/>
          <p:cNvSpPr>
            <a:spLocks noGrp="1" noRot="1" noChangeAspect="1" noChangeArrowheads="1"/>
          </p:cNvSpPr>
          <p:nvPr>
            <p:ph type="sldImg"/>
          </p:nvPr>
        </p:nvSpPr>
        <p:spPr>
          <a:solidFill>
            <a:srgbClr val="FFFFFF"/>
          </a:solidFill>
          <a:ln/>
        </p:spPr>
      </p:sp>
      <p:sp>
        <p:nvSpPr>
          <p:cNvPr id="591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9B7165C5-A25A-C34C-BF33-3E6C128BE11A}" type="slidenum">
              <a:rPr lang="en-US" sz="1200"/>
              <a:pPr/>
              <a:t>347</a:t>
            </a:fld>
            <a:endParaRPr lang="en-US" sz="1200"/>
          </a:p>
        </p:txBody>
      </p:sp>
      <p:sp>
        <p:nvSpPr>
          <p:cNvPr id="593922" name="Rectangle 2"/>
          <p:cNvSpPr>
            <a:spLocks noGrp="1" noRot="1" noChangeAspect="1" noChangeArrowheads="1"/>
          </p:cNvSpPr>
          <p:nvPr>
            <p:ph type="sldImg"/>
          </p:nvPr>
        </p:nvSpPr>
        <p:spPr>
          <a:solidFill>
            <a:srgbClr val="FFFFFF"/>
          </a:solidFill>
          <a:ln/>
        </p:spPr>
      </p:sp>
      <p:sp>
        <p:nvSpPr>
          <p:cNvPr id="593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16621-8518-9640-8550-6206C9A3B93B}"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96994" name="Rectangle 2"/>
          <p:cNvSpPr>
            <a:spLocks noGrp="1" noRot="1" noChangeAspect="1" noChangeArrowheads="1"/>
          </p:cNvSpPr>
          <p:nvPr>
            <p:ph type="sldImg"/>
          </p:nvPr>
        </p:nvSpPr>
        <p:spPr>
          <a:solidFill>
            <a:srgbClr val="FFFFFF"/>
          </a:solidFill>
          <a:ln/>
        </p:spPr>
      </p:sp>
      <p:sp>
        <p:nvSpPr>
          <p:cNvPr id="596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060300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a:cs typeface="ＭＳ Ｐゴシック" charset="0"/>
              </a:rPr>
              <a:t>People are drawn to believers who live a pure, meek, and selfless life.</a:t>
            </a:r>
          </a:p>
          <a:p>
            <a:endParaRPr lang="en-US" b="0" dirty="0">
              <a:cs typeface="ＭＳ Ｐゴシック" charset="0"/>
            </a:endParaRPr>
          </a:p>
        </p:txBody>
      </p:sp>
    </p:spTree>
    <p:extLst>
      <p:ext uri="{BB962C8B-B14F-4D97-AF65-F5344CB8AC3E}">
        <p14:creationId xmlns:p14="http://schemas.microsoft.com/office/powerpoint/2010/main" val="65980821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65980821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33637164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353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dirty="0">
                <a:solidFill>
                  <a:srgbClr val="FFFFFF"/>
                </a:solidFill>
                <a:ea typeface="ＭＳ Ｐゴシック" charset="0"/>
              </a:rPr>
              <a:t>NP NT Preaching (np)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58784091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7967736-C3F5-AF4B-BCB4-49D77692BC56}" type="slidenum">
              <a:rPr lang="en-US" sz="1200"/>
              <a:pPr/>
              <a:t>364</a:t>
            </a:fld>
            <a:endParaRPr lang="en-US" sz="1200"/>
          </a:p>
        </p:txBody>
      </p:sp>
      <p:sp>
        <p:nvSpPr>
          <p:cNvPr id="602114" name="Rectangle 2"/>
          <p:cNvSpPr>
            <a:spLocks noGrp="1" noRot="1" noChangeAspect="1" noChangeArrowheads="1"/>
          </p:cNvSpPr>
          <p:nvPr>
            <p:ph type="sldImg"/>
          </p:nvPr>
        </p:nvSpPr>
        <p:spPr>
          <a:solidFill>
            <a:srgbClr val="FFFFFF"/>
          </a:solidFill>
          <a:ln/>
        </p:spPr>
      </p:sp>
      <p:sp>
        <p:nvSpPr>
          <p:cNvPr id="602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dirty="0">
                <a:solidFill>
                  <a:srgbClr val="FFFFFF"/>
                </a:solidFill>
                <a:ea typeface="ＭＳ Ｐゴシック" charset="0"/>
              </a:rPr>
              <a:t>NT Survey (ns)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a:t>What specific thing does God want you to do to be more like the kind of Christian noted in 1 Peter?</a:t>
            </a:r>
          </a:p>
          <a:p>
            <a:endParaRPr lang="en-US" b="0" dirty="0"/>
          </a:p>
        </p:txBody>
      </p:sp>
    </p:spTree>
    <p:extLst>
      <p:ext uri="{BB962C8B-B14F-4D97-AF65-F5344CB8AC3E}">
        <p14:creationId xmlns:p14="http://schemas.microsoft.com/office/powerpoint/2010/main" val="1336371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a:t>Jesus said that we would pay a price for following him. But there is no value in suffering itself. The real issue is how we respond when we are persecuted for his name. </a:t>
            </a:r>
          </a:p>
          <a:p>
            <a:endParaRPr lang="en-US" b="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925DEF9-6453-714C-A653-85AEE8DE9F2C}" type="slidenum">
              <a:rPr lang="en-US" sz="1200">
                <a:solidFill>
                  <a:srgbClr val="000000"/>
                </a:solidFill>
              </a:rPr>
              <a:pPr/>
              <a:t>27</a:t>
            </a:fld>
            <a:endParaRPr lang="en-US" sz="1200">
              <a:solidFill>
                <a:srgbClr val="000000"/>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 Nero initially had many stable years at the beginning of his rule when he listened to the advice of the philosopher Seneca.</a:t>
            </a:r>
          </a:p>
          <a:p>
            <a:pPr eaLnBrk="1" hangingPunct="1"/>
            <a:r>
              <a:rPr lang="en-US" dirty="0">
                <a:ea typeface="ＭＳ Ｐゴシック" charset="0"/>
                <a:cs typeface="ＭＳ Ｐゴシック" charset="0"/>
              </a:rPr>
              <a:t>• But then he rejected this advice and eventually ended up insane and committing suicide.</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1 Peter:</a:t>
            </a:r>
            <a:r>
              <a:rPr lang="en-US" sz="1200" b="0" cap="none" dirty="0">
                <a:latin typeface="Tahoma" panose="020B0604030504040204" pitchFamily="34" charset="0"/>
                <a:ea typeface="Tahoma" panose="020B0604030504040204" pitchFamily="34" charset="0"/>
                <a:cs typeface="Tahoma" panose="020B0604030504040204" pitchFamily="34" charset="0"/>
              </a:rPr>
              <a:t> A</a:t>
            </a:r>
            <a:r>
              <a:rPr lang="en-US" sz="1200" cap="none" dirty="0">
                <a:latin typeface="Tahoma" panose="020B0604030504040204" pitchFamily="34" charset="0"/>
                <a:ea typeface="Tahoma" panose="020B0604030504040204" pitchFamily="34" charset="0"/>
                <a:cs typeface="Tahoma" panose="020B0604030504040204" pitchFamily="34" charset="0"/>
              </a:rPr>
              <a:t>fter Paul left Rome (AD 62),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but before Nero’s persecution started (AD 64)</a:t>
            </a:r>
          </a:p>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2 Peter: </a:t>
            </a:r>
            <a:r>
              <a:rPr lang="en-US" sz="1200" cap="none" dirty="0">
                <a:latin typeface="Tahoma" panose="020B0604030504040204" pitchFamily="34" charset="0"/>
                <a:ea typeface="Tahoma" panose="020B0604030504040204" pitchFamily="34" charset="0"/>
                <a:cs typeface="Tahoma" panose="020B0604030504040204" pitchFamily="34" charset="0"/>
              </a:rPr>
              <a:t>Between Nero’s persecution (AD 64),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and his death (~AD 67)</a:t>
            </a:r>
          </a:p>
          <a:p>
            <a:endParaRPr lang="en-US" dirty="0"/>
          </a:p>
          <a:p>
            <a:r>
              <a:rPr lang="en-US" dirty="0"/>
              <a:t>Emperor</a:t>
            </a:r>
          </a:p>
          <a:p>
            <a:r>
              <a:rPr lang="en-US" dirty="0"/>
              <a:t>Tiberius(AD14-37)&gt;Caligula (AD37-41)&gt;Claudius</a:t>
            </a:r>
            <a:r>
              <a:rPr lang="en-US" baseline="0" dirty="0"/>
              <a:t> (AD41-54)&gt;Nero(AD54-68)</a:t>
            </a:r>
          </a:p>
          <a:p>
            <a:endParaRPr lang="en-US" dirty="0"/>
          </a:p>
          <a:p>
            <a:r>
              <a:rPr lang="en-US" dirty="0"/>
              <a:t>A brief statement in </a:t>
            </a:r>
            <a:r>
              <a:rPr lang="en-US" dirty="0" err="1"/>
              <a:t>Divus</a:t>
            </a:r>
            <a:r>
              <a:rPr lang="en-US" dirty="0"/>
              <a:t> Claudius 25 mentions agitations by the "Jews" which led Claudius (Roman Emperor from AD 41 to 54) to expel them from Rome.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Why did Paul call Peter, Cephas (Galatians 2:7-14, I Cor. 1:11-13, I Cor. 3:21, I Cor. 9:5 and I Cor. 15:5)? </a:t>
            </a:r>
            <a:r>
              <a:rPr lang="en-US" dirty="0">
                <a:hlinkClick r:id="rId3"/>
              </a:rPr>
              <a:t>https://christianity.stackexchange.com/questions/7188/why-does-paul-call-peter-cephas-in-his-writings</a:t>
            </a:r>
            <a:endParaRPr lang="en-US" dirty="0"/>
          </a:p>
          <a:p>
            <a:endParaRPr lang="en-US" dirty="0"/>
          </a:p>
          <a:p>
            <a:r>
              <a:rPr lang="en-US" dirty="0"/>
              <a:t>Timeline is reference from ESV Study</a:t>
            </a:r>
            <a:r>
              <a:rPr lang="en-US" baseline="0" dirty="0"/>
              <a:t> Bible</a:t>
            </a:r>
            <a:endParaRPr lang="en-US" dirty="0"/>
          </a:p>
        </p:txBody>
      </p:sp>
      <p:sp>
        <p:nvSpPr>
          <p:cNvPr id="4" name="Slide Number Placeholder 3"/>
          <p:cNvSpPr>
            <a:spLocks noGrp="1"/>
          </p:cNvSpPr>
          <p:nvPr>
            <p:ph type="sldNum" sz="quarter" idx="10"/>
          </p:nvPr>
        </p:nvSpPr>
        <p:spPr/>
        <p:txBody>
          <a:bodyPr/>
          <a:lstStyle/>
          <a:p>
            <a:fld id="{19C57147-9445-492A-AD3A-59208928E96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804469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Walter Elwell &amp; Robert Yarborough</a:t>
            </a:r>
          </a:p>
          <a:p>
            <a:pPr marL="0" indent="0">
              <a:buNone/>
            </a:pPr>
            <a:r>
              <a:rPr lang="en-US" sz="1200" dirty="0"/>
              <a:t>Encountering the NT</a:t>
            </a:r>
          </a:p>
          <a:p>
            <a:pPr marL="0" indent="0">
              <a:buNone/>
            </a:pPr>
            <a:r>
              <a:rPr lang="en-US" sz="1200" dirty="0"/>
              <a:t>© 2013 by Baker Publishing Group</a:t>
            </a:r>
          </a:p>
          <a:p>
            <a:pPr marL="0" indent="0">
              <a:buNone/>
            </a:pPr>
            <a:r>
              <a:rPr lang="en-US" sz="1200" dirty="0"/>
              <a:t>Published by Baker Academic</a:t>
            </a:r>
          </a:p>
          <a:p>
            <a:pPr marL="0" indent="0">
              <a:buNone/>
            </a:pPr>
            <a:r>
              <a:rPr lang="en-US" sz="1200" dirty="0"/>
              <a:t>a division of Baker Publishing Group</a:t>
            </a:r>
          </a:p>
          <a:p>
            <a:pPr marL="0" indent="0">
              <a:buNone/>
            </a:pPr>
            <a:r>
              <a:rPr lang="en-US" sz="1200" dirty="0"/>
              <a:t>P.O. Box 6287, Grand Rapids, MI 49516-6287</a:t>
            </a:r>
          </a:p>
          <a:p>
            <a:pPr marL="0" indent="0">
              <a:buNone/>
            </a:pPr>
            <a:r>
              <a:rPr lang="en-US" sz="1200" u="sng" dirty="0">
                <a:hlinkClick r:id="rId3"/>
              </a:rPr>
              <a:t>www.bakeracademic.com</a:t>
            </a:r>
            <a:endParaRPr lang="en-US" sz="1200" dirty="0"/>
          </a:p>
          <a:p>
            <a:pPr marL="0" indent="0">
              <a:buNone/>
            </a:pPr>
            <a:r>
              <a:rPr lang="en-US" sz="1200" dirty="0"/>
              <a:t> </a:t>
            </a:r>
          </a:p>
          <a:p>
            <a:pPr marL="0" indent="0">
              <a:buNone/>
            </a:pPr>
            <a:r>
              <a:rPr lang="en-US" sz="1200" dirty="0"/>
              <a:t>All rights reserved.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D5B259-E8B4-4008-8EC0-30A0AA4A85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5367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B2A538-13F2-A548-8065-96253249E9C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The poison was not in the food—nor the wine.  But after being served warm wine, Britannicus asked for ice.  Yes, the poison was in the ice!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0F00A8-78D7-E141-B4A7-B7F2660153D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 Nero had his mother invited to a party.</a:t>
            </a:r>
          </a:p>
          <a:p>
            <a:pPr eaLnBrk="1" hangingPunct="1"/>
            <a:r>
              <a:rPr lang="en-US" dirty="0">
                <a:ea typeface="ＭＳ Ｐゴシック" charset="0"/>
                <a:cs typeface="ＭＳ Ｐゴシック" charset="0"/>
              </a:rPr>
              <a:t>• But he ordered for the mast to be cut in advance so it would break at sea and the soldiers kill all on board to look like an accident.</a:t>
            </a:r>
          </a:p>
          <a:p>
            <a:pPr eaLnBrk="1" hangingPunct="1"/>
            <a:r>
              <a:rPr lang="en-US" dirty="0">
                <a:ea typeface="ＭＳ Ｐゴシック" charset="0"/>
                <a:cs typeface="ＭＳ Ｐゴシック" charset="0"/>
              </a:rPr>
              <a:t>• As they killed the passengers, Nero's mother jumped overboard when the ship was sinking. She was a strong swimmer and swam a long distance to the shore.</a:t>
            </a:r>
          </a:p>
          <a:p>
            <a:pPr eaLnBrk="1" hangingPunct="1"/>
            <a:r>
              <a:rPr lang="en-US" dirty="0">
                <a:ea typeface="ＭＳ Ｐゴシック" charset="0"/>
                <a:cs typeface="ＭＳ Ｐゴシック" charset="0"/>
              </a:rPr>
              <a:t>• Not knowing that the soldiers were killing everyone, she found refuge at a fisherman's home. To his surprise, the woman before him was the emperor's mother! They sent word to Nero that she had survived, which surprised him. Before word could get out that she was the only one to live through the ordeal, he sent an executioner to the seaport house, who killed her. </a:t>
            </a:r>
          </a:p>
          <a:p>
            <a:pPr eaLnBrk="1" hangingPunct="1"/>
            <a:r>
              <a:rPr lang="en-US" dirty="0">
                <a:ea typeface="ＭＳ Ｐゴシック" charset="0"/>
                <a:cs typeface="ＭＳ Ｐゴシック" charset="0"/>
              </a:rPr>
              <a:t>_______</a:t>
            </a:r>
          </a:p>
          <a:p>
            <a:pPr eaLnBrk="1" hangingPunct="1"/>
            <a:r>
              <a:rPr lang="en-US" dirty="0">
                <a:ea typeface="ＭＳ Ｐゴシック" charset="0"/>
                <a:cs typeface="ＭＳ Ｐゴシック" charset="0"/>
              </a:rPr>
              <a:t>NB-06-Politics_3_Roman_Emperors_&amp;_Herod-32</a:t>
            </a:r>
          </a:p>
          <a:p>
            <a:pPr eaLnBrk="1" hangingPunct="1"/>
            <a:r>
              <a:rPr lang="en-US" dirty="0">
                <a:ea typeface="ＭＳ Ｐゴシック" charset="0"/>
                <a:cs typeface="ＭＳ Ｐゴシック" charset="0"/>
              </a:rPr>
              <a:t>NS-21-1Peter-31</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1BBA82-548E-9D46-B263-0CB34CE759C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648594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802881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29830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036031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a:t>Believers who are struggling can be either a good or a bad witness to Jesus. How do we do the former instead of the latter?</a:t>
            </a:r>
          </a:p>
          <a:p>
            <a:endParaRPr lang="en-US" b="0"/>
          </a:p>
        </p:txBody>
      </p:sp>
      <p:sp>
        <p:nvSpPr>
          <p:cNvPr id="4" name="Slide Number Placeholder 3"/>
          <p:cNvSpPr>
            <a:spLocks noGrp="1"/>
          </p:cNvSpPr>
          <p:nvPr>
            <p:ph type="sldNum" sz="quarter" idx="5"/>
          </p:nvPr>
        </p:nvSpPr>
        <p:spPr/>
        <p:txBody>
          <a:bodyPr/>
          <a:lstStyle/>
          <a:p>
            <a:pPr>
              <a:defRPr/>
            </a:pPr>
            <a:fld id="{D2F3B913-371E-1741-BDA6-F421AE42A1B2}" type="slidenum">
              <a:rPr lang="en-US"/>
              <a:pPr>
                <a:defRPr/>
              </a:pPr>
              <a:t>3</a:t>
            </a:fld>
            <a:endParaRPr lang="en-US"/>
          </a:p>
        </p:txBody>
      </p:sp>
    </p:spTree>
    <p:extLst>
      <p:ext uri="{BB962C8B-B14F-4D97-AF65-F5344CB8AC3E}">
        <p14:creationId xmlns:p14="http://schemas.microsoft.com/office/powerpoint/2010/main" val="1809844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655892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640636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514453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420437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3627425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1 Peter:</a:t>
            </a:r>
            <a:r>
              <a:rPr lang="en-US" sz="1200" b="0" cap="none" dirty="0">
                <a:latin typeface="Tahoma" panose="020B0604030504040204" pitchFamily="34" charset="0"/>
                <a:ea typeface="Tahoma" panose="020B0604030504040204" pitchFamily="34" charset="0"/>
                <a:cs typeface="Tahoma" panose="020B0604030504040204" pitchFamily="34" charset="0"/>
              </a:rPr>
              <a:t> A</a:t>
            </a:r>
            <a:r>
              <a:rPr lang="en-US" sz="1200" cap="none" dirty="0">
                <a:latin typeface="Tahoma" panose="020B0604030504040204" pitchFamily="34" charset="0"/>
                <a:ea typeface="Tahoma" panose="020B0604030504040204" pitchFamily="34" charset="0"/>
                <a:cs typeface="Tahoma" panose="020B0604030504040204" pitchFamily="34" charset="0"/>
              </a:rPr>
              <a:t>fter Paul left Rome (AD 62),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but before Nero’s persecution started (AD 64)</a:t>
            </a:r>
          </a:p>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2 Peter: </a:t>
            </a:r>
            <a:r>
              <a:rPr lang="en-US" sz="1200" cap="none" dirty="0">
                <a:latin typeface="Tahoma" panose="020B0604030504040204" pitchFamily="34" charset="0"/>
                <a:ea typeface="Tahoma" panose="020B0604030504040204" pitchFamily="34" charset="0"/>
                <a:cs typeface="Tahoma" panose="020B0604030504040204" pitchFamily="34" charset="0"/>
              </a:rPr>
              <a:t>Between Nero’s persecution (AD 64),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and his death (~AD 67)</a:t>
            </a:r>
          </a:p>
          <a:p>
            <a:endParaRPr lang="en-US" dirty="0"/>
          </a:p>
          <a:p>
            <a:r>
              <a:rPr lang="en-US" dirty="0"/>
              <a:t>Emperor</a:t>
            </a:r>
          </a:p>
          <a:p>
            <a:r>
              <a:rPr lang="en-US" dirty="0"/>
              <a:t>Tiberius(AD14-37)&gt;Caligula (AD37-41)&gt;Claudius</a:t>
            </a:r>
            <a:r>
              <a:rPr lang="en-US" baseline="0" dirty="0"/>
              <a:t> (AD41-54)&gt;Nero(AD54-68)</a:t>
            </a:r>
          </a:p>
          <a:p>
            <a:endParaRPr lang="en-US" dirty="0"/>
          </a:p>
          <a:p>
            <a:r>
              <a:rPr lang="en-US" dirty="0"/>
              <a:t>A brief statement in </a:t>
            </a:r>
            <a:r>
              <a:rPr lang="en-US" dirty="0" err="1"/>
              <a:t>Divus</a:t>
            </a:r>
            <a:r>
              <a:rPr lang="en-US" dirty="0"/>
              <a:t> Claudius 25 mentions agitations by the "Jews" which led Claudius (Roman Emperor from AD 41 to 54) to expel them from Rome.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Why did Paul call Peter, Cephas (Galatians 2:7-14, I Cor. 1:11-13, I Cor. 3:21, I Cor. 9:5 and I Cor. 15:5)? </a:t>
            </a:r>
            <a:r>
              <a:rPr lang="en-US" dirty="0">
                <a:hlinkClick r:id="rId3"/>
              </a:rPr>
              <a:t>https://christianity.stackexchange.com/questions/7188/why-does-paul-call-peter-cephas-in-his-writings</a:t>
            </a:r>
            <a:endParaRPr lang="en-US" dirty="0"/>
          </a:p>
          <a:p>
            <a:endParaRPr lang="en-US" dirty="0"/>
          </a:p>
          <a:p>
            <a:r>
              <a:rPr lang="en-US" dirty="0"/>
              <a:t>Timeline is reference from ESV Study</a:t>
            </a:r>
            <a:r>
              <a:rPr lang="en-US" baseline="0" dirty="0"/>
              <a:t> Bible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C57147-9445-492A-AD3A-59208928E96A}" type="slidenum">
              <a:rPr kumimoji="0" lang="en-US" sz="1200" b="0" i="0" u="none" strike="noStrike" kern="1200" cap="none" spc="0" normalizeH="0" baseline="0" noProof="0" smtClean="0">
                <a:ln>
                  <a:noFill/>
                </a:ln>
                <a:solidFill>
                  <a:prstClr val="black"/>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Georgia" charset="0"/>
              <a:ea typeface="ＭＳ Ｐゴシック" charset="0"/>
            </a:endParaRPr>
          </a:p>
        </p:txBody>
      </p:sp>
    </p:spTree>
    <p:extLst>
      <p:ext uri="{BB962C8B-B14F-4D97-AF65-F5344CB8AC3E}">
        <p14:creationId xmlns:p14="http://schemas.microsoft.com/office/powerpoint/2010/main" val="1126009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Walter Elwell &amp; Robert Yarborough</a:t>
            </a:r>
          </a:p>
          <a:p>
            <a:pPr marL="0" indent="0">
              <a:buNone/>
            </a:pPr>
            <a:r>
              <a:rPr lang="en-US" sz="1200" dirty="0"/>
              <a:t>Encountering the NT</a:t>
            </a:r>
          </a:p>
          <a:p>
            <a:pPr marL="0" indent="0">
              <a:buNone/>
            </a:pPr>
            <a:r>
              <a:rPr lang="en-US" sz="1200" dirty="0"/>
              <a:t>© 2013 by Baker Publishing Group</a:t>
            </a:r>
          </a:p>
          <a:p>
            <a:pPr marL="0" indent="0">
              <a:buNone/>
            </a:pPr>
            <a:r>
              <a:rPr lang="en-US" sz="1200" dirty="0"/>
              <a:t>Published by Baker Academic</a:t>
            </a:r>
          </a:p>
          <a:p>
            <a:pPr marL="0" indent="0">
              <a:buNone/>
            </a:pPr>
            <a:r>
              <a:rPr lang="en-US" sz="1200" dirty="0"/>
              <a:t>a division of Baker Publishing Group</a:t>
            </a:r>
          </a:p>
          <a:p>
            <a:pPr marL="0" indent="0">
              <a:buNone/>
            </a:pPr>
            <a:r>
              <a:rPr lang="en-US" sz="1200" dirty="0"/>
              <a:t>P.O. Box 6287, Grand Rapids, MI 49516-6287</a:t>
            </a:r>
          </a:p>
          <a:p>
            <a:pPr marL="0" indent="0">
              <a:buNone/>
            </a:pPr>
            <a:r>
              <a:rPr lang="en-US" sz="1200" u="sng" dirty="0">
                <a:hlinkClick r:id="rId3"/>
              </a:rPr>
              <a:t>www.bakeracademic.com</a:t>
            </a:r>
            <a:endParaRPr lang="en-US" sz="1200" dirty="0"/>
          </a:p>
          <a:p>
            <a:pPr marL="0" indent="0">
              <a:buNone/>
            </a:pPr>
            <a:r>
              <a:rPr lang="en-US" sz="1200" dirty="0"/>
              <a:t> </a:t>
            </a:r>
          </a:p>
          <a:p>
            <a:pPr marL="0" indent="0">
              <a:buNone/>
            </a:pPr>
            <a:r>
              <a:rPr lang="en-US" sz="1200" dirty="0"/>
              <a:t>All rights reserved.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D5B259-E8B4-4008-8EC0-30A0AA4A85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85055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7B97F590-4D6C-7449-BE18-997076332606}" type="slidenum">
              <a:rPr lang="en-US" sz="1200"/>
              <a:pPr/>
              <a:t>47</a:t>
            </a:fld>
            <a:endParaRPr lang="en-US" sz="1200"/>
          </a:p>
        </p:txBody>
      </p:sp>
      <p:sp>
        <p:nvSpPr>
          <p:cNvPr id="408578" name="Rectangle 2"/>
          <p:cNvSpPr>
            <a:spLocks noGrp="1" noRot="1" noChangeAspect="1" noChangeArrowheads="1"/>
          </p:cNvSpPr>
          <p:nvPr>
            <p:ph type="sldImg"/>
          </p:nvPr>
        </p:nvSpPr>
        <p:spPr>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913588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111999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a:t>What do you learn about suffering in these verses?</a:t>
            </a:r>
          </a:p>
          <a:p>
            <a:r>
              <a:rPr lang="en-US" b="0"/>
              <a:t>—Trials are normal for believers.</a:t>
            </a:r>
          </a:p>
          <a:p>
            <a:r>
              <a:rPr lang="en-US" b="0"/>
              <a:t>—We should rejoice when identifying with the suffering of Christ.</a:t>
            </a:r>
          </a:p>
          <a:p>
            <a:r>
              <a:rPr lang="en-US" b="0"/>
              <a:t>—God gives grace in suffering.</a:t>
            </a:r>
          </a:p>
          <a:p>
            <a:r>
              <a:rPr lang="en-US" b="0"/>
              <a:t>—We should persevere during suffering.</a:t>
            </a:r>
          </a:p>
          <a:p>
            <a:endParaRPr lang="en-US" b="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JO" dirty="0"/>
              <a:t>هل تشعر بأن أحدًا آخر عنده الأفضلية بسبب أنك مسيحي؟ ربما يبدو أن الآخرين جميعهم عندهم امتيازات أنت لا تمتلكها نتيجة لإيمانك بالمسيح؟</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0436841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9344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25225607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645765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196304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5387505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957312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Emperors</a:t>
            </a:r>
            <a:r>
              <a:rPr lang="en-US" baseline="0" dirty="0">
                <a:latin typeface="Times New Roman" charset="0"/>
                <a:ea typeface="ＭＳ Ｐゴシック" charset="0"/>
                <a:cs typeface="ＭＳ Ｐゴシック" charset="0"/>
              </a:rPr>
              <a:t> in black persecuted Christians</a:t>
            </a:r>
          </a:p>
          <a:p>
            <a:r>
              <a:rPr lang="en-US" baseline="0" dirty="0">
                <a:latin typeface="Times New Roman" charset="0"/>
                <a:ea typeface="ＭＳ Ｐゴシック" charset="0"/>
                <a:cs typeface="ＭＳ Ｐゴシック" charset="0"/>
              </a:rPr>
              <a:t>This course teaches that Revelation was written during the reign of Domitian at the end of the first century. </a:t>
            </a:r>
          </a:p>
          <a:p>
            <a:endParaRPr lang="en-US" baseline="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Times New Roman" charset="0"/>
                <a:ea typeface="ＭＳ Ｐゴシック" charset="0"/>
                <a:cs typeface="ＭＳ Ｐゴシック" charset="0"/>
              </a:rPr>
              <a:t>Claudius expelled all Jews from Rome in AD 49, leaving a 100% Gentile church in Rome (Acts 18:2). But after Nero came to the throne five years later, Jews began to return. No doubt this caused problems within the church that had become more Gentile in terms of sacred days </a:t>
            </a:r>
          </a:p>
          <a:p>
            <a:r>
              <a:rPr lang="en-US" baseline="0" dirty="0">
                <a:latin typeface="Times New Roman" charset="0"/>
                <a:ea typeface="ＭＳ Ｐゴシック" charset="0"/>
                <a:cs typeface="ＭＳ Ｐゴシック" charset="0"/>
              </a:rPr>
              <a:t>(Rom 14:5-6a), food (Rom 14:6b), and other gray matters (Rom 14–15).</a:t>
            </a:r>
          </a:p>
          <a:p>
            <a:r>
              <a:rPr lang="en-US" baseline="0" dirty="0">
                <a:latin typeface="Times New Roman" charset="0"/>
                <a:ea typeface="ＭＳ Ｐゴシック" charset="0"/>
                <a:cs typeface="ＭＳ Ｐゴシック" charset="0"/>
              </a:rPr>
              <a:t>_______</a:t>
            </a:r>
          </a:p>
          <a:p>
            <a:r>
              <a:rPr lang="en-US" dirty="0">
                <a:latin typeface="Times New Roman" charset="0"/>
                <a:ea typeface="ＭＳ Ｐゴシック" charset="0"/>
                <a:cs typeface="ＭＳ Ｐゴシック" charset="0"/>
              </a:rPr>
              <a:t>NC-13-Preterism-24</a:t>
            </a:r>
          </a:p>
          <a:p>
            <a:r>
              <a:rPr lang="en-US" dirty="0">
                <a:latin typeface="Times New Roman" charset="0"/>
                <a:ea typeface="ＭＳ Ｐゴシック" charset="0"/>
                <a:cs typeface="ＭＳ Ｐゴシック" charset="0"/>
              </a:rPr>
              <a:t>NS-06-Romans1-2—slide 65</a:t>
            </a:r>
          </a:p>
          <a:p>
            <a:r>
              <a:rPr lang="en-US" baseline="0" dirty="0">
                <a:latin typeface="Times New Roman" charset="0"/>
                <a:ea typeface="ＭＳ Ｐゴシック" charset="0"/>
                <a:cs typeface="ＭＳ Ｐゴシック" charset="0"/>
              </a:rPr>
              <a:t>NS-21-1 Peter-63</a:t>
            </a:r>
          </a:p>
          <a:p>
            <a:r>
              <a:rPr lang="en-US" baseline="0" dirty="0">
                <a:latin typeface="Times New Roman" charset="0"/>
                <a:ea typeface="ＭＳ Ｐゴシック" charset="0"/>
                <a:cs typeface="ＭＳ Ｐゴシック" charset="0"/>
              </a:rPr>
              <a:t>NS-27_Rev1-slide 94</a:t>
            </a:r>
          </a:p>
          <a:p>
            <a:r>
              <a:rPr lang="en-US" baseline="0">
                <a:latin typeface="Times New Roman" charset="0"/>
                <a:ea typeface="ＭＳ Ｐゴシック" charset="0"/>
                <a:cs typeface="ＭＳ Ｐゴシック" charset="0"/>
              </a:rPr>
              <a:t>NS-27-Rev4-6-slide 36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789324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a:t>Righteous suffering can have an evangelistic result when we respond properly.</a:t>
            </a:r>
          </a:p>
          <a:p>
            <a:endParaRPr lang="ar-JO"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12076284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8B5053-C8F2-F348-9F2E-2243B5A2FBBE}" type="slidenum">
              <a:rPr kumimoji="0" lang="en-US" sz="1200" b="0" i="0" u="none" strike="noStrike" kern="1200" cap="none" spc="0" normalizeH="0" baseline="0" noProof="0">
                <a:ln>
                  <a:noFill/>
                </a:ln>
                <a:solidFill>
                  <a:srgbClr val="0000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Georgia" charset="0"/>
              <a:ea typeface="ＭＳ Ｐゴシック" charset="0"/>
            </a:endParaRPr>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ea typeface="ＭＳ Ｐゴシック" charset="-128"/>
                <a:cs typeface="ＭＳ Ｐゴシック" charset="-128"/>
              </a:rPr>
              <a:t>{توقّعنا المقدس لعطية الله تجتذب غير المؤمنين}</a:t>
            </a:r>
          </a:p>
          <a:p>
            <a:pPr algn="r" rtl="1"/>
            <a:r>
              <a:rPr lang="ar-SA" sz="1200" kern="1200" dirty="0">
                <a:solidFill>
                  <a:schemeClr val="tx1"/>
                </a:solidFill>
                <a:effectLst/>
                <a:ea typeface="ＭＳ Ｐゴシック" charset="-128"/>
                <a:cs typeface="ＭＳ Ｐゴシック" charset="-128"/>
              </a:rPr>
              <a:t>[يساعد التقديس في ضوء رجاءنا بالمجد المستقبلي، في مشاهدة غير المؤمنين يسبحون الله]</a:t>
            </a:r>
          </a:p>
          <a:p>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37888315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9643526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059941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5704091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2792910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8124774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1" fontAlgn="base" latinLnBrk="0" hangingPunct="1">
              <a:lnSpc>
                <a:spcPct val="100000"/>
              </a:lnSpc>
              <a:spcBef>
                <a:spcPct val="30000"/>
              </a:spcBef>
              <a:spcAft>
                <a:spcPct val="0"/>
              </a:spcAft>
              <a:buClrTx/>
              <a:buSzTx/>
              <a:buFontTx/>
              <a:buNone/>
              <a:tabLst/>
              <a:defRPr/>
            </a:pPr>
            <a:r>
              <a:rPr lang="ar-SA" dirty="0">
                <a:ea typeface="ＭＳ Ｐゴシック" charset="0"/>
                <a:cs typeface="ＭＳ Ｐゴシック" charset="0"/>
              </a:rPr>
              <a:t>بكلام جدي، فإن الكلمة اليونانية التي تعني "غريب" تشير إلى شخص يقيم لفترة في مكان غريب أو</a:t>
            </a:r>
            <a:endParaRPr lang="ar-JO" dirty="0">
              <a:ea typeface="ＭＳ Ｐゴシック" charset="0"/>
              <a:cs typeface="ＭＳ Ｐゴシック" charset="0"/>
            </a:endParaRPr>
          </a:p>
          <a:p>
            <a:pPr marL="0" marR="0" lvl="0" indent="0" algn="r" defTabSz="914400" rtl="1" eaLnBrk="1" fontAlgn="base" latinLnBrk="0" hangingPunct="1">
              <a:lnSpc>
                <a:spcPct val="100000"/>
              </a:lnSpc>
              <a:spcBef>
                <a:spcPct val="30000"/>
              </a:spcBef>
              <a:spcAft>
                <a:spcPct val="0"/>
              </a:spcAft>
              <a:buClrTx/>
              <a:buSzTx/>
              <a:buFontTx/>
              <a:buNone/>
              <a:tabLst/>
              <a:defRPr/>
            </a:pPr>
            <a:r>
              <a:rPr lang="ar-SA" dirty="0">
                <a:ea typeface="ＭＳ Ｐゴシック" charset="0"/>
                <a:cs typeface="ＭＳ Ｐゴシック" charset="0"/>
              </a:rPr>
              <a:t> خارجي، أو حاج، أو لاجئ. </a:t>
            </a:r>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31876026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baseline="0">
                <a:solidFill>
                  <a:schemeClr val="tx1"/>
                </a:solidFill>
                <a:effectLst/>
                <a:latin typeface="Arial" pitchFamily="-111" charset="0"/>
                <a:ea typeface="ＭＳ Ｐゴシック" charset="-128"/>
                <a:cs typeface="ＭＳ Ｐゴシック" charset="-128"/>
              </a:rPr>
              <a:t>1 Peter 2:17 Respect everyone, and love the family of believers. Fear God, and respect the king.</a:t>
            </a:r>
          </a:p>
          <a:p>
            <a:endParaRPr lang="en-US" b="0" baseline="0"/>
          </a:p>
          <a:p>
            <a:endParaRPr lang="ar-JO"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5276922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894754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1994442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4226177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7217470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334D287D-0C81-6448-BC4C-2C8188ABAF36}" type="slidenum">
              <a:rPr lang="en-US" sz="1200"/>
              <a:pPr/>
              <a:t>95</a:t>
            </a:fld>
            <a:endParaRPr lang="en-US" sz="1200"/>
          </a:p>
        </p:txBody>
      </p:sp>
      <p:sp>
        <p:nvSpPr>
          <p:cNvPr id="425986" name="Rectangle 2"/>
          <p:cNvSpPr>
            <a:spLocks noGrp="1" noRot="1" noChangeAspect="1" noChangeArrowheads="1"/>
          </p:cNvSpPr>
          <p:nvPr>
            <p:ph type="sldImg"/>
          </p:nvPr>
        </p:nvSpPr>
        <p:spPr>
          <a:solidFill>
            <a:srgbClr val="FFFFFF"/>
          </a:solidFill>
          <a:ln/>
        </p:spPr>
      </p:sp>
      <p:sp>
        <p:nvSpPr>
          <p:cNvPr id="425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BDA2472-96B7-2A4F-A52A-3DA827AAC797}" type="slidenum">
              <a:rPr lang="en-US" sz="1200"/>
              <a:pPr/>
              <a:t>96</a:t>
            </a:fld>
            <a:endParaRPr lang="en-US" sz="1200"/>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AAFE92-9B60-384E-9269-45F67BE8FEFD}"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31106" name="Rectangle 2"/>
          <p:cNvSpPr>
            <a:spLocks noGrp="1" noRot="1" noChangeAspect="1" noChangeArrowheads="1"/>
          </p:cNvSpPr>
          <p:nvPr>
            <p:ph type="sldImg"/>
          </p:nvPr>
        </p:nvSpPr>
        <p:spPr>
          <a:solidFill>
            <a:srgbClr val="FFFFFF"/>
          </a:solidFill>
          <a:ln/>
        </p:spPr>
      </p:sp>
      <p:sp>
        <p:nvSpPr>
          <p:cNvPr id="4311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Arial" pitchFamily="-111" charset="0"/>
                <a:ea typeface="ＭＳ Ｐゴシック" charset="-128"/>
                <a:cs typeface="ＭＳ Ｐゴシック" charset="-128"/>
              </a:rPr>
              <a:t>Living Stones for God’s House (NLT)</a:t>
            </a:r>
          </a:p>
          <a:p>
            <a:endParaRPr lang="en-US" sz="1200" b="0" kern="1200">
              <a:solidFill>
                <a:schemeClr val="tx1"/>
              </a:solidFill>
              <a:effectLst/>
              <a:latin typeface="Arial" pitchFamily="-111" charset="0"/>
              <a:ea typeface="ＭＳ Ｐゴシック" charset="-128"/>
              <a:cs typeface="ＭＳ Ｐゴシック" charset="-128"/>
            </a:endParaRPr>
          </a:p>
          <a:p>
            <a:r>
              <a:rPr lang="en-US" sz="1200" b="0" kern="1200">
                <a:solidFill>
                  <a:schemeClr val="tx1"/>
                </a:solidFill>
                <a:effectLst/>
                <a:latin typeface="Arial" pitchFamily="-111" charset="0"/>
                <a:ea typeface="ＭＳ Ｐゴシック" charset="-128"/>
                <a:cs typeface="ＭＳ Ｐゴシック" charset="-128"/>
              </a:rPr>
              <a:t>1Pet. 2:4    You are coming to Christ, who is the living cornerstone of God’s temple. He was rejected by people, but he was chosen by God for great honor.</a:t>
            </a:r>
          </a:p>
          <a:p>
            <a:endParaRPr lang="en-US" sz="1200" b="0" kern="1200">
              <a:solidFill>
                <a:schemeClr val="tx1"/>
              </a:solidFill>
              <a:effectLst/>
              <a:latin typeface="Arial" pitchFamily="-111" charset="0"/>
              <a:ea typeface="ＭＳ Ｐゴシック" charset="-128"/>
              <a:cs typeface="ＭＳ Ｐゴシック" charset="-128"/>
            </a:endParaRPr>
          </a:p>
          <a:p>
            <a:r>
              <a:rPr lang="en-US" sz="1200" b="0" kern="1200">
                <a:solidFill>
                  <a:schemeClr val="tx1"/>
                </a:solidFill>
                <a:effectLst/>
                <a:latin typeface="Arial" pitchFamily="-111" charset="0"/>
                <a:ea typeface="ＭＳ Ｐゴシック" charset="-128"/>
                <a:cs typeface="ＭＳ Ｐゴシック" charset="-128"/>
              </a:rPr>
              <a:t>1Pet. 2:5    And you are living stones that God is building into his spiritual temple. What’s more, you are his holy priests. Through the mediation of Jesus Christ, you offer spiritual sacrifices that please God. </a:t>
            </a:r>
            <a:r>
              <a:rPr lang="en-US" sz="1200" b="0" kern="1200" baseline="30000">
                <a:solidFill>
                  <a:schemeClr val="tx1"/>
                </a:solidFill>
                <a:effectLst/>
                <a:latin typeface="Arial" pitchFamily="-111" charset="0"/>
                <a:ea typeface="ＭＳ Ｐゴシック" charset="-128"/>
                <a:cs typeface="ＭＳ Ｐゴシック" charset="-128"/>
              </a:rPr>
              <a:t>6</a:t>
            </a:r>
            <a:r>
              <a:rPr lang="en-US" sz="1200" b="0" kern="1200">
                <a:solidFill>
                  <a:schemeClr val="tx1"/>
                </a:solidFill>
                <a:effectLst/>
                <a:latin typeface="Arial" pitchFamily="-111" charset="0"/>
                <a:ea typeface="ＭＳ Ｐゴシック" charset="-128"/>
                <a:cs typeface="ＭＳ Ｐゴシック" charset="-128"/>
              </a:rPr>
              <a:t> As the Scriptures say,</a:t>
            </a:r>
          </a:p>
          <a:p>
            <a:endParaRPr lang="en-US" sz="1200" b="0" kern="1200">
              <a:solidFill>
                <a:schemeClr val="tx1"/>
              </a:solidFill>
              <a:effectLst/>
              <a:latin typeface="Arial" pitchFamily="-111" charset="0"/>
              <a:ea typeface="ＭＳ Ｐゴシック" charset="-128"/>
              <a:cs typeface="ＭＳ Ｐゴシック" charset="-128"/>
            </a:endParaRPr>
          </a:p>
          <a:p>
            <a:r>
              <a:rPr lang="en-US" sz="1200" b="0" kern="1200">
                <a:solidFill>
                  <a:schemeClr val="tx1"/>
                </a:solidFill>
                <a:effectLst/>
                <a:latin typeface="Arial" pitchFamily="-111" charset="0"/>
                <a:ea typeface="ＭＳ Ｐゴシック" charset="-128"/>
                <a:cs typeface="ＭＳ Ｐゴシック" charset="-128"/>
              </a:rPr>
              <a:t>  “I am placing a cornerstone in Jerusalem,</a:t>
            </a:r>
          </a:p>
          <a:p>
            <a:r>
              <a:rPr lang="en-US" sz="1200" b="0" kern="1200">
                <a:solidFill>
                  <a:schemeClr val="tx1"/>
                </a:solidFill>
                <a:effectLst/>
                <a:latin typeface="Arial" pitchFamily="-111" charset="0"/>
                <a:ea typeface="ＭＳ Ｐゴシック" charset="-128"/>
                <a:cs typeface="ＭＳ Ｐゴシック" charset="-128"/>
              </a:rPr>
              <a:t>chosen for great honor,</a:t>
            </a:r>
          </a:p>
          <a:p>
            <a:r>
              <a:rPr lang="en-US" sz="1200" b="0" kern="1200">
                <a:solidFill>
                  <a:schemeClr val="tx1"/>
                </a:solidFill>
                <a:effectLst/>
                <a:latin typeface="Arial" pitchFamily="-111" charset="0"/>
                <a:ea typeface="ＭＳ Ｐゴシック" charset="-128"/>
                <a:cs typeface="ＭＳ Ｐゴシック" charset="-128"/>
              </a:rPr>
              <a:t>and anyone who trusts in him</a:t>
            </a:r>
          </a:p>
          <a:p>
            <a:r>
              <a:rPr lang="en-US" sz="1200" b="0" kern="1200">
                <a:solidFill>
                  <a:schemeClr val="tx1"/>
                </a:solidFill>
                <a:effectLst/>
                <a:latin typeface="Arial" pitchFamily="-111" charset="0"/>
                <a:ea typeface="ＭＳ Ｐゴシック" charset="-128"/>
                <a:cs typeface="ＭＳ Ｐゴシック" charset="-128"/>
              </a:rPr>
              <a:t>will never be disgraced.”</a:t>
            </a:r>
          </a:p>
          <a:p>
            <a:endParaRPr lang="en-US" sz="1200" b="0" kern="1200">
              <a:solidFill>
                <a:schemeClr val="tx1"/>
              </a:solidFill>
              <a:effectLst/>
              <a:latin typeface="Arial" pitchFamily="-111" charset="0"/>
              <a:ea typeface="ＭＳ Ｐゴシック" charset="-128"/>
              <a:cs typeface="ＭＳ Ｐゴシック" charset="-128"/>
            </a:endParaRPr>
          </a:p>
          <a:p>
            <a:r>
              <a:rPr lang="en-US" sz="1200" b="0" kern="1200">
                <a:solidFill>
                  <a:schemeClr val="tx1"/>
                </a:solidFill>
                <a:effectLst/>
                <a:latin typeface="Arial" pitchFamily="-111" charset="0"/>
                <a:ea typeface="ＭＳ Ｐゴシック" charset="-128"/>
                <a:cs typeface="ＭＳ Ｐゴシック" charset="-128"/>
              </a:rPr>
              <a:t>1Pet. 2:7    Yes, you who trust him recognize the honor God has given him. But for those who reject him,</a:t>
            </a:r>
          </a:p>
          <a:p>
            <a:endParaRPr lang="en-US" sz="1200" b="0" kern="1200">
              <a:solidFill>
                <a:schemeClr val="tx1"/>
              </a:solidFill>
              <a:effectLst/>
              <a:latin typeface="Arial" pitchFamily="-111" charset="0"/>
              <a:ea typeface="ＭＳ Ｐゴシック" charset="-128"/>
              <a:cs typeface="ＭＳ Ｐゴシック" charset="-128"/>
            </a:endParaRPr>
          </a:p>
          <a:p>
            <a:r>
              <a:rPr lang="en-US" sz="1200" b="0" kern="1200">
                <a:solidFill>
                  <a:schemeClr val="tx1"/>
                </a:solidFill>
                <a:effectLst/>
                <a:latin typeface="Arial" pitchFamily="-111" charset="0"/>
                <a:ea typeface="ＭＳ Ｐゴシック" charset="-128"/>
                <a:cs typeface="ＭＳ Ｐゴシック" charset="-128"/>
              </a:rPr>
              <a:t>  “The stone that the builders rejected</a:t>
            </a:r>
          </a:p>
          <a:p>
            <a:r>
              <a:rPr lang="en-US" sz="1200" b="0" kern="1200">
                <a:solidFill>
                  <a:schemeClr val="tx1"/>
                </a:solidFill>
                <a:effectLst/>
                <a:latin typeface="Arial" pitchFamily="-111" charset="0"/>
                <a:ea typeface="ＭＳ Ｐゴシック" charset="-128"/>
                <a:cs typeface="ＭＳ Ｐゴシック" charset="-128"/>
              </a:rPr>
              <a:t>has now become the cornerstone.”</a:t>
            </a:r>
          </a:p>
          <a:p>
            <a:endParaRPr lang="en-US" sz="1200" b="0" kern="1200">
              <a:solidFill>
                <a:schemeClr val="tx1"/>
              </a:solidFill>
              <a:effectLst/>
              <a:latin typeface="Arial" pitchFamily="-111" charset="0"/>
              <a:ea typeface="ＭＳ Ｐゴシック" charset="-128"/>
              <a:cs typeface="ＭＳ Ｐゴシック" charset="-128"/>
            </a:endParaRPr>
          </a:p>
          <a:p>
            <a:r>
              <a:rPr lang="en-US" sz="1200" b="0" kern="1200">
                <a:solidFill>
                  <a:schemeClr val="tx1"/>
                </a:solidFill>
                <a:effectLst/>
                <a:latin typeface="Arial" pitchFamily="-111" charset="0"/>
                <a:ea typeface="ＭＳ Ｐゴシック" charset="-128"/>
                <a:cs typeface="ＭＳ Ｐゴシック" charset="-128"/>
              </a:rPr>
              <a:t>1Pet. 2:8    And,</a:t>
            </a:r>
          </a:p>
          <a:p>
            <a:r>
              <a:rPr lang="en-US" sz="1200" b="0" kern="1200">
                <a:solidFill>
                  <a:schemeClr val="tx1"/>
                </a:solidFill>
                <a:effectLst/>
                <a:latin typeface="Arial" pitchFamily="-111" charset="0"/>
                <a:ea typeface="ＭＳ Ｐゴシック" charset="-128"/>
                <a:cs typeface="ＭＳ Ｐゴシック" charset="-128"/>
              </a:rPr>
              <a:t> </a:t>
            </a:r>
          </a:p>
          <a:p>
            <a:r>
              <a:rPr lang="en-US" sz="1200" b="0" kern="1200">
                <a:solidFill>
                  <a:schemeClr val="tx1"/>
                </a:solidFill>
                <a:effectLst/>
                <a:latin typeface="Arial" pitchFamily="-111" charset="0"/>
                <a:ea typeface="ＭＳ Ｐゴシック" charset="-128"/>
                <a:cs typeface="ＭＳ Ｐゴシック" charset="-128"/>
              </a:rPr>
              <a:t>“He is the stone that makes people stumble,</a:t>
            </a:r>
          </a:p>
          <a:p>
            <a:r>
              <a:rPr lang="en-US" sz="1200" b="0" kern="1200">
                <a:solidFill>
                  <a:schemeClr val="tx1"/>
                </a:solidFill>
                <a:effectLst/>
                <a:latin typeface="Arial" pitchFamily="-111" charset="0"/>
                <a:ea typeface="ＭＳ Ｐゴシック" charset="-128"/>
                <a:cs typeface="ＭＳ Ｐゴシック" charset="-128"/>
              </a:rPr>
              <a:t>the rock that makes them fall.”</a:t>
            </a:r>
          </a:p>
          <a:p>
            <a:r>
              <a:rPr lang="en-US" sz="1200" b="0" kern="1200">
                <a:solidFill>
                  <a:schemeClr val="tx1"/>
                </a:solidFill>
                <a:effectLst/>
                <a:latin typeface="Arial" pitchFamily="-111" charset="0"/>
                <a:ea typeface="ＭＳ Ｐゴシック" charset="-128"/>
                <a:cs typeface="ＭＳ Ｐゴシック" charset="-128"/>
              </a:rPr>
              <a:t> </a:t>
            </a:r>
          </a:p>
          <a:p>
            <a:r>
              <a:rPr lang="en-US" sz="1200" b="0" kern="1200">
                <a:solidFill>
                  <a:schemeClr val="tx1"/>
                </a:solidFill>
                <a:effectLst/>
                <a:latin typeface="Arial" pitchFamily="-111" charset="0"/>
                <a:ea typeface="ＭＳ Ｐゴシック" charset="-128"/>
                <a:cs typeface="ＭＳ Ｐゴシック" charset="-128"/>
              </a:rPr>
              <a:t>They stumble because they do not obey God’s word, and so they meet the fate that was planned for them.</a:t>
            </a:r>
          </a:p>
          <a:p>
            <a:endParaRPr lang="en-US" sz="1200" b="0" kern="1200">
              <a:solidFill>
                <a:schemeClr val="tx1"/>
              </a:solidFill>
              <a:effectLst/>
              <a:latin typeface="Arial" pitchFamily="-111" charset="0"/>
              <a:ea typeface="ＭＳ Ｐゴシック" charset="-128"/>
              <a:cs typeface="ＭＳ Ｐゴシック" charset="-128"/>
            </a:endParaRPr>
          </a:p>
          <a:p>
            <a:r>
              <a:rPr lang="en-US" sz="1200" b="0" kern="1200">
                <a:solidFill>
                  <a:schemeClr val="tx1"/>
                </a:solidFill>
                <a:effectLst/>
                <a:latin typeface="Arial" pitchFamily="-111" charset="0"/>
                <a:ea typeface="ＭＳ Ｐゴシック" charset="-128"/>
                <a:cs typeface="ＭＳ Ｐゴシック" charset="-128"/>
              </a:rPr>
              <a:t>1Pet. 2:9    But you are not like that, for you are a chosen people. You are royal priests, a holy nation, God’s very own possession. As a result, you can show others the goodness of God, for he called you out of the darkness into his wonderful light.</a:t>
            </a:r>
          </a:p>
          <a:p>
            <a:endParaRPr lang="en-US" sz="1200" b="0" kern="1200">
              <a:solidFill>
                <a:schemeClr val="tx1"/>
              </a:solidFill>
              <a:effectLst/>
              <a:latin typeface="Arial" pitchFamily="-111" charset="0"/>
              <a:ea typeface="ＭＳ Ｐゴシック" charset="-128"/>
              <a:cs typeface="ＭＳ Ｐゴシック" charset="-128"/>
            </a:endParaRPr>
          </a:p>
          <a:p>
            <a:r>
              <a:rPr lang="en-US" sz="1200" b="0" kern="1200">
                <a:solidFill>
                  <a:schemeClr val="tx1"/>
                </a:solidFill>
                <a:effectLst/>
                <a:latin typeface="Arial" pitchFamily="-111" charset="0"/>
                <a:ea typeface="ＭＳ Ｐゴシック" charset="-128"/>
                <a:cs typeface="ＭＳ Ｐゴシック" charset="-128"/>
              </a:rPr>
              <a:t>1Pet. 2:10    “Once you had no identity as a people;</a:t>
            </a:r>
          </a:p>
          <a:p>
            <a:r>
              <a:rPr lang="en-US" sz="1200" b="0" kern="1200">
                <a:solidFill>
                  <a:schemeClr val="tx1"/>
                </a:solidFill>
                <a:effectLst/>
                <a:latin typeface="Arial" pitchFamily="-111" charset="0"/>
                <a:ea typeface="ＭＳ Ｐゴシック" charset="-128"/>
                <a:cs typeface="ＭＳ Ｐゴシック" charset="-128"/>
              </a:rPr>
              <a:t>now you are God’s people.</a:t>
            </a:r>
          </a:p>
          <a:p>
            <a:r>
              <a:rPr lang="en-US" sz="1200" b="0" kern="1200">
                <a:solidFill>
                  <a:schemeClr val="tx1"/>
                </a:solidFill>
                <a:effectLst/>
                <a:latin typeface="Arial" pitchFamily="-111" charset="0"/>
                <a:ea typeface="ＭＳ Ｐゴシック" charset="-128"/>
                <a:cs typeface="ＭＳ Ｐゴシック" charset="-128"/>
              </a:rPr>
              <a:t>Once you received no mercy;</a:t>
            </a:r>
          </a:p>
          <a:p>
            <a:r>
              <a:rPr lang="en-US" sz="1200" b="0" kern="1200">
                <a:solidFill>
                  <a:schemeClr val="tx1"/>
                </a:solidFill>
                <a:effectLst/>
                <a:latin typeface="Arial" pitchFamily="-111" charset="0"/>
                <a:ea typeface="ＭＳ Ｐゴシック" charset="-128"/>
                <a:cs typeface="ＭＳ Ｐゴシック" charset="-128"/>
              </a:rPr>
              <a:t>now you have received God’s mercy.”</a:t>
            </a:r>
          </a:p>
          <a:p>
            <a:endParaRPr lang="en-US" sz="1200" b="0" kern="1200">
              <a:solidFill>
                <a:schemeClr val="tx1"/>
              </a:solidFill>
              <a:effectLst/>
              <a:latin typeface="Arial" pitchFamily="-111" charset="0"/>
              <a:ea typeface="ＭＳ Ｐゴシック" charset="-128"/>
              <a:cs typeface="ＭＳ Ｐゴシック" charset="-128"/>
            </a:endParaRPr>
          </a:p>
          <a:p>
            <a:r>
              <a:rPr lang="en-US" sz="1200" b="0" kern="1200">
                <a:solidFill>
                  <a:schemeClr val="tx1"/>
                </a:solidFill>
                <a:effectLst/>
                <a:latin typeface="Arial" pitchFamily="-111" charset="0"/>
                <a:ea typeface="ＭＳ Ｐゴシック" charset="-128"/>
                <a:cs typeface="ＭＳ Ｐゴシック" charset="-128"/>
              </a:rPr>
              <a:t>1Pet. 2:11    Dear friends, I warn you as “temporary residents and foreigners” to keep away from worldly desires that wage war against your very souls. </a:t>
            </a:r>
            <a:r>
              <a:rPr lang="en-US" sz="1200" b="0" kern="1200" baseline="30000">
                <a:solidFill>
                  <a:schemeClr val="tx1"/>
                </a:solidFill>
                <a:effectLst/>
                <a:latin typeface="Arial" pitchFamily="-111" charset="0"/>
                <a:ea typeface="ＭＳ Ｐゴシック" charset="-128"/>
                <a:cs typeface="ＭＳ Ｐゴシック" charset="-128"/>
              </a:rPr>
              <a:t>12</a:t>
            </a:r>
            <a:r>
              <a:rPr lang="en-US" sz="1200" b="0" kern="1200">
                <a:solidFill>
                  <a:schemeClr val="tx1"/>
                </a:solidFill>
                <a:effectLst/>
                <a:latin typeface="Arial" pitchFamily="-111" charset="0"/>
                <a:ea typeface="ＭＳ Ｐゴシック" charset="-128"/>
                <a:cs typeface="ＭＳ Ｐゴシック" charset="-128"/>
              </a:rPr>
              <a:t> Be careful to live properly among your unbelieving neighbors. Then even if they accuse you of doing wrong, they will see your honorable behavior, and they will give honor to God when he judges the world. </a:t>
            </a:r>
          </a:p>
          <a:p>
            <a:endParaRPr lang="en-US" b="0"/>
          </a:p>
          <a:p>
            <a:endParaRPr lang="ar-JO"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15274492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0916348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7324861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0770454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40660509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564687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5156121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5151834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FFA5E4-8771-2842-9739-34933EF2B9DF}"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0322" name="Rectangle 2"/>
          <p:cNvSpPr>
            <a:spLocks noGrp="1" noRot="1" noChangeAspect="1" noChangeArrowheads="1"/>
          </p:cNvSpPr>
          <p:nvPr>
            <p:ph type="sldImg"/>
          </p:nvPr>
        </p:nvSpPr>
        <p:spPr>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9586174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E03F8D-79E3-874B-8768-C6776AC22043}"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3394" name="Rectangle 2"/>
          <p:cNvSpPr>
            <a:spLocks noGrp="1" noRot="1" noChangeAspect="1" noChangeArrowheads="1"/>
          </p:cNvSpPr>
          <p:nvPr>
            <p:ph type="sldImg"/>
          </p:nvPr>
        </p:nvSpPr>
        <p:spPr>
          <a:solidFill>
            <a:srgbClr val="FFFFFF"/>
          </a:solidFill>
          <a:ln/>
        </p:spPr>
      </p:sp>
      <p:sp>
        <p:nvSpPr>
          <p:cNvPr id="443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1 Peter 2:24 NLT</a:t>
            </a:r>
          </a:p>
          <a:p>
            <a:r>
              <a:rPr lang="en-US" sz="1200" b="0" kern="1200">
                <a:solidFill>
                  <a:schemeClr val="tx1"/>
                </a:solidFill>
                <a:effectLst/>
                <a:latin typeface="Arial" pitchFamily="-111" charset="0"/>
                <a:ea typeface="ＭＳ Ｐゴシック" charset="-128"/>
                <a:cs typeface="ＭＳ Ｐゴシック" charset="-128"/>
              </a:rPr>
              <a:t>He personally carried our sins in his body on the cross</a:t>
            </a:r>
          </a:p>
          <a:p>
            <a:r>
              <a:rPr lang="en-US" sz="1200" b="0" kern="1200">
                <a:solidFill>
                  <a:schemeClr val="tx1"/>
                </a:solidFill>
                <a:effectLst/>
                <a:latin typeface="Arial" pitchFamily="-111" charset="0"/>
                <a:ea typeface="ＭＳ Ｐゴシック" charset="-128"/>
                <a:cs typeface="ＭＳ Ｐゴシック" charset="-128"/>
              </a:rPr>
              <a:t>so that we can be dead to sin and live for what is right. By his wounds you are healed.</a:t>
            </a:r>
          </a:p>
          <a:p>
            <a:endParaRPr lang="en-US" b="0"/>
          </a:p>
          <a:p>
            <a:endParaRPr lang="ar-JO"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28133696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0B1086-A98A-EA4F-804A-844C94184DE7}"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128"/>
                <a:cs typeface="ＭＳ Ｐゴシック" charset="-128"/>
              </a:rPr>
              <a:t>We redeem something when we pay for it with something of equal or greater value to release it from someone else's control. Christ's death was far more valuable than the hold that sin had on us.</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NS-06-Rom3-4—slide 69</a:t>
            </a:r>
          </a:p>
          <a:p>
            <a:pPr eaLnBrk="1" hangingPunct="1"/>
            <a:r>
              <a:rPr lang="en-US" dirty="0">
                <a:latin typeface="Times New Roman" charset="0"/>
                <a:ea typeface="ＭＳ Ｐゴシック" charset="-128"/>
                <a:cs typeface="ＭＳ Ｐゴシック" charset="-128"/>
              </a:rPr>
              <a:t>NS-21-1Peter-111</a:t>
            </a: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9E0748-65FE-F442-8740-28B4C4FB612A}"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128"/>
                <a:cs typeface="ＭＳ Ｐゴシック" charset="-128"/>
              </a:rPr>
              <a:t>The penalty must be paid for justice to be satisfied. But a substitute is allowed. Jesus was our substitute for the penalty of sin that we owe.</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BE-60-1 Peter-46</a:t>
            </a:r>
          </a:p>
          <a:p>
            <a:pPr eaLnBrk="1" hangingPunct="1"/>
            <a:r>
              <a:rPr lang="en-US" dirty="0">
                <a:latin typeface="Times New Roman" charset="0"/>
                <a:ea typeface="ＭＳ Ｐゴシック" charset="-128"/>
                <a:cs typeface="ＭＳ Ｐゴシック" charset="-128"/>
              </a:rPr>
              <a:t>NS-06-Rom3-4—slide 61</a:t>
            </a:r>
          </a:p>
          <a:p>
            <a:pPr eaLnBrk="1" hangingPunct="1"/>
            <a:r>
              <a:rPr lang="en-US" dirty="0">
                <a:latin typeface="Times New Roman" charset="0"/>
                <a:ea typeface="ＭＳ Ｐゴシック" charset="-128"/>
                <a:cs typeface="ＭＳ Ｐゴシック" charset="-128"/>
              </a:rPr>
              <a:t>NS-21-1Peter-112</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2199465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CCEA5A-F2CB-304A-A14F-9872AB67A655}"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53634" name="Rectangle 2"/>
          <p:cNvSpPr>
            <a:spLocks noGrp="1" noRot="1" noChangeAspect="1" noChangeArrowheads="1"/>
          </p:cNvSpPr>
          <p:nvPr>
            <p:ph type="sldImg"/>
          </p:nvPr>
        </p:nvSpPr>
        <p:spPr>
          <a:solidFill>
            <a:srgbClr val="FFFFFF"/>
          </a:solidFill>
          <a:ln/>
        </p:spPr>
      </p:sp>
      <p:sp>
        <p:nvSpPr>
          <p:cNvPr id="453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C663A77-B9CC-7948-AC62-DCEE898C0E17}" type="slidenum">
              <a:rPr lang="en-US" sz="1200"/>
              <a:pPr/>
              <a:t>121</a:t>
            </a:fld>
            <a:endParaRPr lang="en-US" sz="1200"/>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1 Peter:</a:t>
            </a:r>
            <a:r>
              <a:rPr lang="en-US" sz="1200" b="0" cap="none" dirty="0">
                <a:latin typeface="Tahoma" panose="020B0604030504040204" pitchFamily="34" charset="0"/>
                <a:ea typeface="Tahoma" panose="020B0604030504040204" pitchFamily="34" charset="0"/>
                <a:cs typeface="Tahoma" panose="020B0604030504040204" pitchFamily="34" charset="0"/>
              </a:rPr>
              <a:t> A</a:t>
            </a:r>
            <a:r>
              <a:rPr lang="en-US" sz="1200" cap="none" dirty="0">
                <a:latin typeface="Tahoma" panose="020B0604030504040204" pitchFamily="34" charset="0"/>
                <a:ea typeface="Tahoma" panose="020B0604030504040204" pitchFamily="34" charset="0"/>
                <a:cs typeface="Tahoma" panose="020B0604030504040204" pitchFamily="34" charset="0"/>
              </a:rPr>
              <a:t>fter Paul left Rome (AD 62),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but before Nero’s persecution started (AD 64)</a:t>
            </a:r>
          </a:p>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2 Peter: </a:t>
            </a:r>
            <a:r>
              <a:rPr lang="en-US" sz="1200" cap="none" dirty="0">
                <a:latin typeface="Tahoma" panose="020B0604030504040204" pitchFamily="34" charset="0"/>
                <a:ea typeface="Tahoma" panose="020B0604030504040204" pitchFamily="34" charset="0"/>
                <a:cs typeface="Tahoma" panose="020B0604030504040204" pitchFamily="34" charset="0"/>
              </a:rPr>
              <a:t>Between Nero’s persecution (AD 64),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and his death (~AD 67)</a:t>
            </a:r>
          </a:p>
          <a:p>
            <a:endParaRPr lang="en-US" dirty="0"/>
          </a:p>
          <a:p>
            <a:r>
              <a:rPr lang="en-US" dirty="0"/>
              <a:t>Emperor</a:t>
            </a:r>
          </a:p>
          <a:p>
            <a:r>
              <a:rPr lang="en-US" dirty="0"/>
              <a:t>Tiberius(AD14-37)&gt;Caligula (AD37-41)&gt;Claudius</a:t>
            </a:r>
            <a:r>
              <a:rPr lang="en-US" baseline="0" dirty="0"/>
              <a:t> (AD41-54)&gt;Nero(AD54-68)</a:t>
            </a:r>
          </a:p>
          <a:p>
            <a:endParaRPr lang="en-US" dirty="0"/>
          </a:p>
          <a:p>
            <a:r>
              <a:rPr lang="en-US" dirty="0"/>
              <a:t>A brief statement in </a:t>
            </a:r>
            <a:r>
              <a:rPr lang="en-US" dirty="0" err="1"/>
              <a:t>Divus</a:t>
            </a:r>
            <a:r>
              <a:rPr lang="en-US" dirty="0"/>
              <a:t> Claudius 25 mentions agitations by the "Jews" which led Claudius (Roman Emperor from AD 41 to 54) to expel them from Rome.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Why did Paul call Peter, Cephas (Galatians 2:7-14, I Cor. 1:11-13, I Cor. 3:21, I Cor. 9:5 and I Cor. 15:5)? </a:t>
            </a:r>
            <a:r>
              <a:rPr lang="en-US" dirty="0">
                <a:hlinkClick r:id="rId3"/>
              </a:rPr>
              <a:t>https://christianity.stackexchange.com/questions/7188/why-does-paul-call-peter-cephas-in-his-writings</a:t>
            </a:r>
            <a:endParaRPr lang="en-US" dirty="0"/>
          </a:p>
          <a:p>
            <a:endParaRPr lang="en-US" dirty="0"/>
          </a:p>
          <a:p>
            <a:r>
              <a:rPr lang="en-US" dirty="0"/>
              <a:t>Timeline is reference from ESV Study</a:t>
            </a:r>
            <a:r>
              <a:rPr lang="en-US" baseline="0" dirty="0"/>
              <a:t> Bible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C57147-9445-492A-AD3A-59208928E96A}" type="slidenum">
              <a:rPr kumimoji="0" lang="en-US" sz="1200" b="0" i="0" u="none" strike="noStrike" kern="1200" cap="none" spc="0" normalizeH="0" baseline="0" noProof="0" smtClean="0">
                <a:ln>
                  <a:noFill/>
                </a:ln>
                <a:solidFill>
                  <a:prstClr val="black"/>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Georgia" charset="0"/>
              <a:ea typeface="ＭＳ Ｐゴシック" charset="0"/>
            </a:endParaRPr>
          </a:p>
        </p:txBody>
      </p:sp>
    </p:spTree>
    <p:extLst>
      <p:ext uri="{BB962C8B-B14F-4D97-AF65-F5344CB8AC3E}">
        <p14:creationId xmlns:p14="http://schemas.microsoft.com/office/powerpoint/2010/main" val="38973240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238C63-545F-7447-A81E-A6A295E28FD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1833446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4BC82E-D434-A94B-9620-478C6254D49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1 Peter 3:18-22 NLT</a:t>
            </a:r>
          </a:p>
          <a:p>
            <a:endParaRPr lang="en-US" b="0"/>
          </a:p>
          <a:p>
            <a:r>
              <a:rPr lang="en-US" sz="1200" b="0" kern="1200">
                <a:solidFill>
                  <a:schemeClr val="tx1"/>
                </a:solidFill>
                <a:effectLst/>
                <a:latin typeface="Arial" pitchFamily="-111" charset="0"/>
                <a:ea typeface="ＭＳ Ｐゴシック" charset="-128"/>
                <a:cs typeface="ＭＳ Ｐゴシック" charset="-128"/>
              </a:rPr>
              <a:t>1Pet. 3:18    Christ suffered for our sins once for all time. He never sinned, but he died for sinners to bring you safely home to God. He suffered physical death, but he was raised to life in the Spirit.</a:t>
            </a:r>
          </a:p>
          <a:p>
            <a:endParaRPr lang="en-US" sz="1200" b="0" kern="1200">
              <a:solidFill>
                <a:schemeClr val="tx1"/>
              </a:solidFill>
              <a:effectLst/>
              <a:latin typeface="Arial" pitchFamily="-111" charset="0"/>
              <a:ea typeface="ＭＳ Ｐゴシック" charset="-128"/>
              <a:cs typeface="ＭＳ Ｐゴシック" charset="-128"/>
            </a:endParaRPr>
          </a:p>
          <a:p>
            <a:r>
              <a:rPr lang="en-US" sz="1200" b="0" kern="1200">
                <a:solidFill>
                  <a:schemeClr val="tx1"/>
                </a:solidFill>
                <a:effectLst/>
                <a:latin typeface="Arial" pitchFamily="-111" charset="0"/>
                <a:ea typeface="ＭＳ Ｐゴシック" charset="-128"/>
                <a:cs typeface="ＭＳ Ｐゴシック" charset="-128"/>
              </a:rPr>
              <a:t>1Pet. 3:19    So he went and preached to the spirits in prison— </a:t>
            </a:r>
            <a:r>
              <a:rPr lang="en-US" sz="1200" b="0" kern="1200" baseline="30000">
                <a:solidFill>
                  <a:schemeClr val="tx1"/>
                </a:solidFill>
                <a:effectLst/>
                <a:latin typeface="Arial" pitchFamily="-111" charset="0"/>
                <a:ea typeface="ＭＳ Ｐゴシック" charset="-128"/>
                <a:cs typeface="ＭＳ Ｐゴシック" charset="-128"/>
              </a:rPr>
              <a:t>20</a:t>
            </a:r>
            <a:r>
              <a:rPr lang="en-US" sz="1200" b="0" kern="1200">
                <a:solidFill>
                  <a:schemeClr val="tx1"/>
                </a:solidFill>
                <a:effectLst/>
                <a:latin typeface="Arial" pitchFamily="-111" charset="0"/>
                <a:ea typeface="ＭＳ Ｐゴシック" charset="-128"/>
                <a:cs typeface="ＭＳ Ｐゴシック" charset="-128"/>
              </a:rPr>
              <a:t> those who disobeyed God long ago when God waited patiently while Noah was building his boat. Only eight people were saved from drowning in that terrible flood. </a:t>
            </a:r>
            <a:r>
              <a:rPr lang="en-US" sz="1200" b="0" kern="1200" baseline="30000">
                <a:solidFill>
                  <a:schemeClr val="tx1"/>
                </a:solidFill>
                <a:effectLst/>
                <a:latin typeface="Arial" pitchFamily="-111" charset="0"/>
                <a:ea typeface="ＭＳ Ｐゴシック" charset="-128"/>
                <a:cs typeface="ＭＳ Ｐゴシック" charset="-128"/>
              </a:rPr>
              <a:t>21</a:t>
            </a:r>
            <a:r>
              <a:rPr lang="en-US" sz="1200" b="0" kern="1200">
                <a:solidFill>
                  <a:schemeClr val="tx1"/>
                </a:solidFill>
                <a:effectLst/>
                <a:latin typeface="Arial" pitchFamily="-111" charset="0"/>
                <a:ea typeface="ＭＳ Ｐゴシック" charset="-128"/>
                <a:cs typeface="ＭＳ Ｐゴシック" charset="-128"/>
              </a:rPr>
              <a:t> And that water is a picture of baptism, which now saves you, not by removing dirt from your body, but as a response to God from a clean conscience. It is effective because of the resurrection of Jesus Christ.</a:t>
            </a:r>
          </a:p>
          <a:p>
            <a:endParaRPr lang="en-US" sz="1200" b="0" kern="1200">
              <a:solidFill>
                <a:schemeClr val="tx1"/>
              </a:solidFill>
              <a:effectLst/>
              <a:latin typeface="Arial" pitchFamily="-111" charset="0"/>
              <a:ea typeface="ＭＳ Ｐゴシック" charset="-128"/>
              <a:cs typeface="ＭＳ Ｐゴシック" charset="-128"/>
            </a:endParaRPr>
          </a:p>
          <a:p>
            <a:r>
              <a:rPr lang="en-US" sz="1200" b="0" kern="1200">
                <a:solidFill>
                  <a:schemeClr val="tx1"/>
                </a:solidFill>
                <a:effectLst/>
                <a:latin typeface="Arial" pitchFamily="-111" charset="0"/>
                <a:ea typeface="ＭＳ Ｐゴシック" charset="-128"/>
                <a:cs typeface="ＭＳ Ｐゴシック" charset="-128"/>
              </a:rPr>
              <a:t>1Pet. 3:22    Now Christ has gone to heaven. He is seated in the place of honor next to God, and all the angels and authorities and powers accept his authority. </a:t>
            </a:r>
          </a:p>
          <a:p>
            <a:endParaRPr lang="en-US" b="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42808979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8705025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ea typeface="ＭＳ Ｐゴシック" charset="-128"/>
                <a:cs typeface="ＭＳ Ｐゴシック" charset="-128"/>
              </a:rPr>
              <a:t>{توقّعنا المقدس لعطية الله تجتذب غير المؤمنين}</a:t>
            </a:r>
          </a:p>
          <a:p>
            <a:pPr algn="r" rtl="1"/>
            <a:r>
              <a:rPr lang="ar-SA" sz="1200" kern="1200" dirty="0">
                <a:solidFill>
                  <a:schemeClr val="tx1"/>
                </a:solidFill>
                <a:effectLst/>
                <a:ea typeface="ＭＳ Ｐゴシック" charset="-128"/>
                <a:cs typeface="ＭＳ Ｐゴシック" charset="-128"/>
              </a:rPr>
              <a:t>[يساعد التقديس في ضوء رجاءنا بالمجد المستقبلي، في مشاهدة غير المؤمنين يسبحون الله]</a:t>
            </a:r>
          </a:p>
          <a:p>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37888315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ea typeface="ＭＳ Ｐゴシック" charset="-128"/>
                <a:cs typeface="ＭＳ Ｐゴシック" charset="-128"/>
              </a:rPr>
              <a:t>[اخضع في كل مجالات الحياة فهذا سيرضي كل من الله والناس]</a:t>
            </a:r>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24178340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4197337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Submissiveness to people shows a willingness to function under God's authority.</a:t>
            </a:r>
          </a:p>
          <a:p>
            <a:r>
              <a:rPr lang="en-US" b="0" dirty="0"/>
              <a:t>______________</a:t>
            </a:r>
          </a:p>
          <a:p>
            <a:r>
              <a:rPr lang="en-US" b="0" dirty="0"/>
              <a:t>NS-06-Romans9-16—slide 95</a:t>
            </a:r>
          </a:p>
          <a:p>
            <a:r>
              <a:rPr lang="en-US" b="0" dirty="0"/>
              <a:t>NS-21-1Peter-168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3038271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9083723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7742876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0466443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1BBA82-548E-9D46-B263-0CB34CE759CB}"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Slide Image Placeholder 1"/>
          <p:cNvSpPr>
            <a:spLocks noGrp="1" noRot="1" noChangeAspect="1"/>
          </p:cNvSpPr>
          <p:nvPr>
            <p:ph type="sldImg"/>
          </p:nvPr>
        </p:nvSpPr>
        <p:spPr>
          <a:ln/>
        </p:spPr>
      </p:sp>
      <p:sp>
        <p:nvSpPr>
          <p:cNvPr id="945155"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NLT Rom. 13:1</a:t>
            </a:r>
            <a:r>
              <a:rPr lang="en-US" dirty="0">
                <a:effectLst/>
                <a:latin typeface="Arial" panose="020B0604020202020204" pitchFamily="34" charset="0"/>
              </a:rPr>
              <a:t>    Everyone must submit to governing authorities. For all authority comes from God, and those in positions of authority have been placed there by God. </a:t>
            </a:r>
            <a:r>
              <a:rPr lang="en-US" dirty="0">
                <a:solidFill>
                  <a:srgbClr val="006699"/>
                </a:solidFill>
                <a:effectLst/>
                <a:latin typeface="Arial" panose="020B0604020202020204" pitchFamily="34" charset="0"/>
              </a:rPr>
              <a:t>2</a:t>
            </a:r>
            <a:r>
              <a:rPr lang="en-US" dirty="0">
                <a:effectLst/>
                <a:latin typeface="Arial" panose="020B0604020202020204" pitchFamily="34" charset="0"/>
              </a:rPr>
              <a:t> So anyone who rebels against authority is rebelling against what God has instituted, and they will be punished. </a:t>
            </a:r>
            <a:r>
              <a:rPr lang="en-US" dirty="0">
                <a:solidFill>
                  <a:srgbClr val="006699"/>
                </a:solidFill>
                <a:effectLst/>
                <a:latin typeface="Arial" panose="020B0604020202020204" pitchFamily="34" charset="0"/>
              </a:rPr>
              <a:t>3</a:t>
            </a:r>
            <a:r>
              <a:rPr lang="en-US" dirty="0">
                <a:effectLst/>
                <a:latin typeface="Arial" panose="020B0604020202020204" pitchFamily="34" charset="0"/>
              </a:rPr>
              <a:t> For the authorities do not strike fear in people who are doing right, but in those who are doing wrong. Would you like to live without fear of the authorities? Do what is right, and they will honor you. </a:t>
            </a:r>
            <a:r>
              <a:rPr lang="en-US" dirty="0">
                <a:solidFill>
                  <a:srgbClr val="006699"/>
                </a:solidFill>
                <a:effectLst/>
                <a:latin typeface="Arial" panose="020B0604020202020204" pitchFamily="34" charset="0"/>
              </a:rPr>
              <a:t>4</a:t>
            </a:r>
            <a:r>
              <a:rPr lang="en-US" dirty="0">
                <a:effectLst/>
                <a:latin typeface="Arial" panose="020B0604020202020204" pitchFamily="34" charset="0"/>
              </a:rPr>
              <a:t> The authorities are God’s servants, sent for your good. But if you are doing wrong, of course, you should be afraid, for they have the power to punish you. They are God’s servants, sent for the very purpose of punishing those who do what is wrong. </a:t>
            </a:r>
            <a:r>
              <a:rPr lang="en-US" dirty="0">
                <a:solidFill>
                  <a:srgbClr val="006699"/>
                </a:solidFill>
                <a:effectLst/>
                <a:latin typeface="Arial" panose="020B0604020202020204" pitchFamily="34" charset="0"/>
              </a:rPr>
              <a:t>5</a:t>
            </a:r>
            <a:r>
              <a:rPr lang="en-US" dirty="0">
                <a:effectLst/>
                <a:latin typeface="Arial" panose="020B0604020202020204" pitchFamily="34" charset="0"/>
              </a:rPr>
              <a:t> So you must submit to them, not only to avoid punishment but also to keep a clear conscience.</a:t>
            </a:r>
          </a:p>
          <a:p>
            <a:endParaRPr lang="en-US" dirty="0">
              <a:latin typeface="Times New Roman"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Rom. 13:6</a:t>
            </a:r>
            <a:r>
              <a:rPr lang="en-US" dirty="0">
                <a:effectLst/>
                <a:latin typeface="Arial" panose="020B0604020202020204" pitchFamily="34" charset="0"/>
              </a:rPr>
              <a:t>    Pay your taxes, too, for these same reasons. For government workers need to be paid. They are serving God in what they do. </a:t>
            </a:r>
            <a:r>
              <a:rPr lang="en-US" dirty="0">
                <a:solidFill>
                  <a:srgbClr val="006699"/>
                </a:solidFill>
                <a:effectLst/>
                <a:latin typeface="Arial" panose="020B0604020202020204" pitchFamily="34" charset="0"/>
              </a:rPr>
              <a:t>7</a:t>
            </a:r>
            <a:r>
              <a:rPr lang="en-US" dirty="0">
                <a:effectLst/>
                <a:latin typeface="Arial" panose="020B0604020202020204" pitchFamily="34" charset="0"/>
              </a:rPr>
              <a:t> Give to everyone what you owe them: Pay your taxes and government fees to those who collect them, and give respect and honor to those who are in authority.</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 Meeting Notes (1/27/11 12:37) -----</a:t>
            </a:r>
          </a:p>
          <a:p>
            <a:r>
              <a:rPr lang="en-US" dirty="0">
                <a:latin typeface="Times New Roman" charset="0"/>
                <a:ea typeface="ＭＳ Ｐゴシック" charset="-128"/>
                <a:cs typeface="ＭＳ Ｐゴシック" charset="-128"/>
              </a:rPr>
              <a:t>REASONS TO RESPECT GOVERNMENT (1-5):</a:t>
            </a:r>
          </a:p>
          <a:p>
            <a:r>
              <a:rPr lang="en-US" dirty="0">
                <a:latin typeface="Times New Roman" charset="0"/>
                <a:ea typeface="ＭＳ Ｐゴシック" charset="-128"/>
                <a:cs typeface="ＭＳ Ｐゴシック" charset="-128"/>
              </a:rPr>
              <a:t>They are servants of God (1-2, 4, 6)</a:t>
            </a:r>
          </a:p>
          <a:p>
            <a:r>
              <a:rPr lang="en-US" dirty="0">
                <a:latin typeface="Times New Roman" charset="0"/>
                <a:ea typeface="ＭＳ Ｐゴシック" charset="-128"/>
                <a:cs typeface="ＭＳ Ｐゴシック" charset="-128"/>
              </a:rPr>
              <a:t>Rebelling against the government is rebelling against God (2a)</a:t>
            </a:r>
          </a:p>
          <a:p>
            <a:r>
              <a:rPr lang="en-US" dirty="0">
                <a:latin typeface="Times New Roman" charset="0"/>
                <a:ea typeface="ＭＳ Ｐゴシック" charset="-128"/>
                <a:cs typeface="ＭＳ Ｐゴシック" charset="-128"/>
              </a:rPr>
              <a:t>Rebellion brings punishment (2b-3)</a:t>
            </a:r>
          </a:p>
          <a:p>
            <a:r>
              <a:rPr lang="en-US" dirty="0">
                <a:latin typeface="Times New Roman" charset="0"/>
                <a:ea typeface="ＭＳ Ｐゴシック" charset="-128"/>
                <a:cs typeface="ＭＳ Ｐゴシック" charset="-128"/>
              </a:rPr>
              <a:t>Submission obeys our conscience (5)</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REASONS TO PAY TAXES (6-7):</a:t>
            </a:r>
          </a:p>
          <a:p>
            <a:r>
              <a:rPr lang="en-US" dirty="0">
                <a:latin typeface="Times New Roman" charset="0"/>
                <a:ea typeface="ＭＳ Ｐゴシック" charset="-128"/>
                <a:cs typeface="ＭＳ Ｐゴシック" charset="-128"/>
              </a:rPr>
              <a:t>We must support God</a:t>
            </a:r>
            <a:r>
              <a:rPr lang="fr-FR" dirty="0">
                <a:latin typeface="Times New Roman" charset="0"/>
                <a:ea typeface="ＭＳ Ｐゴシック" charset="-128"/>
                <a:cs typeface="ＭＳ Ｐゴシック" charset="-128"/>
              </a:rPr>
              <a:t>'</a:t>
            </a:r>
            <a:r>
              <a:rPr lang="en-US" dirty="0">
                <a:latin typeface="Times New Roman" charset="0"/>
                <a:ea typeface="ＭＳ Ｐゴシック" charset="-128"/>
                <a:cs typeface="ＭＳ Ｐゴシック" charset="-128"/>
              </a:rPr>
              <a:t>s servants (6a)</a:t>
            </a:r>
          </a:p>
          <a:p>
            <a:r>
              <a:rPr lang="en-US" dirty="0">
                <a:latin typeface="Times New Roman" charset="0"/>
                <a:ea typeface="ＭＳ Ｐゴシック" charset="-128"/>
                <a:cs typeface="ＭＳ Ｐゴシック" charset="-128"/>
              </a:rPr>
              <a:t>Authorities work full-time (6b)</a:t>
            </a:r>
          </a:p>
          <a:p>
            <a:endParaRPr lang="en-US" dirty="0">
              <a:latin typeface="Times New Roman" charset="0"/>
              <a:ea typeface="ＭＳ Ｐゴシック" charset="-128"/>
              <a:cs typeface="ＭＳ Ｐゴシック" charset="-128"/>
            </a:endParaRPr>
          </a:p>
        </p:txBody>
      </p:sp>
      <p:sp>
        <p:nvSpPr>
          <p:cNvPr id="94515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075B1C-EFE7-6449-9AE9-6780689F2E7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54084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0.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50.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0.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0.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51.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1.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1.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51.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1.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eg"/><Relationship Id="rId1" Type="http://schemas.openxmlformats.org/officeDocument/2006/relationships/slideMaster" Target="../slideMasters/slideMaster6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45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94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4C886095-0DC1-A142-A7F5-604F0ED58037}" type="slidenum">
              <a:rPr lang="en-US" smtClean="0"/>
              <a:pPr>
                <a:defRPr/>
              </a:pPr>
              <a:t>‹#›</a:t>
            </a:fld>
            <a:endParaRPr lang="en-US" dirty="0"/>
          </a:p>
        </p:txBody>
      </p:sp>
      <p:sp>
        <p:nvSpPr>
          <p:cNvPr id="7" name="Rectangle 7"/>
          <p:cNvSpPr>
            <a:spLocks noGrp="1" noChangeArrowheads="1"/>
          </p:cNvSpPr>
          <p:nvPr>
            <p:ph type="dt"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262350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8E2352-5824-614B-99A2-8E6804D20533}" type="slidenum">
              <a:rPr lang="en-US" smtClean="0"/>
              <a:pPr>
                <a:defRPr/>
              </a:pPr>
              <a:t>‹#›</a:t>
            </a:fld>
            <a:endParaRPr lang="en-US" dirty="0"/>
          </a:p>
        </p:txBody>
      </p:sp>
    </p:spTree>
    <p:extLst>
      <p:ext uri="{BB962C8B-B14F-4D97-AF65-F5344CB8AC3E}">
        <p14:creationId xmlns:p14="http://schemas.microsoft.com/office/powerpoint/2010/main" val="4669726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2F2FAB-1DCF-D845-8D17-FA523A43BC07}" type="slidenum">
              <a:rPr lang="en-US"/>
              <a:pPr>
                <a:defRPr/>
              </a:pPr>
              <a:t>‹#›</a:t>
            </a:fld>
            <a:endParaRPr lang="en-US"/>
          </a:p>
        </p:txBody>
      </p:sp>
    </p:spTree>
    <p:extLst>
      <p:ext uri="{BB962C8B-B14F-4D97-AF65-F5344CB8AC3E}">
        <p14:creationId xmlns:p14="http://schemas.microsoft.com/office/powerpoint/2010/main" val="11400563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286480-3FDF-6743-AA27-7CD435B360BF}" type="slidenum">
              <a:rPr lang="en-US"/>
              <a:pPr>
                <a:defRPr/>
              </a:pPr>
              <a:t>‹#›</a:t>
            </a:fld>
            <a:endParaRPr lang="en-US"/>
          </a:p>
        </p:txBody>
      </p:sp>
    </p:spTree>
    <p:extLst>
      <p:ext uri="{BB962C8B-B14F-4D97-AF65-F5344CB8AC3E}">
        <p14:creationId xmlns:p14="http://schemas.microsoft.com/office/powerpoint/2010/main" val="29861725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B32E4F-0179-F141-9518-D70C006F3D12}" type="slidenum">
              <a:rPr lang="en-US"/>
              <a:pPr>
                <a:defRPr/>
              </a:pPr>
              <a:t>‹#›</a:t>
            </a:fld>
            <a:endParaRPr lang="en-US"/>
          </a:p>
        </p:txBody>
      </p:sp>
    </p:spTree>
    <p:extLst>
      <p:ext uri="{BB962C8B-B14F-4D97-AF65-F5344CB8AC3E}">
        <p14:creationId xmlns:p14="http://schemas.microsoft.com/office/powerpoint/2010/main" val="40307680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C04836-1064-8B4C-ADFA-4B75F2398B18}" type="slidenum">
              <a:rPr lang="en-US"/>
              <a:pPr>
                <a:defRPr/>
              </a:pPr>
              <a:t>‹#›</a:t>
            </a:fld>
            <a:endParaRPr lang="en-US"/>
          </a:p>
        </p:txBody>
      </p:sp>
    </p:spTree>
    <p:extLst>
      <p:ext uri="{BB962C8B-B14F-4D97-AF65-F5344CB8AC3E}">
        <p14:creationId xmlns:p14="http://schemas.microsoft.com/office/powerpoint/2010/main" val="22181549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106240-83F7-AC49-9EF4-71DA8DB4A4B0}" type="slidenum">
              <a:rPr lang="en-US"/>
              <a:pPr>
                <a:defRPr/>
              </a:pPr>
              <a:t>‹#›</a:t>
            </a:fld>
            <a:endParaRPr lang="en-US"/>
          </a:p>
        </p:txBody>
      </p:sp>
    </p:spTree>
    <p:extLst>
      <p:ext uri="{BB962C8B-B14F-4D97-AF65-F5344CB8AC3E}">
        <p14:creationId xmlns:p14="http://schemas.microsoft.com/office/powerpoint/2010/main" val="12376999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D09933-C5DE-124B-B82E-420668650826}" type="slidenum">
              <a:rPr lang="en-US"/>
              <a:pPr>
                <a:defRPr/>
              </a:pPr>
              <a:t>‹#›</a:t>
            </a:fld>
            <a:endParaRPr lang="en-US"/>
          </a:p>
        </p:txBody>
      </p:sp>
    </p:spTree>
    <p:extLst>
      <p:ext uri="{BB962C8B-B14F-4D97-AF65-F5344CB8AC3E}">
        <p14:creationId xmlns:p14="http://schemas.microsoft.com/office/powerpoint/2010/main" val="2769197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A83AC3-C4EE-D649-B897-DB279514DC8B}" type="slidenum">
              <a:rPr lang="en-US"/>
              <a:pPr>
                <a:defRPr/>
              </a:pPr>
              <a:t>‹#›</a:t>
            </a:fld>
            <a:endParaRPr lang="en-US"/>
          </a:p>
        </p:txBody>
      </p:sp>
    </p:spTree>
    <p:extLst>
      <p:ext uri="{BB962C8B-B14F-4D97-AF65-F5344CB8AC3E}">
        <p14:creationId xmlns:p14="http://schemas.microsoft.com/office/powerpoint/2010/main" val="3588485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D44050-5C3E-9D43-AFDB-F29D4A13C28A}" type="slidenum">
              <a:rPr lang="en-US"/>
              <a:pPr>
                <a:defRPr/>
              </a:pPr>
              <a:t>‹#›</a:t>
            </a:fld>
            <a:endParaRPr lang="en-US"/>
          </a:p>
        </p:txBody>
      </p:sp>
    </p:spTree>
    <p:extLst>
      <p:ext uri="{BB962C8B-B14F-4D97-AF65-F5344CB8AC3E}">
        <p14:creationId xmlns:p14="http://schemas.microsoft.com/office/powerpoint/2010/main" val="8152449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64C0E5-9B95-2544-AFF6-9E0E760B3CEA}" type="slidenum">
              <a:rPr lang="en-US"/>
              <a:pPr>
                <a:defRPr/>
              </a:pPr>
              <a:t>‹#›</a:t>
            </a:fld>
            <a:endParaRPr lang="en-US"/>
          </a:p>
        </p:txBody>
      </p:sp>
    </p:spTree>
    <p:extLst>
      <p:ext uri="{BB962C8B-B14F-4D97-AF65-F5344CB8AC3E}">
        <p14:creationId xmlns:p14="http://schemas.microsoft.com/office/powerpoint/2010/main" val="41353013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685800" y="2286000"/>
            <a:ext cx="7772400" cy="1143000"/>
          </a:xfrm>
        </p:spPr>
        <p:txBody>
          <a:bodyPr anchor="ctr"/>
          <a:lstStyle>
            <a:lvl1pPr>
              <a:defRPr/>
            </a:lvl1pPr>
          </a:lstStyle>
          <a:p>
            <a:r>
              <a:rPr lang="en-US"/>
              <a:t>Click to edit Master title style</a:t>
            </a:r>
          </a:p>
        </p:txBody>
      </p:sp>
      <p:sp>
        <p:nvSpPr>
          <p:cNvPr id="224259"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ADC4128-0C09-B04A-AEE7-C35E5798CA32}" type="slidenum">
              <a:rPr lang="en-US" smtClean="0"/>
              <a:pPr>
                <a:defRPr/>
              </a:pPr>
              <a:t>‹#›</a:t>
            </a:fld>
            <a:endParaRPr lang="en-US" dirty="0"/>
          </a:p>
        </p:txBody>
      </p:sp>
    </p:spTree>
    <p:extLst>
      <p:ext uri="{BB962C8B-B14F-4D97-AF65-F5344CB8AC3E}">
        <p14:creationId xmlns:p14="http://schemas.microsoft.com/office/powerpoint/2010/main" val="959718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1B89F5-50A0-814C-B9BB-4B9579013B98}" type="slidenum">
              <a:rPr lang="en-US" smtClean="0"/>
              <a:pPr>
                <a:defRPr/>
              </a:pPr>
              <a:t>‹#›</a:t>
            </a:fld>
            <a:endParaRPr lang="en-US" dirty="0"/>
          </a:p>
        </p:txBody>
      </p:sp>
    </p:spTree>
    <p:extLst>
      <p:ext uri="{BB962C8B-B14F-4D97-AF65-F5344CB8AC3E}">
        <p14:creationId xmlns:p14="http://schemas.microsoft.com/office/powerpoint/2010/main" val="34966204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E555EB9-D58E-9643-B2BC-2424507744BD}" type="slidenum">
              <a:rPr lang="en-US" smtClean="0"/>
              <a:pPr>
                <a:defRPr/>
              </a:pPr>
              <a:t>‹#›</a:t>
            </a:fld>
            <a:endParaRPr lang="en-US" dirty="0"/>
          </a:p>
        </p:txBody>
      </p:sp>
    </p:spTree>
    <p:extLst>
      <p:ext uri="{BB962C8B-B14F-4D97-AF65-F5344CB8AC3E}">
        <p14:creationId xmlns:p14="http://schemas.microsoft.com/office/powerpoint/2010/main" val="33328988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5D3F6BC-1746-ED40-B459-554E1AF9884F}" type="slidenum">
              <a:rPr lang="en-US" smtClean="0"/>
              <a:pPr>
                <a:defRPr/>
              </a:pPr>
              <a:t>‹#›</a:t>
            </a:fld>
            <a:endParaRPr lang="en-US" dirty="0"/>
          </a:p>
        </p:txBody>
      </p:sp>
    </p:spTree>
    <p:extLst>
      <p:ext uri="{BB962C8B-B14F-4D97-AF65-F5344CB8AC3E}">
        <p14:creationId xmlns:p14="http://schemas.microsoft.com/office/powerpoint/2010/main" val="27244119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6692F7-27F6-554B-B609-7824638C8D4F}" type="slidenum">
              <a:rPr lang="en-US" smtClean="0"/>
              <a:pPr>
                <a:defRPr/>
              </a:pPr>
              <a:t>‹#›</a:t>
            </a:fld>
            <a:endParaRPr lang="en-US" dirty="0"/>
          </a:p>
        </p:txBody>
      </p:sp>
    </p:spTree>
    <p:extLst>
      <p:ext uri="{BB962C8B-B14F-4D97-AF65-F5344CB8AC3E}">
        <p14:creationId xmlns:p14="http://schemas.microsoft.com/office/powerpoint/2010/main" val="25818234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A8BDB6-A01A-8D4E-B996-22DAC9521C2F}" type="slidenum">
              <a:rPr lang="en-US" smtClean="0"/>
              <a:pPr>
                <a:defRPr/>
              </a:pPr>
              <a:t>‹#›</a:t>
            </a:fld>
            <a:endParaRPr lang="en-US" dirty="0"/>
          </a:p>
        </p:txBody>
      </p:sp>
    </p:spTree>
    <p:extLst>
      <p:ext uri="{BB962C8B-B14F-4D97-AF65-F5344CB8AC3E}">
        <p14:creationId xmlns:p14="http://schemas.microsoft.com/office/powerpoint/2010/main" val="29605646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09FDD9-CC0D-7A42-9EE0-26747CD81C75}" type="slidenum">
              <a:rPr lang="en-US" smtClean="0"/>
              <a:pPr>
                <a:defRPr/>
              </a:pPr>
              <a:t>‹#›</a:t>
            </a:fld>
            <a:endParaRPr lang="en-US" dirty="0"/>
          </a:p>
        </p:txBody>
      </p:sp>
    </p:spTree>
    <p:extLst>
      <p:ext uri="{BB962C8B-B14F-4D97-AF65-F5344CB8AC3E}">
        <p14:creationId xmlns:p14="http://schemas.microsoft.com/office/powerpoint/2010/main" val="28484117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106E8E-D6BF-A246-B844-AD9B6B02AEBB}" type="slidenum">
              <a:rPr lang="en-US" smtClean="0"/>
              <a:pPr>
                <a:defRPr/>
              </a:pPr>
              <a:t>‹#›</a:t>
            </a:fld>
            <a:endParaRPr lang="en-US" dirty="0"/>
          </a:p>
        </p:txBody>
      </p:sp>
    </p:spTree>
    <p:extLst>
      <p:ext uri="{BB962C8B-B14F-4D97-AF65-F5344CB8AC3E}">
        <p14:creationId xmlns:p14="http://schemas.microsoft.com/office/powerpoint/2010/main" val="12623339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69F5CB-F233-694F-A715-9A55805F17E1}" type="slidenum">
              <a:rPr lang="en-US" smtClean="0"/>
              <a:pPr>
                <a:defRPr/>
              </a:pPr>
              <a:t>‹#›</a:t>
            </a:fld>
            <a:endParaRPr lang="en-US" dirty="0"/>
          </a:p>
        </p:txBody>
      </p:sp>
    </p:spTree>
    <p:extLst>
      <p:ext uri="{BB962C8B-B14F-4D97-AF65-F5344CB8AC3E}">
        <p14:creationId xmlns:p14="http://schemas.microsoft.com/office/powerpoint/2010/main" val="36486363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99214B6-6E07-FC4B-B4C5-575FF37B445B}" type="slidenum">
              <a:rPr lang="en-US" smtClean="0"/>
              <a:pPr>
                <a:defRPr/>
              </a:pPr>
              <a:t>‹#›</a:t>
            </a:fld>
            <a:endParaRPr lang="en-US" dirty="0"/>
          </a:p>
        </p:txBody>
      </p:sp>
    </p:spTree>
    <p:extLst>
      <p:ext uri="{BB962C8B-B14F-4D97-AF65-F5344CB8AC3E}">
        <p14:creationId xmlns:p14="http://schemas.microsoft.com/office/powerpoint/2010/main" val="24052819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E6E4E3-1E44-9C4D-A9CB-DE533DE35C75}" type="slidenum">
              <a:rPr lang="en-US" smtClean="0"/>
              <a:pPr>
                <a:defRPr/>
              </a:pPr>
              <a:t>‹#›</a:t>
            </a:fld>
            <a:endParaRPr lang="en-US" dirty="0"/>
          </a:p>
        </p:txBody>
      </p:sp>
    </p:spTree>
    <p:extLst>
      <p:ext uri="{BB962C8B-B14F-4D97-AF65-F5344CB8AC3E}">
        <p14:creationId xmlns:p14="http://schemas.microsoft.com/office/powerpoint/2010/main" val="38760680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2DADEA-458C-9642-9290-68AECD811A6C}" type="slidenum">
              <a:rPr lang="en-US" smtClean="0"/>
              <a:pPr>
                <a:defRPr/>
              </a:pPr>
              <a:t>‹#›</a:t>
            </a:fld>
            <a:endParaRPr lang="en-US" dirty="0"/>
          </a:p>
        </p:txBody>
      </p:sp>
    </p:spTree>
    <p:extLst>
      <p:ext uri="{BB962C8B-B14F-4D97-AF65-F5344CB8AC3E}">
        <p14:creationId xmlns:p14="http://schemas.microsoft.com/office/powerpoint/2010/main" val="881329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53315E-86D0-BF4C-8576-D7EE5F3F7B40}" type="slidenum">
              <a:rPr lang="en-US" smtClean="0"/>
              <a:pPr>
                <a:defRPr/>
              </a:pPr>
              <a:t>‹#›</a:t>
            </a:fld>
            <a:endParaRPr lang="en-US" dirty="0"/>
          </a:p>
        </p:txBody>
      </p:sp>
    </p:spTree>
    <p:extLst>
      <p:ext uri="{BB962C8B-B14F-4D97-AF65-F5344CB8AC3E}">
        <p14:creationId xmlns:p14="http://schemas.microsoft.com/office/powerpoint/2010/main" val="21599819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1186" name="Rectangle 1026"/>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221187" name="Rectangle 1027"/>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DADF44-6170-7147-AD87-33AB858CC145}" type="slidenum">
              <a:rPr lang="en-US"/>
              <a:pPr>
                <a:defRPr/>
              </a:pPr>
              <a:t>‹#›</a:t>
            </a:fld>
            <a:endParaRPr lang="en-US"/>
          </a:p>
        </p:txBody>
      </p:sp>
    </p:spTree>
    <p:extLst>
      <p:ext uri="{BB962C8B-B14F-4D97-AF65-F5344CB8AC3E}">
        <p14:creationId xmlns:p14="http://schemas.microsoft.com/office/powerpoint/2010/main" val="18804128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1DB991-73F8-1944-B684-0EAF6A9D139D}" type="slidenum">
              <a:rPr lang="en-US"/>
              <a:pPr>
                <a:defRPr/>
              </a:pPr>
              <a:t>‹#›</a:t>
            </a:fld>
            <a:endParaRPr lang="en-US"/>
          </a:p>
        </p:txBody>
      </p:sp>
    </p:spTree>
    <p:extLst>
      <p:ext uri="{BB962C8B-B14F-4D97-AF65-F5344CB8AC3E}">
        <p14:creationId xmlns:p14="http://schemas.microsoft.com/office/powerpoint/2010/main" val="40986965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8A3766-E658-6E4C-A8E8-2A0CF98E03ED}" type="slidenum">
              <a:rPr lang="en-US"/>
              <a:pPr>
                <a:defRPr/>
              </a:pPr>
              <a:t>‹#›</a:t>
            </a:fld>
            <a:endParaRPr lang="en-US"/>
          </a:p>
        </p:txBody>
      </p:sp>
    </p:spTree>
    <p:extLst>
      <p:ext uri="{BB962C8B-B14F-4D97-AF65-F5344CB8AC3E}">
        <p14:creationId xmlns:p14="http://schemas.microsoft.com/office/powerpoint/2010/main" val="7749192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CEEF40-A82E-C847-91D9-BEF311A71AE4}" type="slidenum">
              <a:rPr lang="en-US"/>
              <a:pPr>
                <a:defRPr/>
              </a:pPr>
              <a:t>‹#›</a:t>
            </a:fld>
            <a:endParaRPr lang="en-US"/>
          </a:p>
        </p:txBody>
      </p:sp>
    </p:spTree>
    <p:extLst>
      <p:ext uri="{BB962C8B-B14F-4D97-AF65-F5344CB8AC3E}">
        <p14:creationId xmlns:p14="http://schemas.microsoft.com/office/powerpoint/2010/main" val="32950530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B2F371-A7E0-204F-9F8D-5628A4FBCDEC}" type="slidenum">
              <a:rPr lang="en-US"/>
              <a:pPr>
                <a:defRPr/>
              </a:pPr>
              <a:t>‹#›</a:t>
            </a:fld>
            <a:endParaRPr lang="en-US"/>
          </a:p>
        </p:txBody>
      </p:sp>
    </p:spTree>
    <p:extLst>
      <p:ext uri="{BB962C8B-B14F-4D97-AF65-F5344CB8AC3E}">
        <p14:creationId xmlns:p14="http://schemas.microsoft.com/office/powerpoint/2010/main" val="16388440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FB0C65-450C-6E44-8675-9CB3FB728FA5}" type="slidenum">
              <a:rPr lang="en-US"/>
              <a:pPr>
                <a:defRPr/>
              </a:pPr>
              <a:t>‹#›</a:t>
            </a:fld>
            <a:endParaRPr lang="en-US"/>
          </a:p>
        </p:txBody>
      </p:sp>
    </p:spTree>
    <p:extLst>
      <p:ext uri="{BB962C8B-B14F-4D97-AF65-F5344CB8AC3E}">
        <p14:creationId xmlns:p14="http://schemas.microsoft.com/office/powerpoint/2010/main" val="31142085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B059D4-BA10-1E4F-96A3-3CCAE533D0B1}" type="slidenum">
              <a:rPr lang="en-US"/>
              <a:pPr>
                <a:defRPr/>
              </a:pPr>
              <a:t>‹#›</a:t>
            </a:fld>
            <a:endParaRPr lang="en-US"/>
          </a:p>
        </p:txBody>
      </p:sp>
    </p:spTree>
    <p:extLst>
      <p:ext uri="{BB962C8B-B14F-4D97-AF65-F5344CB8AC3E}">
        <p14:creationId xmlns:p14="http://schemas.microsoft.com/office/powerpoint/2010/main" val="19762297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9647B3-2584-F245-ACB8-F8F2BFEE7123}" type="slidenum">
              <a:rPr lang="en-US"/>
              <a:pPr>
                <a:defRPr/>
              </a:pPr>
              <a:t>‹#›</a:t>
            </a:fld>
            <a:endParaRPr lang="en-US"/>
          </a:p>
        </p:txBody>
      </p:sp>
    </p:spTree>
    <p:extLst>
      <p:ext uri="{BB962C8B-B14F-4D97-AF65-F5344CB8AC3E}">
        <p14:creationId xmlns:p14="http://schemas.microsoft.com/office/powerpoint/2010/main" val="12441589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46570C-BC5B-9D4D-82DE-F6DC612F7274}" type="slidenum">
              <a:rPr lang="en-US"/>
              <a:pPr>
                <a:defRPr/>
              </a:pPr>
              <a:t>‹#›</a:t>
            </a:fld>
            <a:endParaRPr lang="en-US"/>
          </a:p>
        </p:txBody>
      </p:sp>
    </p:spTree>
    <p:extLst>
      <p:ext uri="{BB962C8B-B14F-4D97-AF65-F5344CB8AC3E}">
        <p14:creationId xmlns:p14="http://schemas.microsoft.com/office/powerpoint/2010/main" val="42939018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3AFF18-7978-FA4D-9168-05E8D7D88E43}" type="slidenum">
              <a:rPr lang="en-US"/>
              <a:pPr>
                <a:defRPr/>
              </a:pPr>
              <a:t>‹#›</a:t>
            </a:fld>
            <a:endParaRPr lang="en-US"/>
          </a:p>
        </p:txBody>
      </p:sp>
    </p:spTree>
    <p:extLst>
      <p:ext uri="{BB962C8B-B14F-4D97-AF65-F5344CB8AC3E}">
        <p14:creationId xmlns:p14="http://schemas.microsoft.com/office/powerpoint/2010/main" val="4004192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4CD6F8-42F6-8F4F-9206-043B189D4035}" type="slidenum">
              <a:rPr lang="en-US" smtClean="0"/>
              <a:pPr>
                <a:defRPr/>
              </a:pPr>
              <a:t>‹#›</a:t>
            </a:fld>
            <a:endParaRPr lang="en-US" dirty="0"/>
          </a:p>
        </p:txBody>
      </p:sp>
    </p:spTree>
    <p:extLst>
      <p:ext uri="{BB962C8B-B14F-4D97-AF65-F5344CB8AC3E}">
        <p14:creationId xmlns:p14="http://schemas.microsoft.com/office/powerpoint/2010/main" val="41266382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0CE47-F828-3E42-8F38-5FC53ECFB08D}" type="slidenum">
              <a:rPr lang="en-US"/>
              <a:pPr>
                <a:defRPr/>
              </a:pPr>
              <a:t>‹#›</a:t>
            </a:fld>
            <a:endParaRPr lang="en-US"/>
          </a:p>
        </p:txBody>
      </p:sp>
    </p:spTree>
    <p:extLst>
      <p:ext uri="{BB962C8B-B14F-4D97-AF65-F5344CB8AC3E}">
        <p14:creationId xmlns:p14="http://schemas.microsoft.com/office/powerpoint/2010/main" val="16351466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B2C3B2-D34A-A240-8DB3-5258BDDB6C50}" type="slidenum">
              <a:rPr lang="en-US" smtClean="0"/>
              <a:pPr>
                <a:defRPr/>
              </a:pPr>
              <a:t>‹#›</a:t>
            </a:fld>
            <a:endParaRPr lang="en-US" dirty="0"/>
          </a:p>
        </p:txBody>
      </p:sp>
    </p:spTree>
    <p:extLst>
      <p:ext uri="{BB962C8B-B14F-4D97-AF65-F5344CB8AC3E}">
        <p14:creationId xmlns:p14="http://schemas.microsoft.com/office/powerpoint/2010/main" val="23415391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D708D9-2659-2044-88C8-78A1A1FB032C}" type="slidenum">
              <a:rPr lang="en-US" smtClean="0"/>
              <a:pPr>
                <a:defRPr/>
              </a:pPr>
              <a:t>‹#›</a:t>
            </a:fld>
            <a:endParaRPr lang="en-US" dirty="0"/>
          </a:p>
        </p:txBody>
      </p:sp>
    </p:spTree>
    <p:extLst>
      <p:ext uri="{BB962C8B-B14F-4D97-AF65-F5344CB8AC3E}">
        <p14:creationId xmlns:p14="http://schemas.microsoft.com/office/powerpoint/2010/main" val="5697992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59E1B3-1715-484F-A101-E82A258D3F6A}" type="slidenum">
              <a:rPr lang="en-US" smtClean="0"/>
              <a:pPr>
                <a:defRPr/>
              </a:pPr>
              <a:t>‹#›</a:t>
            </a:fld>
            <a:endParaRPr lang="en-US" dirty="0"/>
          </a:p>
        </p:txBody>
      </p:sp>
    </p:spTree>
    <p:extLst>
      <p:ext uri="{BB962C8B-B14F-4D97-AF65-F5344CB8AC3E}">
        <p14:creationId xmlns:p14="http://schemas.microsoft.com/office/powerpoint/2010/main" val="10561011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F934E5B-FA4E-8E4F-AB0F-BBF9B084B662}" type="slidenum">
              <a:rPr lang="en-US" smtClean="0"/>
              <a:pPr>
                <a:defRPr/>
              </a:pPr>
              <a:t>‹#›</a:t>
            </a:fld>
            <a:endParaRPr lang="en-US" dirty="0"/>
          </a:p>
        </p:txBody>
      </p:sp>
    </p:spTree>
    <p:extLst>
      <p:ext uri="{BB962C8B-B14F-4D97-AF65-F5344CB8AC3E}">
        <p14:creationId xmlns:p14="http://schemas.microsoft.com/office/powerpoint/2010/main" val="30462633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A533A0-B7A6-A149-9C40-773336941509}" type="slidenum">
              <a:rPr lang="en-US" smtClean="0"/>
              <a:pPr>
                <a:defRPr/>
              </a:pPr>
              <a:t>‹#›</a:t>
            </a:fld>
            <a:endParaRPr lang="en-US" dirty="0"/>
          </a:p>
        </p:txBody>
      </p:sp>
    </p:spTree>
    <p:extLst>
      <p:ext uri="{BB962C8B-B14F-4D97-AF65-F5344CB8AC3E}">
        <p14:creationId xmlns:p14="http://schemas.microsoft.com/office/powerpoint/2010/main" val="26149749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5F9172-F9C9-384A-B4B3-6EC516ACE5DA}" type="slidenum">
              <a:rPr lang="en-US" smtClean="0"/>
              <a:pPr>
                <a:defRPr/>
              </a:pPr>
              <a:t>‹#›</a:t>
            </a:fld>
            <a:endParaRPr lang="en-US" dirty="0"/>
          </a:p>
        </p:txBody>
      </p:sp>
    </p:spTree>
    <p:extLst>
      <p:ext uri="{BB962C8B-B14F-4D97-AF65-F5344CB8AC3E}">
        <p14:creationId xmlns:p14="http://schemas.microsoft.com/office/powerpoint/2010/main" val="29609795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395224-2F34-7148-A078-A8DF332AE258}" type="slidenum">
              <a:rPr lang="en-US" smtClean="0"/>
              <a:pPr>
                <a:defRPr/>
              </a:pPr>
              <a:t>‹#›</a:t>
            </a:fld>
            <a:endParaRPr lang="en-US" dirty="0"/>
          </a:p>
        </p:txBody>
      </p:sp>
    </p:spTree>
    <p:extLst>
      <p:ext uri="{BB962C8B-B14F-4D97-AF65-F5344CB8AC3E}">
        <p14:creationId xmlns:p14="http://schemas.microsoft.com/office/powerpoint/2010/main" val="19485803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FA6C9A-0D74-CB40-B2A0-524C39FE3F12}" type="slidenum">
              <a:rPr lang="en-US" smtClean="0"/>
              <a:pPr>
                <a:defRPr/>
              </a:pPr>
              <a:t>‹#›</a:t>
            </a:fld>
            <a:endParaRPr lang="en-US" dirty="0"/>
          </a:p>
        </p:txBody>
      </p:sp>
    </p:spTree>
    <p:extLst>
      <p:ext uri="{BB962C8B-B14F-4D97-AF65-F5344CB8AC3E}">
        <p14:creationId xmlns:p14="http://schemas.microsoft.com/office/powerpoint/2010/main" val="32452466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A6D7B04-A4EE-644B-B759-8F8A94A05079}" type="slidenum">
              <a:rPr lang="en-US" smtClean="0"/>
              <a:pPr>
                <a:defRPr/>
              </a:pPr>
              <a:t>‹#›</a:t>
            </a:fld>
            <a:endParaRPr lang="en-US" dirty="0"/>
          </a:p>
        </p:txBody>
      </p:sp>
    </p:spTree>
    <p:extLst>
      <p:ext uri="{BB962C8B-B14F-4D97-AF65-F5344CB8AC3E}">
        <p14:creationId xmlns:p14="http://schemas.microsoft.com/office/powerpoint/2010/main" val="2385573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27EF7A-9206-154C-BA9C-61C3C4C38AAB}" type="slidenum">
              <a:rPr lang="en-US" smtClean="0"/>
              <a:pPr>
                <a:defRPr/>
              </a:pPr>
              <a:t>‹#›</a:t>
            </a:fld>
            <a:endParaRPr lang="en-US" dirty="0"/>
          </a:p>
        </p:txBody>
      </p:sp>
    </p:spTree>
    <p:extLst>
      <p:ext uri="{BB962C8B-B14F-4D97-AF65-F5344CB8AC3E}">
        <p14:creationId xmlns:p14="http://schemas.microsoft.com/office/powerpoint/2010/main" val="17441906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CDA6F6-47FE-994B-8BD3-A323D37D4991}" type="slidenum">
              <a:rPr lang="en-US" smtClean="0"/>
              <a:pPr>
                <a:defRPr/>
              </a:pPr>
              <a:t>‹#›</a:t>
            </a:fld>
            <a:endParaRPr lang="en-US" dirty="0"/>
          </a:p>
        </p:txBody>
      </p:sp>
    </p:spTree>
    <p:extLst>
      <p:ext uri="{BB962C8B-B14F-4D97-AF65-F5344CB8AC3E}">
        <p14:creationId xmlns:p14="http://schemas.microsoft.com/office/powerpoint/2010/main" val="19788466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pPr>
                <a:defRPr/>
              </a:pPr>
              <a:t>‹#›</a:t>
            </a:fld>
            <a:endParaRPr lang="en-US"/>
          </a:p>
        </p:txBody>
      </p:sp>
    </p:spTree>
    <p:extLst>
      <p:ext uri="{BB962C8B-B14F-4D97-AF65-F5344CB8AC3E}">
        <p14:creationId xmlns:p14="http://schemas.microsoft.com/office/powerpoint/2010/main" val="26200082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pPr>
                <a:defRPr/>
              </a:pPr>
              <a:t>‹#›</a:t>
            </a:fld>
            <a:endParaRPr lang="en-US"/>
          </a:p>
        </p:txBody>
      </p:sp>
    </p:spTree>
    <p:extLst>
      <p:ext uri="{BB962C8B-B14F-4D97-AF65-F5344CB8AC3E}">
        <p14:creationId xmlns:p14="http://schemas.microsoft.com/office/powerpoint/2010/main" val="2830671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pPr>
                <a:defRPr/>
              </a:pPr>
              <a:t>‹#›</a:t>
            </a:fld>
            <a:endParaRPr lang="en-US"/>
          </a:p>
        </p:txBody>
      </p:sp>
    </p:spTree>
    <p:extLst>
      <p:ext uri="{BB962C8B-B14F-4D97-AF65-F5344CB8AC3E}">
        <p14:creationId xmlns:p14="http://schemas.microsoft.com/office/powerpoint/2010/main" val="6786514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pPr>
                <a:defRPr/>
              </a:pPr>
              <a:t>‹#›</a:t>
            </a:fld>
            <a:endParaRPr lang="en-US"/>
          </a:p>
        </p:txBody>
      </p:sp>
    </p:spTree>
    <p:extLst>
      <p:ext uri="{BB962C8B-B14F-4D97-AF65-F5344CB8AC3E}">
        <p14:creationId xmlns:p14="http://schemas.microsoft.com/office/powerpoint/2010/main" val="6979748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pPr>
                <a:defRPr/>
              </a:pPr>
              <a:t>‹#›</a:t>
            </a:fld>
            <a:endParaRPr lang="en-US"/>
          </a:p>
        </p:txBody>
      </p:sp>
    </p:spTree>
    <p:extLst>
      <p:ext uri="{BB962C8B-B14F-4D97-AF65-F5344CB8AC3E}">
        <p14:creationId xmlns:p14="http://schemas.microsoft.com/office/powerpoint/2010/main" val="39466087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pPr>
                <a:defRPr/>
              </a:pPr>
              <a:t>‹#›</a:t>
            </a:fld>
            <a:endParaRPr lang="en-US"/>
          </a:p>
        </p:txBody>
      </p:sp>
    </p:spTree>
    <p:extLst>
      <p:ext uri="{BB962C8B-B14F-4D97-AF65-F5344CB8AC3E}">
        <p14:creationId xmlns:p14="http://schemas.microsoft.com/office/powerpoint/2010/main" val="25987724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pPr>
                <a:defRPr/>
              </a:pPr>
              <a:t>‹#›</a:t>
            </a:fld>
            <a:endParaRPr lang="en-US"/>
          </a:p>
        </p:txBody>
      </p:sp>
    </p:spTree>
    <p:extLst>
      <p:ext uri="{BB962C8B-B14F-4D97-AF65-F5344CB8AC3E}">
        <p14:creationId xmlns:p14="http://schemas.microsoft.com/office/powerpoint/2010/main" val="33855235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pPr>
                <a:defRPr/>
              </a:pPr>
              <a:t>‹#›</a:t>
            </a:fld>
            <a:endParaRPr lang="en-US"/>
          </a:p>
        </p:txBody>
      </p:sp>
    </p:spTree>
    <p:extLst>
      <p:ext uri="{BB962C8B-B14F-4D97-AF65-F5344CB8AC3E}">
        <p14:creationId xmlns:p14="http://schemas.microsoft.com/office/powerpoint/2010/main" val="8220114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pPr>
                <a:defRPr/>
              </a:pPr>
              <a:t>‹#›</a:t>
            </a:fld>
            <a:endParaRPr lang="en-US"/>
          </a:p>
        </p:txBody>
      </p:sp>
    </p:spTree>
    <p:extLst>
      <p:ext uri="{BB962C8B-B14F-4D97-AF65-F5344CB8AC3E}">
        <p14:creationId xmlns:p14="http://schemas.microsoft.com/office/powerpoint/2010/main" val="3019479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58882"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1658883"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1" charset="2"/>
              <a:buNone/>
              <a:defRPr sz="34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8700F4-D5D4-5840-B677-1DE7309C273F}" type="slidenum">
              <a:rPr lang="en-US" smtClean="0"/>
              <a:pPr>
                <a:defRPr/>
              </a:pPr>
              <a:t>‹#›</a:t>
            </a:fld>
            <a:endParaRPr lang="en-US" dirty="0"/>
          </a:p>
        </p:txBody>
      </p:sp>
    </p:spTree>
    <p:extLst>
      <p:ext uri="{BB962C8B-B14F-4D97-AF65-F5344CB8AC3E}">
        <p14:creationId xmlns:p14="http://schemas.microsoft.com/office/powerpoint/2010/main" val="26940538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pPr>
                <a:defRPr/>
              </a:pPr>
              <a:t>‹#›</a:t>
            </a:fld>
            <a:endParaRPr lang="en-US"/>
          </a:p>
        </p:txBody>
      </p:sp>
    </p:spTree>
    <p:extLst>
      <p:ext uri="{BB962C8B-B14F-4D97-AF65-F5344CB8AC3E}">
        <p14:creationId xmlns:p14="http://schemas.microsoft.com/office/powerpoint/2010/main" val="13732345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pPr>
                <a:defRPr/>
              </a:pPr>
              <a:t>‹#›</a:t>
            </a:fld>
            <a:endParaRPr lang="en-US"/>
          </a:p>
        </p:txBody>
      </p:sp>
    </p:spTree>
    <p:extLst>
      <p:ext uri="{BB962C8B-B14F-4D97-AF65-F5344CB8AC3E}">
        <p14:creationId xmlns:p14="http://schemas.microsoft.com/office/powerpoint/2010/main" val="37224700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9DEE52-FEEA-A348-8FDA-4466A20C8219}" type="slidenum">
              <a:rPr lang="en-US"/>
              <a:pPr>
                <a:defRPr/>
              </a:pPr>
              <a:t>‹#›</a:t>
            </a:fld>
            <a:endParaRPr lang="en-US"/>
          </a:p>
        </p:txBody>
      </p:sp>
    </p:spTree>
    <p:extLst>
      <p:ext uri="{BB962C8B-B14F-4D97-AF65-F5344CB8AC3E}">
        <p14:creationId xmlns:p14="http://schemas.microsoft.com/office/powerpoint/2010/main" val="10837406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5EC87B-D4AA-0440-A86A-EBC0FCC72F3A}" type="slidenum">
              <a:rPr lang="en-US"/>
              <a:pPr>
                <a:defRPr/>
              </a:pPr>
              <a:t>‹#›</a:t>
            </a:fld>
            <a:endParaRPr lang="en-US"/>
          </a:p>
        </p:txBody>
      </p:sp>
    </p:spTree>
    <p:extLst>
      <p:ext uri="{BB962C8B-B14F-4D97-AF65-F5344CB8AC3E}">
        <p14:creationId xmlns:p14="http://schemas.microsoft.com/office/powerpoint/2010/main" val="31010194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A545DE-ECF8-C347-8911-F6AE4CB55A2B}" type="slidenum">
              <a:rPr lang="en-US"/>
              <a:pPr>
                <a:defRPr/>
              </a:pPr>
              <a:t>‹#›</a:t>
            </a:fld>
            <a:endParaRPr lang="en-US"/>
          </a:p>
        </p:txBody>
      </p:sp>
    </p:spTree>
    <p:extLst>
      <p:ext uri="{BB962C8B-B14F-4D97-AF65-F5344CB8AC3E}">
        <p14:creationId xmlns:p14="http://schemas.microsoft.com/office/powerpoint/2010/main" val="3621320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426E63-A42F-FD4B-8169-5EBEDA2F160A}" type="slidenum">
              <a:rPr lang="en-US"/>
              <a:pPr>
                <a:defRPr/>
              </a:pPr>
              <a:t>‹#›</a:t>
            </a:fld>
            <a:endParaRPr lang="en-US"/>
          </a:p>
        </p:txBody>
      </p:sp>
    </p:spTree>
    <p:extLst>
      <p:ext uri="{BB962C8B-B14F-4D97-AF65-F5344CB8AC3E}">
        <p14:creationId xmlns:p14="http://schemas.microsoft.com/office/powerpoint/2010/main" val="441694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AAFE18-FDA4-2348-9D38-8D27790BC287}" type="slidenum">
              <a:rPr lang="en-US"/>
              <a:pPr>
                <a:defRPr/>
              </a:pPr>
              <a:t>‹#›</a:t>
            </a:fld>
            <a:endParaRPr lang="en-US"/>
          </a:p>
        </p:txBody>
      </p:sp>
    </p:spTree>
    <p:extLst>
      <p:ext uri="{BB962C8B-B14F-4D97-AF65-F5344CB8AC3E}">
        <p14:creationId xmlns:p14="http://schemas.microsoft.com/office/powerpoint/2010/main" val="17731207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141AB-1154-5D44-A677-EFA80AB38295}" type="slidenum">
              <a:rPr lang="en-US"/>
              <a:pPr>
                <a:defRPr/>
              </a:pPr>
              <a:t>‹#›</a:t>
            </a:fld>
            <a:endParaRPr lang="en-US"/>
          </a:p>
        </p:txBody>
      </p:sp>
    </p:spTree>
    <p:extLst>
      <p:ext uri="{BB962C8B-B14F-4D97-AF65-F5344CB8AC3E}">
        <p14:creationId xmlns:p14="http://schemas.microsoft.com/office/powerpoint/2010/main" val="33987936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F98804-DBED-DB47-B1FC-4FCC6FF8F530}" type="slidenum">
              <a:rPr lang="en-US"/>
              <a:pPr>
                <a:defRPr/>
              </a:pPr>
              <a:t>‹#›</a:t>
            </a:fld>
            <a:endParaRPr lang="en-US"/>
          </a:p>
        </p:txBody>
      </p:sp>
    </p:spTree>
    <p:extLst>
      <p:ext uri="{BB962C8B-B14F-4D97-AF65-F5344CB8AC3E}">
        <p14:creationId xmlns:p14="http://schemas.microsoft.com/office/powerpoint/2010/main" val="39822115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11D8AD-8601-F746-8CA5-38A258D5ED28}" type="slidenum">
              <a:rPr lang="en-US"/>
              <a:pPr>
                <a:defRPr/>
              </a:pPr>
              <a:t>‹#›</a:t>
            </a:fld>
            <a:endParaRPr lang="en-US"/>
          </a:p>
        </p:txBody>
      </p:sp>
    </p:spTree>
    <p:extLst>
      <p:ext uri="{BB962C8B-B14F-4D97-AF65-F5344CB8AC3E}">
        <p14:creationId xmlns:p14="http://schemas.microsoft.com/office/powerpoint/2010/main" val="3525197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C5F6DC8-711F-4348-A037-076925DDEA34}" type="slidenum">
              <a:rPr lang="en-US" smtClean="0"/>
              <a:pPr>
                <a:defRPr/>
              </a:pPr>
              <a:t>‹#›</a:t>
            </a:fld>
            <a:endParaRPr lang="en-US" dirty="0"/>
          </a:p>
        </p:txBody>
      </p:sp>
    </p:spTree>
    <p:extLst>
      <p:ext uri="{BB962C8B-B14F-4D97-AF65-F5344CB8AC3E}">
        <p14:creationId xmlns:p14="http://schemas.microsoft.com/office/powerpoint/2010/main" val="37466909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4B02C6-2FC6-3344-B6E5-09CA0B1DE4B8}" type="slidenum">
              <a:rPr lang="en-US"/>
              <a:pPr>
                <a:defRPr/>
              </a:pPr>
              <a:t>‹#›</a:t>
            </a:fld>
            <a:endParaRPr lang="en-US"/>
          </a:p>
        </p:txBody>
      </p:sp>
    </p:spTree>
    <p:extLst>
      <p:ext uri="{BB962C8B-B14F-4D97-AF65-F5344CB8AC3E}">
        <p14:creationId xmlns:p14="http://schemas.microsoft.com/office/powerpoint/2010/main" val="27753790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87B508-141C-1A4E-A616-EEBE57D10BD3}" type="slidenum">
              <a:rPr lang="en-US"/>
              <a:pPr>
                <a:defRPr/>
              </a:pPr>
              <a:t>‹#›</a:t>
            </a:fld>
            <a:endParaRPr lang="en-US"/>
          </a:p>
        </p:txBody>
      </p:sp>
    </p:spTree>
    <p:extLst>
      <p:ext uri="{BB962C8B-B14F-4D97-AF65-F5344CB8AC3E}">
        <p14:creationId xmlns:p14="http://schemas.microsoft.com/office/powerpoint/2010/main" val="33712266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779B6E-F5AB-7C44-9556-141446E9E49B}" type="slidenum">
              <a:rPr lang="en-US"/>
              <a:pPr>
                <a:defRPr/>
              </a:pPr>
              <a:t>‹#›</a:t>
            </a:fld>
            <a:endParaRPr lang="en-US"/>
          </a:p>
        </p:txBody>
      </p:sp>
    </p:spTree>
    <p:extLst>
      <p:ext uri="{BB962C8B-B14F-4D97-AF65-F5344CB8AC3E}">
        <p14:creationId xmlns:p14="http://schemas.microsoft.com/office/powerpoint/2010/main" val="403405328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45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0445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10A4EF6-08A4-2242-9421-28BFF8F53C4B}" type="slidenum">
              <a:rPr lang="en-US" smtClean="0"/>
              <a:pPr>
                <a:defRPr/>
              </a:pPr>
              <a:t>‹#›</a:t>
            </a:fld>
            <a:endParaRPr lang="en-US" dirty="0"/>
          </a:p>
        </p:txBody>
      </p:sp>
      <p:sp>
        <p:nvSpPr>
          <p:cNvPr id="7" name="Rectangle 7"/>
          <p:cNvSpPr>
            <a:spLocks noGrp="1" noChangeArrowheads="1"/>
          </p:cNvSpPr>
          <p:nvPr>
            <p:ph type="dt"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088983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7B423-A820-6140-9604-2EE5D2F13721}" type="slidenum">
              <a:rPr lang="en-US" smtClean="0"/>
              <a:pPr>
                <a:defRPr/>
              </a:pPr>
              <a:t>‹#›</a:t>
            </a:fld>
            <a:endParaRPr lang="en-US" dirty="0"/>
          </a:p>
        </p:txBody>
      </p:sp>
    </p:spTree>
    <p:extLst>
      <p:ext uri="{BB962C8B-B14F-4D97-AF65-F5344CB8AC3E}">
        <p14:creationId xmlns:p14="http://schemas.microsoft.com/office/powerpoint/2010/main" val="3553780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F17435-0EAD-9E46-831B-6D0711E7F3C6}" type="slidenum">
              <a:rPr lang="en-US" smtClean="0"/>
              <a:pPr>
                <a:defRPr/>
              </a:pPr>
              <a:t>‹#›</a:t>
            </a:fld>
            <a:endParaRPr lang="en-US" dirty="0"/>
          </a:p>
        </p:txBody>
      </p:sp>
    </p:spTree>
    <p:extLst>
      <p:ext uri="{BB962C8B-B14F-4D97-AF65-F5344CB8AC3E}">
        <p14:creationId xmlns:p14="http://schemas.microsoft.com/office/powerpoint/2010/main" val="42623947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392F73-872D-F04E-A391-CAA519E34224}" type="slidenum">
              <a:rPr lang="en-US" smtClean="0"/>
              <a:pPr>
                <a:defRPr/>
              </a:pPr>
              <a:t>‹#›</a:t>
            </a:fld>
            <a:endParaRPr lang="en-US" dirty="0"/>
          </a:p>
        </p:txBody>
      </p:sp>
    </p:spTree>
    <p:extLst>
      <p:ext uri="{BB962C8B-B14F-4D97-AF65-F5344CB8AC3E}">
        <p14:creationId xmlns:p14="http://schemas.microsoft.com/office/powerpoint/2010/main" val="16804815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099431-1D72-7648-A4BA-A2A1AD9753D5}" type="slidenum">
              <a:rPr lang="en-US" smtClean="0"/>
              <a:pPr>
                <a:defRPr/>
              </a:pPr>
              <a:t>‹#›</a:t>
            </a:fld>
            <a:endParaRPr lang="en-US" dirty="0"/>
          </a:p>
        </p:txBody>
      </p:sp>
    </p:spTree>
    <p:extLst>
      <p:ext uri="{BB962C8B-B14F-4D97-AF65-F5344CB8AC3E}">
        <p14:creationId xmlns:p14="http://schemas.microsoft.com/office/powerpoint/2010/main" val="27851081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F71DBC8-9F5E-F248-8676-D91B1B6F9ACC}" type="slidenum">
              <a:rPr lang="en-US" smtClean="0"/>
              <a:pPr>
                <a:defRPr/>
              </a:pPr>
              <a:t>‹#›</a:t>
            </a:fld>
            <a:endParaRPr lang="en-US" dirty="0"/>
          </a:p>
        </p:txBody>
      </p:sp>
    </p:spTree>
    <p:extLst>
      <p:ext uri="{BB962C8B-B14F-4D97-AF65-F5344CB8AC3E}">
        <p14:creationId xmlns:p14="http://schemas.microsoft.com/office/powerpoint/2010/main" val="5664394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558ABA-4E8B-9044-BAE7-C182462994F2}" type="slidenum">
              <a:rPr lang="en-US" smtClean="0"/>
              <a:pPr>
                <a:defRPr/>
              </a:pPr>
              <a:t>‹#›</a:t>
            </a:fld>
            <a:endParaRPr lang="en-US" dirty="0"/>
          </a:p>
        </p:txBody>
      </p:sp>
    </p:spTree>
    <p:extLst>
      <p:ext uri="{BB962C8B-B14F-4D97-AF65-F5344CB8AC3E}">
        <p14:creationId xmlns:p14="http://schemas.microsoft.com/office/powerpoint/2010/main" val="681428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0906D6-002E-F54C-BD91-280285B7C7E0}" type="slidenum">
              <a:rPr lang="en-US" smtClean="0"/>
              <a:pPr>
                <a:defRPr/>
              </a:pPr>
              <a:t>‹#›</a:t>
            </a:fld>
            <a:endParaRPr lang="en-US" dirty="0"/>
          </a:p>
        </p:txBody>
      </p:sp>
    </p:spTree>
    <p:extLst>
      <p:ext uri="{BB962C8B-B14F-4D97-AF65-F5344CB8AC3E}">
        <p14:creationId xmlns:p14="http://schemas.microsoft.com/office/powerpoint/2010/main" val="12469696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ACCEDB-2371-5D46-9E58-94174FEF1FFA}" type="slidenum">
              <a:rPr lang="en-US" smtClean="0"/>
              <a:pPr>
                <a:defRPr/>
              </a:pPr>
              <a:t>‹#›</a:t>
            </a:fld>
            <a:endParaRPr lang="en-US" dirty="0"/>
          </a:p>
        </p:txBody>
      </p:sp>
    </p:spTree>
    <p:extLst>
      <p:ext uri="{BB962C8B-B14F-4D97-AF65-F5344CB8AC3E}">
        <p14:creationId xmlns:p14="http://schemas.microsoft.com/office/powerpoint/2010/main" val="37528649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9F3535-E4D9-864B-AC39-DE22E8162DF3}" type="slidenum">
              <a:rPr lang="en-US" smtClean="0"/>
              <a:pPr>
                <a:defRPr/>
              </a:pPr>
              <a:t>‹#›</a:t>
            </a:fld>
            <a:endParaRPr lang="en-US" dirty="0"/>
          </a:p>
        </p:txBody>
      </p:sp>
    </p:spTree>
    <p:extLst>
      <p:ext uri="{BB962C8B-B14F-4D97-AF65-F5344CB8AC3E}">
        <p14:creationId xmlns:p14="http://schemas.microsoft.com/office/powerpoint/2010/main" val="20717660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6BF922-264A-014F-BF7A-67B04404F95C}" type="slidenum">
              <a:rPr lang="en-US" smtClean="0"/>
              <a:pPr>
                <a:defRPr/>
              </a:pPr>
              <a:t>‹#›</a:t>
            </a:fld>
            <a:endParaRPr lang="en-US" dirty="0"/>
          </a:p>
        </p:txBody>
      </p:sp>
    </p:spTree>
    <p:extLst>
      <p:ext uri="{BB962C8B-B14F-4D97-AF65-F5344CB8AC3E}">
        <p14:creationId xmlns:p14="http://schemas.microsoft.com/office/powerpoint/2010/main" val="34075430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3D1B00-888A-9B41-80FE-582E03091801}" type="slidenum">
              <a:rPr lang="en-US" smtClean="0"/>
              <a:pPr>
                <a:defRPr/>
              </a:pPr>
              <a:t>‹#›</a:t>
            </a:fld>
            <a:endParaRPr lang="en-US" dirty="0"/>
          </a:p>
        </p:txBody>
      </p:sp>
    </p:spTree>
    <p:extLst>
      <p:ext uri="{BB962C8B-B14F-4D97-AF65-F5344CB8AC3E}">
        <p14:creationId xmlns:p14="http://schemas.microsoft.com/office/powerpoint/2010/main" val="15433078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59747"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8385F3-73D1-EE4F-95EC-F98DB43254B6}" type="slidenum">
              <a:rPr lang="en-US" smtClean="0"/>
              <a:pPr>
                <a:defRPr/>
              </a:pPr>
              <a:t>‹#›</a:t>
            </a:fld>
            <a:endParaRPr lang="en-US" dirty="0"/>
          </a:p>
        </p:txBody>
      </p:sp>
    </p:spTree>
    <p:extLst>
      <p:ext uri="{BB962C8B-B14F-4D97-AF65-F5344CB8AC3E}">
        <p14:creationId xmlns:p14="http://schemas.microsoft.com/office/powerpoint/2010/main" val="40496567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E651DB-EEE7-794B-9F79-9D5145A9AC16}" type="slidenum">
              <a:rPr lang="en-US" smtClean="0"/>
              <a:pPr>
                <a:defRPr/>
              </a:pPr>
              <a:t>‹#›</a:t>
            </a:fld>
            <a:endParaRPr lang="en-US" dirty="0"/>
          </a:p>
        </p:txBody>
      </p:sp>
    </p:spTree>
    <p:extLst>
      <p:ext uri="{BB962C8B-B14F-4D97-AF65-F5344CB8AC3E}">
        <p14:creationId xmlns:p14="http://schemas.microsoft.com/office/powerpoint/2010/main" val="25996795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52727A-5382-D14D-8E16-38F4143CE1AD}" type="slidenum">
              <a:rPr lang="en-US" smtClean="0"/>
              <a:pPr>
                <a:defRPr/>
              </a:pPr>
              <a:t>‹#›</a:t>
            </a:fld>
            <a:endParaRPr lang="en-US" dirty="0"/>
          </a:p>
        </p:txBody>
      </p:sp>
    </p:spTree>
    <p:extLst>
      <p:ext uri="{BB962C8B-B14F-4D97-AF65-F5344CB8AC3E}">
        <p14:creationId xmlns:p14="http://schemas.microsoft.com/office/powerpoint/2010/main" val="24437949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9F9BAF-4865-DA4C-9FD0-55C349EE8FAC}" type="slidenum">
              <a:rPr lang="en-US" smtClean="0"/>
              <a:pPr>
                <a:defRPr/>
              </a:pPr>
              <a:t>‹#›</a:t>
            </a:fld>
            <a:endParaRPr lang="en-US" dirty="0"/>
          </a:p>
        </p:txBody>
      </p:sp>
    </p:spTree>
    <p:extLst>
      <p:ext uri="{BB962C8B-B14F-4D97-AF65-F5344CB8AC3E}">
        <p14:creationId xmlns:p14="http://schemas.microsoft.com/office/powerpoint/2010/main" val="22384253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DCAB20-F64C-4E41-9D0C-D81CBA57F691}" type="slidenum">
              <a:rPr lang="en-US" smtClean="0"/>
              <a:pPr>
                <a:defRPr/>
              </a:pPr>
              <a:t>‹#›</a:t>
            </a:fld>
            <a:endParaRPr lang="en-US" dirty="0"/>
          </a:p>
        </p:txBody>
      </p:sp>
    </p:spTree>
    <p:extLst>
      <p:ext uri="{BB962C8B-B14F-4D97-AF65-F5344CB8AC3E}">
        <p14:creationId xmlns:p14="http://schemas.microsoft.com/office/powerpoint/2010/main" val="4165881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9DCCB4-4D86-A048-B657-1ECC09D66C75}" type="slidenum">
              <a:rPr lang="en-US" smtClean="0"/>
              <a:pPr>
                <a:defRPr/>
              </a:pPr>
              <a:t>‹#›</a:t>
            </a:fld>
            <a:endParaRPr lang="en-US" dirty="0"/>
          </a:p>
        </p:txBody>
      </p:sp>
    </p:spTree>
    <p:extLst>
      <p:ext uri="{BB962C8B-B14F-4D97-AF65-F5344CB8AC3E}">
        <p14:creationId xmlns:p14="http://schemas.microsoft.com/office/powerpoint/2010/main" val="1641831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7338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58C44D-1A7A-5742-95E8-BBD58C7919DF}" type="slidenum">
              <a:rPr lang="en-US" smtClean="0"/>
              <a:pPr>
                <a:defRPr/>
              </a:pPr>
              <a:t>‹#›</a:t>
            </a:fld>
            <a:endParaRPr lang="en-US" dirty="0"/>
          </a:p>
        </p:txBody>
      </p:sp>
    </p:spTree>
    <p:extLst>
      <p:ext uri="{BB962C8B-B14F-4D97-AF65-F5344CB8AC3E}">
        <p14:creationId xmlns:p14="http://schemas.microsoft.com/office/powerpoint/2010/main" val="337686914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2CCF08-4DDD-AB48-A945-C6FAF286C1F9}" type="slidenum">
              <a:rPr lang="en-US" smtClean="0"/>
              <a:pPr>
                <a:defRPr/>
              </a:pPr>
              <a:t>‹#›</a:t>
            </a:fld>
            <a:endParaRPr lang="en-US" dirty="0"/>
          </a:p>
        </p:txBody>
      </p:sp>
    </p:spTree>
    <p:extLst>
      <p:ext uri="{BB962C8B-B14F-4D97-AF65-F5344CB8AC3E}">
        <p14:creationId xmlns:p14="http://schemas.microsoft.com/office/powerpoint/2010/main" val="35611224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2C8B8A-1DB4-4948-83E2-414E7827BEFD}" type="slidenum">
              <a:rPr lang="en-US" smtClean="0"/>
              <a:pPr>
                <a:defRPr/>
              </a:pPr>
              <a:t>‹#›</a:t>
            </a:fld>
            <a:endParaRPr lang="en-US" dirty="0"/>
          </a:p>
        </p:txBody>
      </p:sp>
    </p:spTree>
    <p:extLst>
      <p:ext uri="{BB962C8B-B14F-4D97-AF65-F5344CB8AC3E}">
        <p14:creationId xmlns:p14="http://schemas.microsoft.com/office/powerpoint/2010/main" val="418934821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5E088A-4E80-604C-8753-CCC72AFC0D60}" type="slidenum">
              <a:rPr lang="en-US" smtClean="0"/>
              <a:pPr>
                <a:defRPr/>
              </a:pPr>
              <a:t>‹#›</a:t>
            </a:fld>
            <a:endParaRPr lang="en-US" dirty="0"/>
          </a:p>
        </p:txBody>
      </p:sp>
    </p:spTree>
    <p:extLst>
      <p:ext uri="{BB962C8B-B14F-4D97-AF65-F5344CB8AC3E}">
        <p14:creationId xmlns:p14="http://schemas.microsoft.com/office/powerpoint/2010/main" val="20402372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8AA7BAE-FFB0-EC44-8F55-540BEC4AE422}" type="slidenum">
              <a:rPr lang="en-US" smtClean="0"/>
              <a:pPr>
                <a:defRPr/>
              </a:pPr>
              <a:t>‹#›</a:t>
            </a:fld>
            <a:endParaRPr lang="en-US" dirty="0"/>
          </a:p>
        </p:txBody>
      </p:sp>
    </p:spTree>
    <p:extLst>
      <p:ext uri="{BB962C8B-B14F-4D97-AF65-F5344CB8AC3E}">
        <p14:creationId xmlns:p14="http://schemas.microsoft.com/office/powerpoint/2010/main" val="18438830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890897-1724-EB4B-AB13-0DA5FC3B9164}" type="slidenum">
              <a:rPr lang="en-US" smtClean="0"/>
              <a:pPr>
                <a:defRPr/>
              </a:pPr>
              <a:t>‹#›</a:t>
            </a:fld>
            <a:endParaRPr lang="en-US" dirty="0"/>
          </a:p>
        </p:txBody>
      </p:sp>
    </p:spTree>
    <p:extLst>
      <p:ext uri="{BB962C8B-B14F-4D97-AF65-F5344CB8AC3E}">
        <p14:creationId xmlns:p14="http://schemas.microsoft.com/office/powerpoint/2010/main" val="22350152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13022E-9A8A-1247-AB2D-0D7DF89D501A}" type="slidenum">
              <a:rPr lang="en-US" smtClean="0"/>
              <a:pPr>
                <a:defRPr/>
              </a:pPr>
              <a:t>‹#›</a:t>
            </a:fld>
            <a:endParaRPr lang="en-US" dirty="0"/>
          </a:p>
        </p:txBody>
      </p:sp>
    </p:spTree>
    <p:extLst>
      <p:ext uri="{BB962C8B-B14F-4D97-AF65-F5344CB8AC3E}">
        <p14:creationId xmlns:p14="http://schemas.microsoft.com/office/powerpoint/2010/main" val="3885775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3442"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573443"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8D7528-39F1-E345-BDB4-47EBFD45C26F}" type="slidenum">
              <a:rPr lang="en-US"/>
              <a:pPr>
                <a:defRPr/>
              </a:pPr>
              <a:t>‹#›</a:t>
            </a:fld>
            <a:endParaRPr lang="en-US"/>
          </a:p>
        </p:txBody>
      </p:sp>
    </p:spTree>
    <p:extLst>
      <p:ext uri="{BB962C8B-B14F-4D97-AF65-F5344CB8AC3E}">
        <p14:creationId xmlns:p14="http://schemas.microsoft.com/office/powerpoint/2010/main" val="7150397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56B7CB-F04C-0940-B90E-6891E9EAAC98}" type="slidenum">
              <a:rPr lang="en-US"/>
              <a:pPr>
                <a:defRPr/>
              </a:pPr>
              <a:t>‹#›</a:t>
            </a:fld>
            <a:endParaRPr lang="en-US"/>
          </a:p>
        </p:txBody>
      </p:sp>
    </p:spTree>
    <p:extLst>
      <p:ext uri="{BB962C8B-B14F-4D97-AF65-F5344CB8AC3E}">
        <p14:creationId xmlns:p14="http://schemas.microsoft.com/office/powerpoint/2010/main" val="12444237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764364-62A3-9A4B-AF9B-CDCF3A68D3FB}" type="slidenum">
              <a:rPr lang="en-US"/>
              <a:pPr>
                <a:defRPr/>
              </a:pPr>
              <a:t>‹#›</a:t>
            </a:fld>
            <a:endParaRPr lang="en-US"/>
          </a:p>
        </p:txBody>
      </p:sp>
    </p:spTree>
    <p:extLst>
      <p:ext uri="{BB962C8B-B14F-4D97-AF65-F5344CB8AC3E}">
        <p14:creationId xmlns:p14="http://schemas.microsoft.com/office/powerpoint/2010/main" val="12940558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AF2F10-2FFE-EB46-9988-1A445D49ED2D}" type="slidenum">
              <a:rPr lang="en-US"/>
              <a:pPr>
                <a:defRPr/>
              </a:pPr>
              <a:t>‹#›</a:t>
            </a:fld>
            <a:endParaRPr lang="en-US"/>
          </a:p>
        </p:txBody>
      </p:sp>
    </p:spTree>
    <p:extLst>
      <p:ext uri="{BB962C8B-B14F-4D97-AF65-F5344CB8AC3E}">
        <p14:creationId xmlns:p14="http://schemas.microsoft.com/office/powerpoint/2010/main" val="2321939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89EF27-3F69-544F-970B-7C8C20E7ACB4}" type="slidenum">
              <a:rPr lang="en-US" smtClean="0"/>
              <a:pPr>
                <a:defRPr/>
              </a:pPr>
              <a:t>‹#›</a:t>
            </a:fld>
            <a:endParaRPr lang="en-US" dirty="0"/>
          </a:p>
        </p:txBody>
      </p:sp>
    </p:spTree>
    <p:extLst>
      <p:ext uri="{BB962C8B-B14F-4D97-AF65-F5344CB8AC3E}">
        <p14:creationId xmlns:p14="http://schemas.microsoft.com/office/powerpoint/2010/main" val="21991251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CDE7D5-176C-7C41-B6DB-A8295F354159}" type="slidenum">
              <a:rPr lang="en-US"/>
              <a:pPr>
                <a:defRPr/>
              </a:pPr>
              <a:t>‹#›</a:t>
            </a:fld>
            <a:endParaRPr lang="en-US"/>
          </a:p>
        </p:txBody>
      </p:sp>
    </p:spTree>
    <p:extLst>
      <p:ext uri="{BB962C8B-B14F-4D97-AF65-F5344CB8AC3E}">
        <p14:creationId xmlns:p14="http://schemas.microsoft.com/office/powerpoint/2010/main" val="8460838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69B094-EC20-024C-84E9-0AA290B97961}" type="slidenum">
              <a:rPr lang="en-US"/>
              <a:pPr>
                <a:defRPr/>
              </a:pPr>
              <a:t>‹#›</a:t>
            </a:fld>
            <a:endParaRPr lang="en-US"/>
          </a:p>
        </p:txBody>
      </p:sp>
    </p:spTree>
    <p:extLst>
      <p:ext uri="{BB962C8B-B14F-4D97-AF65-F5344CB8AC3E}">
        <p14:creationId xmlns:p14="http://schemas.microsoft.com/office/powerpoint/2010/main" val="22218915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A6CB1A-5F9D-1743-9AEB-7AA64BAE6531}" type="slidenum">
              <a:rPr lang="en-US"/>
              <a:pPr>
                <a:defRPr/>
              </a:pPr>
              <a:t>‹#›</a:t>
            </a:fld>
            <a:endParaRPr lang="en-US"/>
          </a:p>
        </p:txBody>
      </p:sp>
    </p:spTree>
    <p:extLst>
      <p:ext uri="{BB962C8B-B14F-4D97-AF65-F5344CB8AC3E}">
        <p14:creationId xmlns:p14="http://schemas.microsoft.com/office/powerpoint/2010/main" val="10685932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CAA740-CF6B-BD4F-93E2-1C30978DFCA5}" type="slidenum">
              <a:rPr lang="en-US"/>
              <a:pPr>
                <a:defRPr/>
              </a:pPr>
              <a:t>‹#›</a:t>
            </a:fld>
            <a:endParaRPr lang="en-US"/>
          </a:p>
        </p:txBody>
      </p:sp>
    </p:spTree>
    <p:extLst>
      <p:ext uri="{BB962C8B-B14F-4D97-AF65-F5344CB8AC3E}">
        <p14:creationId xmlns:p14="http://schemas.microsoft.com/office/powerpoint/2010/main" val="4670491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7775F2-A851-794D-80E4-C8B4DF63EA8E}" type="slidenum">
              <a:rPr lang="en-US"/>
              <a:pPr>
                <a:defRPr/>
              </a:pPr>
              <a:t>‹#›</a:t>
            </a:fld>
            <a:endParaRPr lang="en-US"/>
          </a:p>
        </p:txBody>
      </p:sp>
    </p:spTree>
    <p:extLst>
      <p:ext uri="{BB962C8B-B14F-4D97-AF65-F5344CB8AC3E}">
        <p14:creationId xmlns:p14="http://schemas.microsoft.com/office/powerpoint/2010/main" val="234739911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47C3D-7E44-FC4D-BF80-9AFE3CED8003}" type="slidenum">
              <a:rPr lang="en-US"/>
              <a:pPr>
                <a:defRPr/>
              </a:pPr>
              <a:t>‹#›</a:t>
            </a:fld>
            <a:endParaRPr lang="en-US"/>
          </a:p>
        </p:txBody>
      </p:sp>
    </p:spTree>
    <p:extLst>
      <p:ext uri="{BB962C8B-B14F-4D97-AF65-F5344CB8AC3E}">
        <p14:creationId xmlns:p14="http://schemas.microsoft.com/office/powerpoint/2010/main" val="25869268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0A6D32-E19C-7242-8D37-9820389EFDCA}" type="slidenum">
              <a:rPr lang="en-US"/>
              <a:pPr>
                <a:defRPr/>
              </a:pPr>
              <a:t>‹#›</a:t>
            </a:fld>
            <a:endParaRPr lang="en-US"/>
          </a:p>
        </p:txBody>
      </p:sp>
    </p:spTree>
    <p:extLst>
      <p:ext uri="{BB962C8B-B14F-4D97-AF65-F5344CB8AC3E}">
        <p14:creationId xmlns:p14="http://schemas.microsoft.com/office/powerpoint/2010/main" val="418649233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65CEB6-D4FD-2842-B7CF-75D81BCDD1E6}" type="slidenum">
              <a:rPr lang="en-US" smtClean="0"/>
              <a:pPr>
                <a:defRPr/>
              </a:pPr>
              <a:t>‹#›</a:t>
            </a:fld>
            <a:endParaRPr lang="en-US" dirty="0"/>
          </a:p>
        </p:txBody>
      </p:sp>
    </p:spTree>
    <p:extLst>
      <p:ext uri="{BB962C8B-B14F-4D97-AF65-F5344CB8AC3E}">
        <p14:creationId xmlns:p14="http://schemas.microsoft.com/office/powerpoint/2010/main" val="295654944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648E6FC-DDA7-5D4A-A342-0BB44CC74112}" type="slidenum">
              <a:rPr lang="en-US" smtClean="0"/>
              <a:pPr>
                <a:defRPr/>
              </a:pPr>
              <a:t>‹#›</a:t>
            </a:fld>
            <a:endParaRPr lang="en-US" dirty="0"/>
          </a:p>
        </p:txBody>
      </p:sp>
    </p:spTree>
    <p:extLst>
      <p:ext uri="{BB962C8B-B14F-4D97-AF65-F5344CB8AC3E}">
        <p14:creationId xmlns:p14="http://schemas.microsoft.com/office/powerpoint/2010/main" val="17320854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810000" cy="43434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927A93-A0BC-0649-94EF-6609916E1879}" type="slidenum">
              <a:rPr lang="en-US" smtClean="0"/>
              <a:pPr>
                <a:defRPr/>
              </a:pPr>
              <a:t>‹#›</a:t>
            </a:fld>
            <a:endParaRPr lang="en-US" dirty="0"/>
          </a:p>
        </p:txBody>
      </p:sp>
    </p:spTree>
    <p:extLst>
      <p:ext uri="{BB962C8B-B14F-4D97-AF65-F5344CB8AC3E}">
        <p14:creationId xmlns:p14="http://schemas.microsoft.com/office/powerpoint/2010/main" val="3400923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F4F03-947A-DB44-8C33-EAC754311E4C}" type="slidenum">
              <a:rPr lang="en-US" smtClean="0"/>
              <a:pPr>
                <a:defRPr/>
              </a:pPr>
              <a:t>‹#›</a:t>
            </a:fld>
            <a:endParaRPr lang="en-US" dirty="0"/>
          </a:p>
        </p:txBody>
      </p:sp>
    </p:spTree>
    <p:extLst>
      <p:ext uri="{BB962C8B-B14F-4D97-AF65-F5344CB8AC3E}">
        <p14:creationId xmlns:p14="http://schemas.microsoft.com/office/powerpoint/2010/main" val="3672067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9BCEC0B-6075-4344-9D84-8BFE3B88F614}" type="slidenum">
              <a:rPr lang="en-US" smtClean="0"/>
              <a:pPr>
                <a:defRPr/>
              </a:pPr>
              <a:t>‹#›</a:t>
            </a:fld>
            <a:endParaRPr lang="en-US" dirty="0"/>
          </a:p>
        </p:txBody>
      </p:sp>
    </p:spTree>
    <p:extLst>
      <p:ext uri="{BB962C8B-B14F-4D97-AF65-F5344CB8AC3E}">
        <p14:creationId xmlns:p14="http://schemas.microsoft.com/office/powerpoint/2010/main" val="26935988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027AFD-275F-9043-917E-78E721133D4D}" type="slidenum">
              <a:rPr lang="en-US" smtClean="0"/>
              <a:pPr>
                <a:defRPr/>
              </a:pPr>
              <a:t>‹#›</a:t>
            </a:fld>
            <a:endParaRPr lang="en-US" dirty="0"/>
          </a:p>
        </p:txBody>
      </p:sp>
    </p:spTree>
    <p:extLst>
      <p:ext uri="{BB962C8B-B14F-4D97-AF65-F5344CB8AC3E}">
        <p14:creationId xmlns:p14="http://schemas.microsoft.com/office/powerpoint/2010/main" val="2371722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E77A12-10F0-424E-8AFA-52F93585AC21}" type="slidenum">
              <a:rPr lang="en-US" smtClean="0"/>
              <a:pPr>
                <a:defRPr/>
              </a:pPr>
              <a:t>‹#›</a:t>
            </a:fld>
            <a:endParaRPr lang="en-US" dirty="0"/>
          </a:p>
        </p:txBody>
      </p:sp>
    </p:spTree>
    <p:extLst>
      <p:ext uri="{BB962C8B-B14F-4D97-AF65-F5344CB8AC3E}">
        <p14:creationId xmlns:p14="http://schemas.microsoft.com/office/powerpoint/2010/main" val="22771588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5BE9BE-AA8A-EB49-BFDE-0216841A639E}" type="slidenum">
              <a:rPr lang="en-US" smtClean="0"/>
              <a:pPr>
                <a:defRPr/>
              </a:pPr>
              <a:t>‹#›</a:t>
            </a:fld>
            <a:endParaRPr lang="en-US" dirty="0"/>
          </a:p>
        </p:txBody>
      </p:sp>
    </p:spTree>
    <p:extLst>
      <p:ext uri="{BB962C8B-B14F-4D97-AF65-F5344CB8AC3E}">
        <p14:creationId xmlns:p14="http://schemas.microsoft.com/office/powerpoint/2010/main" val="15792462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179CE8-BE63-DB4B-A50C-FACF9131E177}" type="slidenum">
              <a:rPr lang="en-US" smtClean="0"/>
              <a:pPr>
                <a:defRPr/>
              </a:pPr>
              <a:t>‹#›</a:t>
            </a:fld>
            <a:endParaRPr lang="en-US" dirty="0"/>
          </a:p>
        </p:txBody>
      </p:sp>
    </p:spTree>
    <p:extLst>
      <p:ext uri="{BB962C8B-B14F-4D97-AF65-F5344CB8AC3E}">
        <p14:creationId xmlns:p14="http://schemas.microsoft.com/office/powerpoint/2010/main" val="110689344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288662-5DEB-0743-B004-3C87ACEBBC1C}" type="slidenum">
              <a:rPr lang="en-US" smtClean="0"/>
              <a:pPr>
                <a:defRPr/>
              </a:pPr>
              <a:t>‹#›</a:t>
            </a:fld>
            <a:endParaRPr lang="en-US" dirty="0"/>
          </a:p>
        </p:txBody>
      </p:sp>
    </p:spTree>
    <p:extLst>
      <p:ext uri="{BB962C8B-B14F-4D97-AF65-F5344CB8AC3E}">
        <p14:creationId xmlns:p14="http://schemas.microsoft.com/office/powerpoint/2010/main" val="188244634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52951A-1E7C-AB41-A9A8-C0AA3D7F4FEB}" type="slidenum">
              <a:rPr lang="en-US" smtClean="0"/>
              <a:pPr>
                <a:defRPr/>
              </a:pPr>
              <a:t>‹#›</a:t>
            </a:fld>
            <a:endParaRPr lang="en-US" dirty="0"/>
          </a:p>
        </p:txBody>
      </p:sp>
    </p:spTree>
    <p:extLst>
      <p:ext uri="{BB962C8B-B14F-4D97-AF65-F5344CB8AC3E}">
        <p14:creationId xmlns:p14="http://schemas.microsoft.com/office/powerpoint/2010/main" val="381337725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3FD120-1E0B-3944-85D1-6BB220B8A70A}" type="slidenum">
              <a:rPr lang="en-US" smtClean="0"/>
              <a:pPr>
                <a:defRPr/>
              </a:pPr>
              <a:t>‹#›</a:t>
            </a:fld>
            <a:endParaRPr lang="en-US" dirty="0"/>
          </a:p>
        </p:txBody>
      </p:sp>
    </p:spTree>
    <p:extLst>
      <p:ext uri="{BB962C8B-B14F-4D97-AF65-F5344CB8AC3E}">
        <p14:creationId xmlns:p14="http://schemas.microsoft.com/office/powerpoint/2010/main" val="31561671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BCCBBC-5547-9640-A255-AAB7A7094007}" type="slidenum">
              <a:rPr lang="en-US" smtClean="0"/>
              <a:pPr>
                <a:defRPr/>
              </a:pPr>
              <a:t>‹#›</a:t>
            </a:fld>
            <a:endParaRPr lang="en-US" dirty="0"/>
          </a:p>
        </p:txBody>
      </p:sp>
    </p:spTree>
    <p:extLst>
      <p:ext uri="{BB962C8B-B14F-4D97-AF65-F5344CB8AC3E}">
        <p14:creationId xmlns:p14="http://schemas.microsoft.com/office/powerpoint/2010/main" val="59695738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C951B4-EA3E-0547-80CF-B8092A4B3D9D}" type="slidenum">
              <a:rPr lang="en-US" smtClean="0"/>
              <a:pPr>
                <a:defRPr/>
              </a:pPr>
              <a:t>‹#›</a:t>
            </a:fld>
            <a:endParaRPr lang="en-US" dirty="0"/>
          </a:p>
        </p:txBody>
      </p:sp>
    </p:spTree>
    <p:extLst>
      <p:ext uri="{BB962C8B-B14F-4D97-AF65-F5344CB8AC3E}">
        <p14:creationId xmlns:p14="http://schemas.microsoft.com/office/powerpoint/2010/main" val="15099435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767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CFB93B-9DDA-6640-8EDE-8CF2366D940D}" type="slidenum">
              <a:rPr lang="en-US" smtClean="0"/>
              <a:pPr>
                <a:defRPr/>
              </a:pPr>
              <a:t>‹#›</a:t>
            </a:fld>
            <a:endParaRPr lang="en-US" dirty="0"/>
          </a:p>
        </p:txBody>
      </p:sp>
    </p:spTree>
    <p:extLst>
      <p:ext uri="{BB962C8B-B14F-4D97-AF65-F5344CB8AC3E}">
        <p14:creationId xmlns:p14="http://schemas.microsoft.com/office/powerpoint/2010/main" val="3169059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9F7649-1834-3443-9138-E6327F156C7B}" type="slidenum">
              <a:rPr lang="en-US" smtClean="0"/>
              <a:pPr>
                <a:defRPr/>
              </a:pPr>
              <a:t>‹#›</a:t>
            </a:fld>
            <a:endParaRPr lang="en-US" dirty="0"/>
          </a:p>
        </p:txBody>
      </p:sp>
    </p:spTree>
    <p:extLst>
      <p:ext uri="{BB962C8B-B14F-4D97-AF65-F5344CB8AC3E}">
        <p14:creationId xmlns:p14="http://schemas.microsoft.com/office/powerpoint/2010/main" val="309126167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17C53B-7304-E746-A7FD-7B2BB8EE25C1}" type="slidenum">
              <a:rPr lang="en-US" smtClean="0"/>
              <a:pPr>
                <a:defRPr/>
              </a:pPr>
              <a:t>‹#›</a:t>
            </a:fld>
            <a:endParaRPr lang="en-US" dirty="0"/>
          </a:p>
        </p:txBody>
      </p:sp>
    </p:spTree>
    <p:extLst>
      <p:ext uri="{BB962C8B-B14F-4D97-AF65-F5344CB8AC3E}">
        <p14:creationId xmlns:p14="http://schemas.microsoft.com/office/powerpoint/2010/main" val="35848778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69003E-C62C-6749-810D-87FCEB64F95A}" type="slidenum">
              <a:rPr lang="en-US" smtClean="0"/>
              <a:pPr>
                <a:defRPr/>
              </a:pPr>
              <a:t>‹#›</a:t>
            </a:fld>
            <a:endParaRPr lang="en-US" dirty="0"/>
          </a:p>
        </p:txBody>
      </p:sp>
    </p:spTree>
    <p:extLst>
      <p:ext uri="{BB962C8B-B14F-4D97-AF65-F5344CB8AC3E}">
        <p14:creationId xmlns:p14="http://schemas.microsoft.com/office/powerpoint/2010/main" val="245249384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B987A8-41B8-974A-8AB0-43CABEEB06FC}" type="slidenum">
              <a:rPr lang="en-US" smtClean="0"/>
              <a:pPr>
                <a:defRPr/>
              </a:pPr>
              <a:t>‹#›</a:t>
            </a:fld>
            <a:endParaRPr lang="en-US" dirty="0"/>
          </a:p>
        </p:txBody>
      </p:sp>
    </p:spTree>
    <p:extLst>
      <p:ext uri="{BB962C8B-B14F-4D97-AF65-F5344CB8AC3E}">
        <p14:creationId xmlns:p14="http://schemas.microsoft.com/office/powerpoint/2010/main" val="316518861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3A203D-8172-B44A-AA97-2F04B20DF4B9}" type="slidenum">
              <a:rPr lang="en-US" smtClean="0"/>
              <a:pPr>
                <a:defRPr/>
              </a:pPr>
              <a:t>‹#›</a:t>
            </a:fld>
            <a:endParaRPr lang="en-US" dirty="0"/>
          </a:p>
        </p:txBody>
      </p:sp>
    </p:spTree>
    <p:extLst>
      <p:ext uri="{BB962C8B-B14F-4D97-AF65-F5344CB8AC3E}">
        <p14:creationId xmlns:p14="http://schemas.microsoft.com/office/powerpoint/2010/main" val="769215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21EE8FE-3E29-AB4E-A756-7BB87FF470B2}" type="slidenum">
              <a:rPr lang="en-US" smtClean="0"/>
              <a:pPr>
                <a:defRPr/>
              </a:pPr>
              <a:t>‹#›</a:t>
            </a:fld>
            <a:endParaRPr lang="en-US" dirty="0"/>
          </a:p>
        </p:txBody>
      </p:sp>
    </p:spTree>
    <p:extLst>
      <p:ext uri="{BB962C8B-B14F-4D97-AF65-F5344CB8AC3E}">
        <p14:creationId xmlns:p14="http://schemas.microsoft.com/office/powerpoint/2010/main" val="102159417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A4F926-40EA-F942-BAFB-1E0379CC0C5B}" type="slidenum">
              <a:rPr lang="en-US" smtClean="0"/>
              <a:pPr>
                <a:defRPr/>
              </a:pPr>
              <a:t>‹#›</a:t>
            </a:fld>
            <a:endParaRPr lang="en-US" dirty="0"/>
          </a:p>
        </p:txBody>
      </p:sp>
    </p:spTree>
    <p:extLst>
      <p:ext uri="{BB962C8B-B14F-4D97-AF65-F5344CB8AC3E}">
        <p14:creationId xmlns:p14="http://schemas.microsoft.com/office/powerpoint/2010/main" val="39178895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473F08-A14F-9343-9131-185F277E9BE1}" type="slidenum">
              <a:rPr lang="en-US" smtClean="0"/>
              <a:pPr>
                <a:defRPr/>
              </a:pPr>
              <a:t>‹#›</a:t>
            </a:fld>
            <a:endParaRPr lang="en-US" dirty="0"/>
          </a:p>
        </p:txBody>
      </p:sp>
    </p:spTree>
    <p:extLst>
      <p:ext uri="{BB962C8B-B14F-4D97-AF65-F5344CB8AC3E}">
        <p14:creationId xmlns:p14="http://schemas.microsoft.com/office/powerpoint/2010/main" val="35702766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48226" name="Rectangle 1026"/>
          <p:cNvSpPr>
            <a:spLocks noGrp="1" noChangeArrowheads="1"/>
          </p:cNvSpPr>
          <p:nvPr>
            <p:ph type="ctrTitle"/>
          </p:nvPr>
        </p:nvSpPr>
        <p:spPr>
          <a:xfrm>
            <a:off x="2895600" y="1981200"/>
            <a:ext cx="5562600" cy="2057400"/>
          </a:xfrm>
        </p:spPr>
        <p:txBody>
          <a:bodyPr/>
          <a:lstStyle>
            <a:lvl1pPr algn="r">
              <a:defRPr/>
            </a:lvl1pPr>
          </a:lstStyle>
          <a:p>
            <a:r>
              <a:rPr lang="en-US"/>
              <a:t>Click to edit Master title style</a:t>
            </a:r>
          </a:p>
        </p:txBody>
      </p:sp>
      <p:sp>
        <p:nvSpPr>
          <p:cNvPr id="948227" name="Rectangle 1027"/>
          <p:cNvSpPr>
            <a:spLocks noGrp="1" noChangeArrowheads="1"/>
          </p:cNvSpPr>
          <p:nvPr>
            <p:ph type="subTitle" idx="1"/>
          </p:nvPr>
        </p:nvSpPr>
        <p:spPr>
          <a:xfrm>
            <a:off x="2895600" y="4267200"/>
            <a:ext cx="5562600" cy="1524000"/>
          </a:xfrm>
        </p:spPr>
        <p:txBody>
          <a:bodyPr/>
          <a:lstStyle>
            <a:lvl1pPr marL="0" indent="0" algn="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CCA168B-6EF4-A345-BB10-7E7BE9EDC999}" type="slidenum">
              <a:rPr lang="en-US"/>
              <a:pPr>
                <a:defRPr/>
              </a:pPr>
              <a:t>‹#›</a:t>
            </a:fld>
            <a:endParaRPr lang="en-US"/>
          </a:p>
        </p:txBody>
      </p:sp>
    </p:spTree>
    <p:extLst>
      <p:ext uri="{BB962C8B-B14F-4D97-AF65-F5344CB8AC3E}">
        <p14:creationId xmlns:p14="http://schemas.microsoft.com/office/powerpoint/2010/main" val="252204143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276F4C1-9E06-3241-A987-286B5C06A279}" type="slidenum">
              <a:rPr lang="en-US"/>
              <a:pPr>
                <a:defRPr/>
              </a:pPr>
              <a:t>‹#›</a:t>
            </a:fld>
            <a:endParaRPr lang="en-US"/>
          </a:p>
        </p:txBody>
      </p:sp>
    </p:spTree>
    <p:extLst>
      <p:ext uri="{BB962C8B-B14F-4D97-AF65-F5344CB8AC3E}">
        <p14:creationId xmlns:p14="http://schemas.microsoft.com/office/powerpoint/2010/main" val="392762026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EE85B3D-C5F0-8D40-B435-D56BB7F2DF9C}" type="slidenum">
              <a:rPr lang="en-US"/>
              <a:pPr>
                <a:defRPr/>
              </a:pPr>
              <a:t>‹#›</a:t>
            </a:fld>
            <a:endParaRPr lang="en-US"/>
          </a:p>
        </p:txBody>
      </p:sp>
    </p:spTree>
    <p:extLst>
      <p:ext uri="{BB962C8B-B14F-4D97-AF65-F5344CB8AC3E}">
        <p14:creationId xmlns:p14="http://schemas.microsoft.com/office/powerpoint/2010/main" val="4121673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808FF4-C4C2-A341-AE0F-EDFA2E944232}" type="slidenum">
              <a:rPr lang="en-US" smtClean="0"/>
              <a:pPr>
                <a:defRPr/>
              </a:pPr>
              <a:t>‹#›</a:t>
            </a:fld>
            <a:endParaRPr lang="en-US" dirty="0"/>
          </a:p>
        </p:txBody>
      </p:sp>
    </p:spTree>
    <p:extLst>
      <p:ext uri="{BB962C8B-B14F-4D97-AF65-F5344CB8AC3E}">
        <p14:creationId xmlns:p14="http://schemas.microsoft.com/office/powerpoint/2010/main" val="54800731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358E7E0-2AF5-8D47-86E5-CECAECA5F8F0}" type="slidenum">
              <a:rPr lang="en-US"/>
              <a:pPr>
                <a:defRPr/>
              </a:pPr>
              <a:t>‹#›</a:t>
            </a:fld>
            <a:endParaRPr lang="en-US"/>
          </a:p>
        </p:txBody>
      </p:sp>
    </p:spTree>
    <p:extLst>
      <p:ext uri="{BB962C8B-B14F-4D97-AF65-F5344CB8AC3E}">
        <p14:creationId xmlns:p14="http://schemas.microsoft.com/office/powerpoint/2010/main" val="17531001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707A92A-7FE8-CD47-BF44-E2E1CFE79F27}" type="slidenum">
              <a:rPr lang="en-US"/>
              <a:pPr>
                <a:defRPr/>
              </a:pPr>
              <a:t>‹#›</a:t>
            </a:fld>
            <a:endParaRPr lang="en-US"/>
          </a:p>
        </p:txBody>
      </p:sp>
    </p:spTree>
    <p:extLst>
      <p:ext uri="{BB962C8B-B14F-4D97-AF65-F5344CB8AC3E}">
        <p14:creationId xmlns:p14="http://schemas.microsoft.com/office/powerpoint/2010/main" val="334074911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CC64A7F-32C8-094E-8805-F3B1C8404DFF}" type="slidenum">
              <a:rPr lang="en-US"/>
              <a:pPr>
                <a:defRPr/>
              </a:pPr>
              <a:t>‹#›</a:t>
            </a:fld>
            <a:endParaRPr lang="en-US"/>
          </a:p>
        </p:txBody>
      </p:sp>
    </p:spTree>
    <p:extLst>
      <p:ext uri="{BB962C8B-B14F-4D97-AF65-F5344CB8AC3E}">
        <p14:creationId xmlns:p14="http://schemas.microsoft.com/office/powerpoint/2010/main" val="152237672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B2C483D6-9F9F-9B42-BE89-9FCECEA44801}" type="slidenum">
              <a:rPr lang="en-US"/>
              <a:pPr>
                <a:defRPr/>
              </a:pPr>
              <a:t>‹#›</a:t>
            </a:fld>
            <a:endParaRPr lang="en-US"/>
          </a:p>
        </p:txBody>
      </p:sp>
    </p:spTree>
    <p:extLst>
      <p:ext uri="{BB962C8B-B14F-4D97-AF65-F5344CB8AC3E}">
        <p14:creationId xmlns:p14="http://schemas.microsoft.com/office/powerpoint/2010/main" val="67821433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B449277-EE88-3940-9D01-92A0CAE02D58}" type="slidenum">
              <a:rPr lang="en-US"/>
              <a:pPr>
                <a:defRPr/>
              </a:pPr>
              <a:t>‹#›</a:t>
            </a:fld>
            <a:endParaRPr lang="en-US"/>
          </a:p>
        </p:txBody>
      </p:sp>
    </p:spTree>
    <p:extLst>
      <p:ext uri="{BB962C8B-B14F-4D97-AF65-F5344CB8AC3E}">
        <p14:creationId xmlns:p14="http://schemas.microsoft.com/office/powerpoint/2010/main" val="25419410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017A76C-28A0-1C43-AC73-8E43F8445D0C}" type="slidenum">
              <a:rPr lang="en-US"/>
              <a:pPr>
                <a:defRPr/>
              </a:pPr>
              <a:t>‹#›</a:t>
            </a:fld>
            <a:endParaRPr lang="en-US"/>
          </a:p>
        </p:txBody>
      </p:sp>
    </p:spTree>
    <p:extLst>
      <p:ext uri="{BB962C8B-B14F-4D97-AF65-F5344CB8AC3E}">
        <p14:creationId xmlns:p14="http://schemas.microsoft.com/office/powerpoint/2010/main" val="5520968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C87AA74-365F-1F44-AE2A-725BDB0BDC0A}" type="slidenum">
              <a:rPr lang="en-US"/>
              <a:pPr>
                <a:defRPr/>
              </a:pPr>
              <a:t>‹#›</a:t>
            </a:fld>
            <a:endParaRPr lang="en-US"/>
          </a:p>
        </p:txBody>
      </p:sp>
    </p:spTree>
    <p:extLst>
      <p:ext uri="{BB962C8B-B14F-4D97-AF65-F5344CB8AC3E}">
        <p14:creationId xmlns:p14="http://schemas.microsoft.com/office/powerpoint/2010/main" val="422012659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13F0E8D-8876-7F43-8CB5-54EEEFCC295F}" type="slidenum">
              <a:rPr lang="en-US"/>
              <a:pPr>
                <a:defRPr/>
              </a:pPr>
              <a:t>‹#›</a:t>
            </a:fld>
            <a:endParaRPr lang="en-US"/>
          </a:p>
        </p:txBody>
      </p:sp>
    </p:spTree>
    <p:extLst>
      <p:ext uri="{BB962C8B-B14F-4D97-AF65-F5344CB8AC3E}">
        <p14:creationId xmlns:p14="http://schemas.microsoft.com/office/powerpoint/2010/main" val="105451639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72834" name="Rectangle 2"/>
          <p:cNvSpPr>
            <a:spLocks noGrp="1" noChangeArrowheads="1"/>
          </p:cNvSpPr>
          <p:nvPr>
            <p:ph type="ctrTitle"/>
          </p:nvPr>
        </p:nvSpPr>
        <p:spPr>
          <a:xfrm>
            <a:off x="685800" y="2286000"/>
            <a:ext cx="7772400" cy="1143000"/>
          </a:xfrm>
        </p:spPr>
        <p:txBody>
          <a:bodyPr/>
          <a:lstStyle>
            <a:lvl1pPr>
              <a:defRPr sz="4800"/>
            </a:lvl1pPr>
          </a:lstStyle>
          <a:p>
            <a:r>
              <a:rPr lang="en-US"/>
              <a:t>Click to edit Master title style</a:t>
            </a:r>
          </a:p>
        </p:txBody>
      </p:sp>
      <p:sp>
        <p:nvSpPr>
          <p:cNvPr id="1272835" name="Rectangle 3"/>
          <p:cNvSpPr>
            <a:spLocks noGrp="1" noChangeArrowheads="1"/>
          </p:cNvSpPr>
          <p:nvPr>
            <p:ph type="subTitle" idx="1"/>
          </p:nvPr>
        </p:nvSpPr>
        <p:spPr>
          <a:xfrm>
            <a:off x="1371600" y="3886200"/>
            <a:ext cx="6400800" cy="1752600"/>
          </a:xfrm>
          <a:effectLst>
            <a:outerShdw blurRad="63500" dist="25399" dir="2700000" algn="ctr" rotWithShape="0">
              <a:srgbClr val="FFFFFF">
                <a:alpha val="99962"/>
              </a:srgbClr>
            </a:outerShdw>
          </a:effectLst>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0224464-5982-234E-AEAF-56951E33B1A1}" type="slidenum">
              <a:rPr lang="en-US"/>
              <a:pPr>
                <a:defRPr/>
              </a:pPr>
              <a:t>‹#›</a:t>
            </a:fld>
            <a:endParaRPr lang="en-US"/>
          </a:p>
        </p:txBody>
      </p:sp>
    </p:spTree>
    <p:extLst>
      <p:ext uri="{BB962C8B-B14F-4D97-AF65-F5344CB8AC3E}">
        <p14:creationId xmlns:p14="http://schemas.microsoft.com/office/powerpoint/2010/main" val="8829320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72CA8B5-9B37-304A-9B69-965B8C74DC2E}" type="slidenum">
              <a:rPr lang="en-US"/>
              <a:pPr>
                <a:defRPr/>
              </a:pPr>
              <a:t>‹#›</a:t>
            </a:fld>
            <a:endParaRPr lang="en-US"/>
          </a:p>
        </p:txBody>
      </p:sp>
    </p:spTree>
    <p:extLst>
      <p:ext uri="{BB962C8B-B14F-4D97-AF65-F5344CB8AC3E}">
        <p14:creationId xmlns:p14="http://schemas.microsoft.com/office/powerpoint/2010/main" val="3592882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8AC08-FEA5-6F45-A1C5-D75903A2AA8D}" type="slidenum">
              <a:rPr lang="en-US" smtClean="0"/>
              <a:pPr>
                <a:defRPr/>
              </a:pPr>
              <a:t>‹#›</a:t>
            </a:fld>
            <a:endParaRPr lang="en-US" dirty="0"/>
          </a:p>
        </p:txBody>
      </p:sp>
    </p:spTree>
    <p:extLst>
      <p:ext uri="{BB962C8B-B14F-4D97-AF65-F5344CB8AC3E}">
        <p14:creationId xmlns:p14="http://schemas.microsoft.com/office/powerpoint/2010/main" val="255198101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920E192-15B9-6043-A5F6-D4030A481A26}" type="slidenum">
              <a:rPr lang="en-US"/>
              <a:pPr>
                <a:defRPr/>
              </a:pPr>
              <a:t>‹#›</a:t>
            </a:fld>
            <a:endParaRPr lang="en-US"/>
          </a:p>
        </p:txBody>
      </p:sp>
    </p:spTree>
    <p:extLst>
      <p:ext uri="{BB962C8B-B14F-4D97-AF65-F5344CB8AC3E}">
        <p14:creationId xmlns:p14="http://schemas.microsoft.com/office/powerpoint/2010/main" val="391955397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42F74D6-7F78-A745-814F-0214226ECDAD}" type="slidenum">
              <a:rPr lang="en-US"/>
              <a:pPr>
                <a:defRPr/>
              </a:pPr>
              <a:t>‹#›</a:t>
            </a:fld>
            <a:endParaRPr lang="en-US"/>
          </a:p>
        </p:txBody>
      </p:sp>
    </p:spTree>
    <p:extLst>
      <p:ext uri="{BB962C8B-B14F-4D97-AF65-F5344CB8AC3E}">
        <p14:creationId xmlns:p14="http://schemas.microsoft.com/office/powerpoint/2010/main" val="6873736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90135CE-E2B5-5048-AEDC-FED869717939}" type="slidenum">
              <a:rPr lang="en-US"/>
              <a:pPr>
                <a:defRPr/>
              </a:pPr>
              <a:t>‹#›</a:t>
            </a:fld>
            <a:endParaRPr lang="en-US"/>
          </a:p>
        </p:txBody>
      </p:sp>
    </p:spTree>
    <p:extLst>
      <p:ext uri="{BB962C8B-B14F-4D97-AF65-F5344CB8AC3E}">
        <p14:creationId xmlns:p14="http://schemas.microsoft.com/office/powerpoint/2010/main" val="91860924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251F45F-3690-F641-80F9-3A8F4FADFB8B}" type="slidenum">
              <a:rPr lang="en-US"/>
              <a:pPr>
                <a:defRPr/>
              </a:pPr>
              <a:t>‹#›</a:t>
            </a:fld>
            <a:endParaRPr lang="en-US"/>
          </a:p>
        </p:txBody>
      </p:sp>
    </p:spTree>
    <p:extLst>
      <p:ext uri="{BB962C8B-B14F-4D97-AF65-F5344CB8AC3E}">
        <p14:creationId xmlns:p14="http://schemas.microsoft.com/office/powerpoint/2010/main" val="33058894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04FA7DD-2FD1-F044-9727-BDBD84F47875}" type="slidenum">
              <a:rPr lang="en-US"/>
              <a:pPr>
                <a:defRPr/>
              </a:pPr>
              <a:t>‹#›</a:t>
            </a:fld>
            <a:endParaRPr lang="en-US"/>
          </a:p>
        </p:txBody>
      </p:sp>
    </p:spTree>
    <p:extLst>
      <p:ext uri="{BB962C8B-B14F-4D97-AF65-F5344CB8AC3E}">
        <p14:creationId xmlns:p14="http://schemas.microsoft.com/office/powerpoint/2010/main" val="20395817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9850319-042A-4B44-B636-3EB6F50529A7}" type="slidenum">
              <a:rPr lang="en-US"/>
              <a:pPr>
                <a:defRPr/>
              </a:pPr>
              <a:t>‹#›</a:t>
            </a:fld>
            <a:endParaRPr lang="en-US"/>
          </a:p>
        </p:txBody>
      </p:sp>
    </p:spTree>
    <p:extLst>
      <p:ext uri="{BB962C8B-B14F-4D97-AF65-F5344CB8AC3E}">
        <p14:creationId xmlns:p14="http://schemas.microsoft.com/office/powerpoint/2010/main" val="412971519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E8E3DFB-B07F-284C-A1DF-BA73D50964C3}" type="slidenum">
              <a:rPr lang="en-US"/>
              <a:pPr>
                <a:defRPr/>
              </a:pPr>
              <a:t>‹#›</a:t>
            </a:fld>
            <a:endParaRPr lang="en-US"/>
          </a:p>
        </p:txBody>
      </p:sp>
    </p:spTree>
    <p:extLst>
      <p:ext uri="{BB962C8B-B14F-4D97-AF65-F5344CB8AC3E}">
        <p14:creationId xmlns:p14="http://schemas.microsoft.com/office/powerpoint/2010/main" val="16337642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D693CE6-D4C7-6541-AD2E-1894337FC222}" type="slidenum">
              <a:rPr lang="en-US"/>
              <a:pPr>
                <a:defRPr/>
              </a:pPr>
              <a:t>‹#›</a:t>
            </a:fld>
            <a:endParaRPr lang="en-US"/>
          </a:p>
        </p:txBody>
      </p:sp>
    </p:spTree>
    <p:extLst>
      <p:ext uri="{BB962C8B-B14F-4D97-AF65-F5344CB8AC3E}">
        <p14:creationId xmlns:p14="http://schemas.microsoft.com/office/powerpoint/2010/main" val="257495790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D030BF3-AB2E-7A40-83B7-AEB522C8ADA1}" type="slidenum">
              <a:rPr lang="en-US"/>
              <a:pPr>
                <a:defRPr/>
              </a:pPr>
              <a:t>‹#›</a:t>
            </a:fld>
            <a:endParaRPr lang="en-US"/>
          </a:p>
        </p:txBody>
      </p:sp>
    </p:spTree>
    <p:extLst>
      <p:ext uri="{BB962C8B-B14F-4D97-AF65-F5344CB8AC3E}">
        <p14:creationId xmlns:p14="http://schemas.microsoft.com/office/powerpoint/2010/main" val="56943599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30DD14A-AA73-1B43-8E41-94F6B4F7CF23}" type="slidenum">
              <a:rPr lang="en-US"/>
              <a:pPr>
                <a:defRPr/>
              </a:pPr>
              <a:t>‹#›</a:t>
            </a:fld>
            <a:endParaRPr lang="en-US"/>
          </a:p>
        </p:txBody>
      </p:sp>
    </p:spTree>
    <p:extLst>
      <p:ext uri="{BB962C8B-B14F-4D97-AF65-F5344CB8AC3E}">
        <p14:creationId xmlns:p14="http://schemas.microsoft.com/office/powerpoint/2010/main" val="2557234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F3BB44-3AFF-EA49-863D-9019D6F24F87}" type="slidenum">
              <a:rPr lang="en-US" smtClean="0"/>
              <a:pPr>
                <a:defRPr/>
              </a:pPr>
              <a:t>‹#›</a:t>
            </a:fld>
            <a:endParaRPr lang="en-US" dirty="0"/>
          </a:p>
        </p:txBody>
      </p:sp>
    </p:spTree>
    <p:extLst>
      <p:ext uri="{BB962C8B-B14F-4D97-AF65-F5344CB8AC3E}">
        <p14:creationId xmlns:p14="http://schemas.microsoft.com/office/powerpoint/2010/main" val="346412048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02617DB-31DE-7140-8FEC-E0985966474F}" type="slidenum">
              <a:rPr lang="en-US"/>
              <a:pPr>
                <a:defRPr/>
              </a:pPr>
              <a:t>‹#›</a:t>
            </a:fld>
            <a:endParaRPr lang="en-US"/>
          </a:p>
        </p:txBody>
      </p:sp>
    </p:spTree>
    <p:extLst>
      <p:ext uri="{BB962C8B-B14F-4D97-AF65-F5344CB8AC3E}">
        <p14:creationId xmlns:p14="http://schemas.microsoft.com/office/powerpoint/2010/main" val="63867169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067265-C936-DA4A-9EC5-203FCB3139B5}" type="slidenum">
              <a:rPr lang="en-US"/>
              <a:pPr>
                <a:defRPr/>
              </a:pPr>
              <a:t>‹#›</a:t>
            </a:fld>
            <a:endParaRPr lang="en-US"/>
          </a:p>
        </p:txBody>
      </p:sp>
    </p:spTree>
    <p:extLst>
      <p:ext uri="{BB962C8B-B14F-4D97-AF65-F5344CB8AC3E}">
        <p14:creationId xmlns:p14="http://schemas.microsoft.com/office/powerpoint/2010/main" val="12769650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2151CC7A-3E73-F549-A57A-C172E28727ED}" type="slidenum">
              <a:rPr lang="en-US"/>
              <a:pPr>
                <a:defRPr/>
              </a:pPr>
              <a:t>‹#›</a:t>
            </a:fld>
            <a:endParaRPr lang="en-US"/>
          </a:p>
        </p:txBody>
      </p:sp>
    </p:spTree>
    <p:extLst>
      <p:ext uri="{BB962C8B-B14F-4D97-AF65-F5344CB8AC3E}">
        <p14:creationId xmlns:p14="http://schemas.microsoft.com/office/powerpoint/2010/main" val="218476490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23533D0-4B8A-0E4F-BAC2-3F9DEC789693}" type="slidenum">
              <a:rPr lang="en-US"/>
              <a:pPr>
                <a:defRPr/>
              </a:pPr>
              <a:t>‹#›</a:t>
            </a:fld>
            <a:endParaRPr lang="en-US"/>
          </a:p>
        </p:txBody>
      </p:sp>
    </p:spTree>
    <p:extLst>
      <p:ext uri="{BB962C8B-B14F-4D97-AF65-F5344CB8AC3E}">
        <p14:creationId xmlns:p14="http://schemas.microsoft.com/office/powerpoint/2010/main" val="11814315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6946708C-559F-BA43-86F2-7FA389F3E954}" type="slidenum">
              <a:rPr lang="en-US"/>
              <a:pPr>
                <a:defRPr/>
              </a:pPr>
              <a:t>‹#›</a:t>
            </a:fld>
            <a:endParaRPr lang="en-US"/>
          </a:p>
        </p:txBody>
      </p:sp>
    </p:spTree>
    <p:extLst>
      <p:ext uri="{BB962C8B-B14F-4D97-AF65-F5344CB8AC3E}">
        <p14:creationId xmlns:p14="http://schemas.microsoft.com/office/powerpoint/2010/main" val="96536736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F695E38-D6D8-1F48-8857-0825B2511453}" type="slidenum">
              <a:rPr lang="en-US"/>
              <a:pPr>
                <a:defRPr/>
              </a:pPr>
              <a:t>‹#›</a:t>
            </a:fld>
            <a:endParaRPr lang="en-US"/>
          </a:p>
        </p:txBody>
      </p:sp>
    </p:spTree>
    <p:extLst>
      <p:ext uri="{BB962C8B-B14F-4D97-AF65-F5344CB8AC3E}">
        <p14:creationId xmlns:p14="http://schemas.microsoft.com/office/powerpoint/2010/main" val="8935087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7BB8BE-030A-A24C-854B-2895AC8540AC}" type="slidenum">
              <a:rPr lang="en-US"/>
              <a:pPr>
                <a:defRPr/>
              </a:pPr>
              <a:t>‹#›</a:t>
            </a:fld>
            <a:endParaRPr lang="en-US"/>
          </a:p>
        </p:txBody>
      </p:sp>
    </p:spTree>
    <p:extLst>
      <p:ext uri="{BB962C8B-B14F-4D97-AF65-F5344CB8AC3E}">
        <p14:creationId xmlns:p14="http://schemas.microsoft.com/office/powerpoint/2010/main" val="245651193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C1395D1-C074-944A-9139-F8C67192DB55}" type="slidenum">
              <a:rPr lang="en-US"/>
              <a:pPr>
                <a:defRPr/>
              </a:pPr>
              <a:t>‹#›</a:t>
            </a:fld>
            <a:endParaRPr lang="en-US"/>
          </a:p>
        </p:txBody>
      </p:sp>
    </p:spTree>
    <p:extLst>
      <p:ext uri="{BB962C8B-B14F-4D97-AF65-F5344CB8AC3E}">
        <p14:creationId xmlns:p14="http://schemas.microsoft.com/office/powerpoint/2010/main" val="20584247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817B388-222F-EB4C-BFB5-DBBE1F1AC06A}" type="slidenum">
              <a:rPr lang="en-US"/>
              <a:pPr>
                <a:defRPr/>
              </a:pPr>
              <a:t>‹#›</a:t>
            </a:fld>
            <a:endParaRPr lang="en-US"/>
          </a:p>
        </p:txBody>
      </p:sp>
    </p:spTree>
    <p:extLst>
      <p:ext uri="{BB962C8B-B14F-4D97-AF65-F5344CB8AC3E}">
        <p14:creationId xmlns:p14="http://schemas.microsoft.com/office/powerpoint/2010/main" val="230709491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54786" name="Rectangle 1026"/>
          <p:cNvSpPr>
            <a:spLocks noGrp="1" noChangeArrowheads="1"/>
          </p:cNvSpPr>
          <p:nvPr>
            <p:ph type="ctrTitle"/>
          </p:nvPr>
        </p:nvSpPr>
        <p:spPr>
          <a:xfrm>
            <a:off x="1636713" y="1752600"/>
            <a:ext cx="5867400" cy="2667000"/>
          </a:xfrm>
        </p:spPr>
        <p:txBody>
          <a:bodyPr/>
          <a:lstStyle>
            <a:lvl1pPr>
              <a:defRPr sz="4800" b="1" i="0">
                <a:latin typeface="Arial" panose="020B0604020202020204" pitchFamily="34" charset="0"/>
              </a:defRPr>
            </a:lvl1pPr>
          </a:lstStyle>
          <a:p>
            <a:r>
              <a:rPr lang="en-US" dirty="0"/>
              <a:t>Click to edit Master title style</a:t>
            </a:r>
          </a:p>
        </p:txBody>
      </p:sp>
      <p:sp>
        <p:nvSpPr>
          <p:cNvPr id="1654787"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2294ED5-8F23-CD45-8CCA-A0D0D324E684}" type="slidenum">
              <a:rPr lang="en-US"/>
              <a:pPr>
                <a:defRPr/>
              </a:pPr>
              <a:t>‹#›</a:t>
            </a:fld>
            <a:endParaRPr lang="en-US"/>
          </a:p>
        </p:txBody>
      </p:sp>
    </p:spTree>
    <p:extLst>
      <p:ext uri="{BB962C8B-B14F-4D97-AF65-F5344CB8AC3E}">
        <p14:creationId xmlns:p14="http://schemas.microsoft.com/office/powerpoint/2010/main" val="2094480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85ED56-6864-2E41-9B2E-910AAB4EC4FE}" type="slidenum">
              <a:rPr lang="en-US" smtClean="0"/>
              <a:pPr>
                <a:defRPr/>
              </a:pPr>
              <a:t>‹#›</a:t>
            </a:fld>
            <a:endParaRPr lang="en-US" dirty="0"/>
          </a:p>
        </p:txBody>
      </p:sp>
    </p:spTree>
    <p:extLst>
      <p:ext uri="{BB962C8B-B14F-4D97-AF65-F5344CB8AC3E}">
        <p14:creationId xmlns:p14="http://schemas.microsoft.com/office/powerpoint/2010/main" val="413809790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43522" name="Rectangle 1026"/>
          <p:cNvSpPr>
            <a:spLocks noGrp="1" noChangeArrowheads="1"/>
          </p:cNvSpPr>
          <p:nvPr>
            <p:ph type="ctrTitle"/>
          </p:nvPr>
        </p:nvSpPr>
        <p:spPr>
          <a:xfrm>
            <a:off x="685800" y="2286000"/>
            <a:ext cx="7772400" cy="1143000"/>
          </a:xfrm>
        </p:spPr>
        <p:txBody>
          <a:bodyPr/>
          <a:lstStyle>
            <a:lvl1pPr algn="l">
              <a:defRPr b="1" i="0">
                <a:latin typeface="Arial" panose="020B0604020202020204" pitchFamily="34" charset="0"/>
              </a:defRPr>
            </a:lvl1pPr>
          </a:lstStyle>
          <a:p>
            <a:r>
              <a:rPr lang="en-US" dirty="0"/>
              <a:t>Click to edit Master title style</a:t>
            </a:r>
          </a:p>
        </p:txBody>
      </p:sp>
      <p:sp>
        <p:nvSpPr>
          <p:cNvPr id="1643523" name="Rectangle 1027"/>
          <p:cNvSpPr>
            <a:spLocks noGrp="1" noChangeArrowheads="1"/>
          </p:cNvSpPr>
          <p:nvPr>
            <p:ph type="subTitle" idx="1"/>
          </p:nvPr>
        </p:nvSpPr>
        <p:spPr>
          <a:xfrm>
            <a:off x="762000" y="3886200"/>
            <a:ext cx="6400800" cy="1752600"/>
          </a:xfrm>
          <a:effectLst/>
        </p:spPr>
        <p:txBody>
          <a:bodyPr/>
          <a:lstStyle>
            <a:lvl1pPr marL="0" indent="0">
              <a:buFont typeface="Wingdings" pitchFamily="-111" charset="2"/>
              <a:buNone/>
              <a:defRPr sz="24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947FF37-1B1E-0947-9730-78AF1D638CD6}" type="slidenum">
              <a:rPr lang="en-US"/>
              <a:pPr>
                <a:defRPr/>
              </a:pPr>
              <a:t>‹#›</a:t>
            </a:fld>
            <a:endParaRPr lang="en-US"/>
          </a:p>
        </p:txBody>
      </p:sp>
    </p:spTree>
    <p:extLst>
      <p:ext uri="{BB962C8B-B14F-4D97-AF65-F5344CB8AC3E}">
        <p14:creationId xmlns:p14="http://schemas.microsoft.com/office/powerpoint/2010/main" val="294996716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427" name="Rectangle 1027"/>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639428" name="Rectangle 1028"/>
          <p:cNvSpPr>
            <a:spLocks noGrp="1" noChangeArrowheads="1"/>
          </p:cNvSpPr>
          <p:nvPr>
            <p:ph type="subTitle"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5" name="Rectangle 1029"/>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03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984AD13-063C-534B-808A-20DD86A6CCE8}" type="slidenum">
              <a:rPr lang="en-US" smtClean="0"/>
              <a:pPr>
                <a:defRPr/>
              </a:pPr>
              <a:t>‹#›</a:t>
            </a:fld>
            <a:endParaRPr lang="en-US" dirty="0"/>
          </a:p>
        </p:txBody>
      </p:sp>
    </p:spTree>
    <p:extLst>
      <p:ext uri="{BB962C8B-B14F-4D97-AF65-F5344CB8AC3E}">
        <p14:creationId xmlns:p14="http://schemas.microsoft.com/office/powerpoint/2010/main" val="358013744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43170" name="Rectangle 1026"/>
          <p:cNvSpPr>
            <a:spLocks noGrp="1" noChangeArrowheads="1"/>
          </p:cNvSpPr>
          <p:nvPr>
            <p:ph type="ctrTitle"/>
          </p:nvPr>
        </p:nvSpPr>
        <p:spPr>
          <a:xfrm>
            <a:off x="2246313" y="1903413"/>
            <a:ext cx="4648200" cy="3048000"/>
          </a:xfrm>
        </p:spPr>
        <p:txBody>
          <a:bodyPr/>
          <a:lstStyle>
            <a:lvl1pPr>
              <a:defRPr b="1" i="0">
                <a:latin typeface="Arial" panose="020B0604020202020204" pitchFamily="34" charset="0"/>
              </a:defRPr>
            </a:lvl1pPr>
          </a:lstStyle>
          <a:p>
            <a:r>
              <a:rPr lang="en-US" dirty="0"/>
              <a:t>Click to edit Master title style</a:t>
            </a:r>
          </a:p>
        </p:txBody>
      </p:sp>
      <p:sp>
        <p:nvSpPr>
          <p:cNvPr id="1543171" name="Rectangle 1027"/>
          <p:cNvSpPr>
            <a:spLocks noGrp="1" noChangeArrowheads="1"/>
          </p:cNvSpPr>
          <p:nvPr>
            <p:ph type="subTitle" idx="1"/>
          </p:nvPr>
        </p:nvSpPr>
        <p:spPr>
          <a:xfrm>
            <a:off x="1219200" y="5257800"/>
            <a:ext cx="6553200" cy="762000"/>
          </a:xfrm>
        </p:spPr>
        <p:txBody>
          <a:bodyPr/>
          <a:lstStyle>
            <a:lvl1pPr marL="0" indent="0" algn="ctr">
              <a:buFont typeface="Trebuchet MS" pitchFamily="-111" charset="0"/>
              <a:buNone/>
              <a:defRPr sz="2800" b="1" i="0">
                <a:solidFill>
                  <a:srgbClr val="000000"/>
                </a:solidFill>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803EFD2-2FDA-C844-AF19-A60E8926075E}" type="slidenum">
              <a:rPr lang="en-US"/>
              <a:pPr>
                <a:defRPr/>
              </a:pPr>
              <a:t>‹#›</a:t>
            </a:fld>
            <a:endParaRPr lang="en-US"/>
          </a:p>
        </p:txBody>
      </p:sp>
    </p:spTree>
    <p:extLst>
      <p:ext uri="{BB962C8B-B14F-4D97-AF65-F5344CB8AC3E}">
        <p14:creationId xmlns:p14="http://schemas.microsoft.com/office/powerpoint/2010/main" val="36968095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4978"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1" i="0">
                <a:latin typeface="Arial" panose="020B0604020202020204" pitchFamily="34" charset="0"/>
              </a:defRPr>
            </a:lvl1pPr>
          </a:lstStyle>
          <a:p>
            <a:r>
              <a:rPr lang="en-US" dirty="0"/>
              <a:t>Click to edit Master title style</a:t>
            </a:r>
          </a:p>
        </p:txBody>
      </p:sp>
      <p:sp>
        <p:nvSpPr>
          <p:cNvPr id="1534979"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26096A-11D1-AA4E-A69A-F4DA8A214843}" type="slidenum">
              <a:rPr lang="en-US"/>
              <a:pPr>
                <a:defRPr/>
              </a:pPr>
              <a:t>‹#›</a:t>
            </a:fld>
            <a:endParaRPr lang="en-US"/>
          </a:p>
        </p:txBody>
      </p:sp>
    </p:spTree>
    <p:extLst>
      <p:ext uri="{BB962C8B-B14F-4D97-AF65-F5344CB8AC3E}">
        <p14:creationId xmlns:p14="http://schemas.microsoft.com/office/powerpoint/2010/main" val="42031706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0882" name="Rectangle 1026"/>
          <p:cNvSpPr>
            <a:spLocks noGrp="1" noChangeArrowheads="1"/>
          </p:cNvSpPr>
          <p:nvPr>
            <p:ph type="ctrTitle"/>
          </p:nvPr>
        </p:nvSpPr>
        <p:spPr>
          <a:xfrm>
            <a:off x="1752600" y="1828800"/>
            <a:ext cx="6400800" cy="1905000"/>
          </a:xfrm>
        </p:spPr>
        <p:txBody>
          <a:bodyPr/>
          <a:lstStyle>
            <a:lvl1pPr>
              <a:defRPr sz="5400" b="1" i="0">
                <a:latin typeface="Arial" panose="020B0604020202020204" pitchFamily="34" charset="0"/>
              </a:defRPr>
            </a:lvl1pPr>
          </a:lstStyle>
          <a:p>
            <a:r>
              <a:rPr lang="en-US" dirty="0"/>
              <a:t>Click to edit Master title style</a:t>
            </a:r>
          </a:p>
        </p:txBody>
      </p:sp>
      <p:sp>
        <p:nvSpPr>
          <p:cNvPr id="1530883"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11" charset="2"/>
              <a:buNone/>
              <a:defRPr sz="28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F07191-4226-5A45-AFFF-CB221CF96130}" type="slidenum">
              <a:rPr lang="en-US" smtClean="0"/>
              <a:pPr>
                <a:defRPr/>
              </a:pPr>
              <a:t>‹#›</a:t>
            </a:fld>
            <a:endParaRPr lang="en-US" dirty="0"/>
          </a:p>
        </p:txBody>
      </p:sp>
    </p:spTree>
    <p:extLst>
      <p:ext uri="{BB962C8B-B14F-4D97-AF65-F5344CB8AC3E}">
        <p14:creationId xmlns:p14="http://schemas.microsoft.com/office/powerpoint/2010/main" val="391776089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00475" y="1789113"/>
            <a:ext cx="5340350" cy="5056187"/>
            <a:chOff x="2394" y="1127"/>
            <a:chExt cx="3364" cy="3185"/>
          </a:xfrm>
        </p:grpSpPr>
        <p:sp>
          <p:nvSpPr>
            <p:cNvPr id="5" name="Rectangle 1027"/>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6" name="Oval 1028"/>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mn-ea"/>
                <a:cs typeface="+mn-cs"/>
              </a:endParaRPr>
            </a:p>
          </p:txBody>
        </p:sp>
        <p:sp>
          <p:nvSpPr>
            <p:cNvPr id="7" name="Rectangle 1029"/>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8" name="Freeform 1030"/>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9" name="Rectangle 1031"/>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0" name="Rectangle 1032"/>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1" name="Rectangle 1033"/>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2" name="Rectangle 1034"/>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3" name="Rectangle 1035"/>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4" name="Freeform 1036"/>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15" name="Freeform 1037"/>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16" name="Freeform 1038"/>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ea typeface="+mn-ea"/>
                <a:cs typeface="+mn-cs"/>
              </a:endParaRPr>
            </a:p>
          </p:txBody>
        </p:sp>
        <p:sp>
          <p:nvSpPr>
            <p:cNvPr id="17" name="Freeform 1039"/>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8" name="Freeform 1040"/>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19" name="Freeform 1041"/>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0" name="Freeform 1042"/>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1" name="Freeform 1043"/>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2" name="Freeform 1044"/>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3" name="Freeform 1045"/>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4" name="Freeform 1046"/>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5" name="Freeform 1047"/>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26" name="Freeform 1048"/>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7" name="Freeform 1049"/>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8" name="Freeform 1050"/>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9" name="Oval 1051"/>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ea typeface="+mn-ea"/>
                <a:cs typeface="+mn-cs"/>
              </a:endParaRPr>
            </a:p>
          </p:txBody>
        </p:sp>
        <p:sp>
          <p:nvSpPr>
            <p:cNvPr id="30" name="Oval 1052"/>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mn-ea"/>
                <a:cs typeface="+mn-cs"/>
              </a:endParaRPr>
            </a:p>
          </p:txBody>
        </p:sp>
        <p:sp>
          <p:nvSpPr>
            <p:cNvPr id="31" name="Oval 1053"/>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ea typeface="+mn-ea"/>
                <a:cs typeface="+mn-cs"/>
              </a:endParaRPr>
            </a:p>
          </p:txBody>
        </p:sp>
        <p:sp>
          <p:nvSpPr>
            <p:cNvPr id="32" name="Freeform 1054"/>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33" name="Freeform 1055"/>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34" name="Rectangle 1056"/>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ea typeface="+mn-ea"/>
                <a:cs typeface="+mn-cs"/>
              </a:endParaRPr>
            </a:p>
          </p:txBody>
        </p:sp>
        <p:sp>
          <p:nvSpPr>
            <p:cNvPr id="35" name="Rectangle 1057"/>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36" name="AutoShape 1058"/>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mn-ea"/>
                <a:cs typeface="+mn-cs"/>
              </a:endParaRPr>
            </a:p>
          </p:txBody>
        </p:sp>
        <p:sp>
          <p:nvSpPr>
            <p:cNvPr id="37" name="Freeform 1059"/>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ea typeface="+mn-ea"/>
                <a:cs typeface="+mn-cs"/>
              </a:endParaRPr>
            </a:p>
          </p:txBody>
        </p:sp>
        <p:sp>
          <p:nvSpPr>
            <p:cNvPr id="38" name="Freeform 1060"/>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grpSp>
      <p:sp>
        <p:nvSpPr>
          <p:cNvPr id="1002535" name="Rectangle 1063"/>
          <p:cNvSpPr>
            <a:spLocks noGrp="1" noChangeArrowheads="1"/>
          </p:cNvSpPr>
          <p:nvPr>
            <p:ph type="subTitle"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002536" name="Rectangle 1064"/>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1061"/>
          <p:cNvSpPr>
            <a:spLocks noGrp="1" noChangeArrowheads="1"/>
          </p:cNvSpPr>
          <p:nvPr>
            <p:ph type="dt" sz="half" idx="10"/>
          </p:nvPr>
        </p:nvSpPr>
        <p:spPr/>
        <p:txBody>
          <a:bodyPr/>
          <a:lstStyle>
            <a:lvl1pPr>
              <a:defRPr/>
            </a:lvl1pPr>
          </a:lstStyle>
          <a:p>
            <a:pPr>
              <a:defRPr/>
            </a:pPr>
            <a:endParaRPr lang="en-US"/>
          </a:p>
        </p:txBody>
      </p:sp>
      <p:sp>
        <p:nvSpPr>
          <p:cNvPr id="40" name="Rectangle 1062"/>
          <p:cNvSpPr>
            <a:spLocks noGrp="1" noChangeArrowheads="1"/>
          </p:cNvSpPr>
          <p:nvPr>
            <p:ph type="ftr" sz="quarter" idx="11"/>
          </p:nvPr>
        </p:nvSpPr>
        <p:spPr/>
        <p:txBody>
          <a:bodyPr/>
          <a:lstStyle>
            <a:lvl1pPr>
              <a:defRPr/>
            </a:lvl1pPr>
          </a:lstStyle>
          <a:p>
            <a:pPr>
              <a:defRPr/>
            </a:pPr>
            <a:endParaRPr lang="en-US"/>
          </a:p>
        </p:txBody>
      </p:sp>
      <p:sp>
        <p:nvSpPr>
          <p:cNvPr id="41" name="Rectangle 1065"/>
          <p:cNvSpPr>
            <a:spLocks noGrp="1" noChangeArrowheads="1"/>
          </p:cNvSpPr>
          <p:nvPr>
            <p:ph type="sldNum" sz="quarter" idx="12"/>
          </p:nvPr>
        </p:nvSpPr>
        <p:spPr/>
        <p:txBody>
          <a:bodyPr/>
          <a:lstStyle>
            <a:lvl1pPr>
              <a:defRPr/>
            </a:lvl1pPr>
          </a:lstStyle>
          <a:p>
            <a:pPr>
              <a:defRPr/>
            </a:pPr>
            <a:fld id="{1D72331A-E78F-6547-A1BF-E65DE8B276D4}" type="slidenum">
              <a:rPr lang="en-US"/>
              <a:pPr>
                <a:defRPr/>
              </a:pPr>
              <a:t>‹#›</a:t>
            </a:fld>
            <a:endParaRPr lang="en-US"/>
          </a:p>
        </p:txBody>
      </p:sp>
    </p:spTree>
    <p:extLst>
      <p:ext uri="{BB962C8B-B14F-4D97-AF65-F5344CB8AC3E}">
        <p14:creationId xmlns:p14="http://schemas.microsoft.com/office/powerpoint/2010/main" val="392950855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7986" name="Rectangle 1026"/>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b="1" i="0">
                <a:latin typeface="Arial" panose="020B0604020202020204" pitchFamily="34" charset="0"/>
              </a:defRPr>
            </a:lvl1pPr>
          </a:lstStyle>
          <a:p>
            <a:r>
              <a:rPr lang="en-US" dirty="0"/>
              <a:t>Click to edit Master title style</a:t>
            </a:r>
          </a:p>
        </p:txBody>
      </p:sp>
      <p:sp>
        <p:nvSpPr>
          <p:cNvPr id="937987" name="Rectangle 1027"/>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862001-C320-DA4F-B2BB-51642F2509E2}" type="slidenum">
              <a:rPr lang="en-US" smtClean="0"/>
              <a:pPr>
                <a:defRPr/>
              </a:pPr>
              <a:t>‹#›</a:t>
            </a:fld>
            <a:endParaRPr lang="en-US" dirty="0"/>
          </a:p>
        </p:txBody>
      </p:sp>
    </p:spTree>
    <p:extLst>
      <p:ext uri="{BB962C8B-B14F-4D97-AF65-F5344CB8AC3E}">
        <p14:creationId xmlns:p14="http://schemas.microsoft.com/office/powerpoint/2010/main" val="137521640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422400"/>
            <a:ext cx="9147175" cy="5435600"/>
            <a:chOff x="0" y="896"/>
            <a:chExt cx="5762" cy="3424"/>
          </a:xfrm>
        </p:grpSpPr>
        <p:grpSp>
          <p:nvGrpSpPr>
            <p:cNvPr id="5" name="Group 1027"/>
            <p:cNvGrpSpPr>
              <a:grpSpLocks/>
            </p:cNvGrpSpPr>
            <p:nvPr userDrawn="1"/>
          </p:nvGrpSpPr>
          <p:grpSpPr bwMode="auto">
            <a:xfrm>
              <a:off x="20" y="896"/>
              <a:ext cx="5742" cy="3424"/>
              <a:chOff x="20" y="896"/>
              <a:chExt cx="5742" cy="3424"/>
            </a:xfrm>
          </p:grpSpPr>
          <p:sp>
            <p:nvSpPr>
              <p:cNvPr id="142"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041"/>
            <p:cNvGrpSpPr>
              <a:grpSpLocks/>
            </p:cNvGrpSpPr>
            <p:nvPr userDrawn="1"/>
          </p:nvGrpSpPr>
          <p:grpSpPr bwMode="auto">
            <a:xfrm>
              <a:off x="0" y="2291"/>
              <a:ext cx="1385" cy="1702"/>
              <a:chOff x="0" y="2291"/>
              <a:chExt cx="1385" cy="1702"/>
            </a:xfrm>
          </p:grpSpPr>
          <p:sp>
            <p:nvSpPr>
              <p:cNvPr id="7"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7"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7"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7"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8"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9"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5"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7"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8"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9"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0"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3"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5"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6"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7"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9"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0"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1"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2"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3"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4"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5"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6"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7"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8"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9"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0"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1"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2"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3"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4"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5"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6"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7"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8"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9"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0"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1"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2"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1"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3"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6"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7"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8"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9"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4"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5"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6"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7"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7"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8"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41"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ea typeface="+mn-ea"/>
                  <a:cs typeface="+mn-cs"/>
                </a:endParaRPr>
              </a:p>
            </p:txBody>
          </p:sp>
        </p:grpSp>
      </p:grpSp>
      <p:sp>
        <p:nvSpPr>
          <p:cNvPr id="642201" name="Rectangle 1177"/>
          <p:cNvSpPr>
            <a:spLocks noGrp="1" noChangeArrowheads="1"/>
          </p:cNvSpPr>
          <p:nvPr>
            <p:ph type="ctrTitle" sz="quarter"/>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642202" name="Rectangle 1178"/>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b="1" i="0">
                <a:latin typeface="Arial" panose="020B0604020202020204" pitchFamily="34" charset="0"/>
              </a:defRPr>
            </a:lvl1pPr>
          </a:lstStyle>
          <a:p>
            <a:r>
              <a:rPr lang="en-US" dirty="0"/>
              <a:t>Click to edit Master subtitle style</a:t>
            </a:r>
          </a:p>
        </p:txBody>
      </p:sp>
      <p:sp>
        <p:nvSpPr>
          <p:cNvPr id="155" name="Rectangle 1179"/>
          <p:cNvSpPr>
            <a:spLocks noGrp="1" noChangeArrowheads="1"/>
          </p:cNvSpPr>
          <p:nvPr>
            <p:ph type="dt" sz="quarter" idx="10"/>
          </p:nvPr>
        </p:nvSpPr>
        <p:spPr/>
        <p:txBody>
          <a:bodyPr/>
          <a:lstStyle>
            <a:lvl1pPr>
              <a:defRPr/>
            </a:lvl1pPr>
          </a:lstStyle>
          <a:p>
            <a:pPr>
              <a:defRPr/>
            </a:pPr>
            <a:endParaRPr lang="en-US"/>
          </a:p>
        </p:txBody>
      </p:sp>
      <p:sp>
        <p:nvSpPr>
          <p:cNvPr id="156" name="Rectangle 1180"/>
          <p:cNvSpPr>
            <a:spLocks noGrp="1" noChangeArrowheads="1"/>
          </p:cNvSpPr>
          <p:nvPr>
            <p:ph type="ftr" sz="quarter" idx="11"/>
          </p:nvPr>
        </p:nvSpPr>
        <p:spPr/>
        <p:txBody>
          <a:bodyPr/>
          <a:lstStyle>
            <a:lvl1pPr>
              <a:defRPr/>
            </a:lvl1pPr>
          </a:lstStyle>
          <a:p>
            <a:pPr>
              <a:defRPr/>
            </a:pPr>
            <a:endParaRPr lang="en-US"/>
          </a:p>
        </p:txBody>
      </p:sp>
      <p:sp>
        <p:nvSpPr>
          <p:cNvPr id="157" name="Rectangle 1181"/>
          <p:cNvSpPr>
            <a:spLocks noGrp="1" noChangeArrowheads="1"/>
          </p:cNvSpPr>
          <p:nvPr>
            <p:ph type="sldNum" sz="quarter" idx="12"/>
          </p:nvPr>
        </p:nvSpPr>
        <p:spPr/>
        <p:txBody>
          <a:bodyPr/>
          <a:lstStyle>
            <a:lvl1pPr>
              <a:defRPr/>
            </a:lvl1pPr>
          </a:lstStyle>
          <a:p>
            <a:pPr>
              <a:defRPr/>
            </a:pPr>
            <a:fld id="{059372F6-CF85-5C45-9B4F-BC638E7353E4}" type="slidenum">
              <a:rPr lang="en-US"/>
              <a:pPr>
                <a:defRPr/>
              </a:pPr>
              <a:t>‹#›</a:t>
            </a:fld>
            <a:endParaRPr lang="en-US"/>
          </a:p>
        </p:txBody>
      </p:sp>
    </p:spTree>
    <p:extLst>
      <p:ext uri="{BB962C8B-B14F-4D97-AF65-F5344CB8AC3E}">
        <p14:creationId xmlns:p14="http://schemas.microsoft.com/office/powerpoint/2010/main" val="328676961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a:latin typeface="Georgia" charset="0"/>
              </a:defRPr>
            </a:lvl1pPr>
          </a:lstStyle>
          <a:p>
            <a:pPr>
              <a:defRPr/>
            </a:pPr>
            <a:fld id="{9FF82A80-CA99-D045-9F0D-CA89783AA982}" type="slidenum">
              <a:rPr lang="en-US"/>
              <a:pPr>
                <a:defRPr/>
              </a:pPr>
              <a:t>‹#›</a:t>
            </a:fld>
            <a:endParaRPr lang="en-US"/>
          </a:p>
        </p:txBody>
      </p:sp>
    </p:spTree>
    <p:extLst>
      <p:ext uri="{BB962C8B-B14F-4D97-AF65-F5344CB8AC3E}">
        <p14:creationId xmlns:p14="http://schemas.microsoft.com/office/powerpoint/2010/main" val="344416252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a:latin typeface="Georgia" charset="0"/>
              </a:defRPr>
            </a:lvl1pPr>
          </a:lstStyle>
          <a:p>
            <a:pPr>
              <a:defRPr/>
            </a:pPr>
            <a:fld id="{12A20EC8-5BDB-FA4B-8FBA-9F772122939F}" type="slidenum">
              <a:rPr lang="en-US"/>
              <a:pPr>
                <a:defRPr/>
              </a:pPr>
              <a:t>‹#›</a:t>
            </a:fld>
            <a:endParaRPr lang="en-US"/>
          </a:p>
        </p:txBody>
      </p:sp>
    </p:spTree>
    <p:extLst>
      <p:ext uri="{BB962C8B-B14F-4D97-AF65-F5344CB8AC3E}">
        <p14:creationId xmlns:p14="http://schemas.microsoft.com/office/powerpoint/2010/main" val="572328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59"/>
          <p:cNvSpPr>
            <a:spLocks noGrp="1" noChangeArrowheads="1"/>
          </p:cNvSpPr>
          <p:nvPr>
            <p:ph type="dt" sz="half" idx="10"/>
          </p:nvPr>
        </p:nvSpPr>
        <p:spPr>
          <a:ln/>
        </p:spPr>
        <p:txBody>
          <a:bodyPr/>
          <a:lstStyle>
            <a:lvl1pPr>
              <a:defRPr/>
            </a:lvl1pPr>
          </a:lstStyle>
          <a:p>
            <a:pPr>
              <a:defRPr/>
            </a:pPr>
            <a:endParaRPr lang="en-US"/>
          </a:p>
        </p:txBody>
      </p:sp>
      <p:sp>
        <p:nvSpPr>
          <p:cNvPr id="5" name="Rectangle 1060"/>
          <p:cNvSpPr>
            <a:spLocks noGrp="1" noChangeArrowheads="1"/>
          </p:cNvSpPr>
          <p:nvPr>
            <p:ph type="ftr" sz="quarter" idx="11"/>
          </p:nvPr>
        </p:nvSpPr>
        <p:spPr>
          <a:ln/>
        </p:spPr>
        <p:txBody>
          <a:bodyPr/>
          <a:lstStyle>
            <a:lvl1pPr>
              <a:defRPr/>
            </a:lvl1pPr>
          </a:lstStyle>
          <a:p>
            <a:pPr>
              <a:defRPr/>
            </a:pPr>
            <a:endParaRPr lang="en-US"/>
          </a:p>
        </p:txBody>
      </p:sp>
      <p:sp>
        <p:nvSpPr>
          <p:cNvPr id="6" name="Rectangle 1061"/>
          <p:cNvSpPr>
            <a:spLocks noGrp="1" noChangeArrowheads="1"/>
          </p:cNvSpPr>
          <p:nvPr>
            <p:ph type="sldNum" sz="quarter" idx="12"/>
          </p:nvPr>
        </p:nvSpPr>
        <p:spPr>
          <a:ln/>
        </p:spPr>
        <p:txBody>
          <a:bodyPr/>
          <a:lstStyle>
            <a:lvl1pPr>
              <a:defRPr/>
            </a:lvl1pPr>
          </a:lstStyle>
          <a:p>
            <a:pPr>
              <a:defRPr/>
            </a:pPr>
            <a:fld id="{AAE36B4A-2041-7644-95D0-D6B4F114D68D}" type="slidenum">
              <a:rPr lang="en-US"/>
              <a:pPr>
                <a:defRPr/>
              </a:pPr>
              <a:t>‹#›</a:t>
            </a:fld>
            <a:endParaRPr lang="en-US"/>
          </a:p>
        </p:txBody>
      </p:sp>
    </p:spTree>
    <p:extLst>
      <p:ext uri="{BB962C8B-B14F-4D97-AF65-F5344CB8AC3E}">
        <p14:creationId xmlns:p14="http://schemas.microsoft.com/office/powerpoint/2010/main" val="22435415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12" name="Content Placeholder 2"/>
          <p:cNvSpPr>
            <a:spLocks noGrp="1"/>
          </p:cNvSpPr>
          <p:nvPr>
            <p:ph sz="quarter" idx="13"/>
          </p:nvPr>
        </p:nvSpPr>
        <p:spPr>
          <a:xfrm>
            <a:off x="685330" y="2367093"/>
            <a:ext cx="7772870" cy="3424107"/>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2647F38-B617-4D2F-AE0A-013F0C4D2C57}" type="datetimeFigureOut">
              <a:rPr lang="en-US" smtClean="0">
                <a:solidFill>
                  <a:prstClr val="black"/>
                </a:solidFill>
              </a:rPr>
              <a:pPr/>
              <a:t>2/12/26</a:t>
            </a:fld>
            <a:endParaRPr lang="en-US" dirty="0">
              <a:solidFill>
                <a:prstClr val="black"/>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97799C9-84D9-46D2-A11E-BCF8A720529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9979014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B0E2CA-51E4-504A-A10C-EE3A6F55281E}" type="slidenum">
              <a:rPr lang="en-US" smtClean="0"/>
              <a:pPr>
                <a:defRPr/>
              </a:pPr>
              <a:t>‹#›</a:t>
            </a:fld>
            <a:endParaRPr lang="en-US" dirty="0"/>
          </a:p>
        </p:txBody>
      </p:sp>
    </p:spTree>
    <p:extLst>
      <p:ext uri="{BB962C8B-B14F-4D97-AF65-F5344CB8AC3E}">
        <p14:creationId xmlns:p14="http://schemas.microsoft.com/office/powerpoint/2010/main" val="26289713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62359E2-07CA-AC44-969B-CD684C13CB58}" type="datetimeFigureOut">
              <a:rPr lang="en-SG"/>
              <a:pPr>
                <a:defRPr/>
              </a:pPr>
              <a:t>12/2/26</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3482286-FCB3-2649-8153-4089D83EEE9B}" type="slidenum">
              <a:rPr lang="en-SG"/>
              <a:pPr>
                <a:defRPr/>
              </a:pPr>
              <a:t>‹#›</a:t>
            </a:fld>
            <a:endParaRPr lang="en-SG"/>
          </a:p>
        </p:txBody>
      </p:sp>
    </p:spTree>
    <p:extLst>
      <p:ext uri="{BB962C8B-B14F-4D97-AF65-F5344CB8AC3E}">
        <p14:creationId xmlns:p14="http://schemas.microsoft.com/office/powerpoint/2010/main" val="37416414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57F88C4-1E6D-AB41-9B95-C81CEAF052E6}" type="datetimeFigureOut">
              <a:rPr lang="en-SG"/>
              <a:pPr>
                <a:defRPr/>
              </a:pPr>
              <a:t>12/2/26</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0372C4A-D382-FE43-86E8-D1582D61734C}" type="slidenum">
              <a:rPr lang="en-SG"/>
              <a:pPr>
                <a:defRPr/>
              </a:pPr>
              <a:t>‹#›</a:t>
            </a:fld>
            <a:endParaRPr lang="en-SG"/>
          </a:p>
        </p:txBody>
      </p:sp>
    </p:spTree>
    <p:extLst>
      <p:ext uri="{BB962C8B-B14F-4D97-AF65-F5344CB8AC3E}">
        <p14:creationId xmlns:p14="http://schemas.microsoft.com/office/powerpoint/2010/main" val="426427718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B476999-2B97-974F-B733-182F69A87983}" type="datetimeFigureOut">
              <a:rPr lang="en-SG"/>
              <a:pPr>
                <a:defRPr/>
              </a:pPr>
              <a:t>12/2/26</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318D5C8-D568-A245-92CF-6E79A2FAD0A2}" type="slidenum">
              <a:rPr lang="en-SG"/>
              <a:pPr>
                <a:defRPr/>
              </a:pPr>
              <a:t>‹#›</a:t>
            </a:fld>
            <a:endParaRPr lang="en-SG"/>
          </a:p>
        </p:txBody>
      </p:sp>
    </p:spTree>
    <p:extLst>
      <p:ext uri="{BB962C8B-B14F-4D97-AF65-F5344CB8AC3E}">
        <p14:creationId xmlns:p14="http://schemas.microsoft.com/office/powerpoint/2010/main" val="235615541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290EDAE9-F523-3C44-9BED-55CADC5813AF}" type="datetimeFigureOut">
              <a:rPr lang="en-SG"/>
              <a:pPr>
                <a:defRPr/>
              </a:pPr>
              <a:t>12/2/26</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6DDE9CD-F78F-504A-A11A-C9867D4F69A5}" type="slidenum">
              <a:rPr lang="en-SG"/>
              <a:pPr>
                <a:defRPr/>
              </a:pPr>
              <a:t>‹#›</a:t>
            </a:fld>
            <a:endParaRPr lang="en-SG"/>
          </a:p>
        </p:txBody>
      </p:sp>
    </p:spTree>
    <p:extLst>
      <p:ext uri="{BB962C8B-B14F-4D97-AF65-F5344CB8AC3E}">
        <p14:creationId xmlns:p14="http://schemas.microsoft.com/office/powerpoint/2010/main" val="415537525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D289BFE-D7A6-7844-8711-2C3261F298A1}" type="datetimeFigureOut">
              <a:rPr lang="en-SG"/>
              <a:pPr>
                <a:defRPr/>
              </a:pPr>
              <a:t>12/2/26</a:t>
            </a:fld>
            <a:endParaRPr lang="en-SG"/>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FFDBD3C-037A-B442-AC46-DDEACA17C832}" type="slidenum">
              <a:rPr lang="en-SG"/>
              <a:pPr>
                <a:defRPr/>
              </a:pPr>
              <a:t>‹#›</a:t>
            </a:fld>
            <a:endParaRPr lang="en-SG"/>
          </a:p>
        </p:txBody>
      </p:sp>
    </p:spTree>
    <p:extLst>
      <p:ext uri="{BB962C8B-B14F-4D97-AF65-F5344CB8AC3E}">
        <p14:creationId xmlns:p14="http://schemas.microsoft.com/office/powerpoint/2010/main" val="145351479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5174B81-1ADC-AC42-8E20-0FCBC391AE70}" type="datetimeFigureOut">
              <a:rPr lang="en-SG"/>
              <a:pPr>
                <a:defRPr/>
              </a:pPr>
              <a:t>12/2/26</a:t>
            </a:fld>
            <a:endParaRPr lang="en-SG"/>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AECDB41-18AC-DA40-9A59-132CF94EDD74}" type="slidenum">
              <a:rPr lang="en-SG"/>
              <a:pPr>
                <a:defRPr/>
              </a:pPr>
              <a:t>‹#›</a:t>
            </a:fld>
            <a:endParaRPr lang="en-SG"/>
          </a:p>
        </p:txBody>
      </p:sp>
    </p:spTree>
    <p:extLst>
      <p:ext uri="{BB962C8B-B14F-4D97-AF65-F5344CB8AC3E}">
        <p14:creationId xmlns:p14="http://schemas.microsoft.com/office/powerpoint/2010/main" val="150397514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D0FA35E-A962-BD4B-9A2A-8594DFC2AF60}" type="datetimeFigureOut">
              <a:rPr lang="en-SG"/>
              <a:pPr>
                <a:defRPr/>
              </a:pPr>
              <a:t>12/2/26</a:t>
            </a:fld>
            <a:endParaRPr lang="en-SG"/>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9AF7C5E-ACC3-294D-A9B4-86202E7C2578}" type="slidenum">
              <a:rPr lang="en-SG"/>
              <a:pPr>
                <a:defRPr/>
              </a:pPr>
              <a:t>‹#›</a:t>
            </a:fld>
            <a:endParaRPr lang="en-SG"/>
          </a:p>
        </p:txBody>
      </p:sp>
    </p:spTree>
    <p:extLst>
      <p:ext uri="{BB962C8B-B14F-4D97-AF65-F5344CB8AC3E}">
        <p14:creationId xmlns:p14="http://schemas.microsoft.com/office/powerpoint/2010/main" val="35148949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1694958-B528-0C41-B73F-533CF232FE90}" type="datetimeFigureOut">
              <a:rPr lang="en-SG"/>
              <a:pPr>
                <a:defRPr/>
              </a:pPr>
              <a:t>12/2/26</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12A06B0-8DC5-6349-9AFE-EFA248A1A58B}" type="slidenum">
              <a:rPr lang="en-SG"/>
              <a:pPr>
                <a:defRPr/>
              </a:pPr>
              <a:t>‹#›</a:t>
            </a:fld>
            <a:endParaRPr lang="en-SG"/>
          </a:p>
        </p:txBody>
      </p:sp>
    </p:spTree>
    <p:extLst>
      <p:ext uri="{BB962C8B-B14F-4D97-AF65-F5344CB8AC3E}">
        <p14:creationId xmlns:p14="http://schemas.microsoft.com/office/powerpoint/2010/main" val="3874375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59"/>
          <p:cNvSpPr>
            <a:spLocks noGrp="1" noChangeArrowheads="1"/>
          </p:cNvSpPr>
          <p:nvPr>
            <p:ph type="dt" sz="half" idx="10"/>
          </p:nvPr>
        </p:nvSpPr>
        <p:spPr>
          <a:ln/>
        </p:spPr>
        <p:txBody>
          <a:bodyPr/>
          <a:lstStyle>
            <a:lvl1pPr>
              <a:defRPr/>
            </a:lvl1pPr>
          </a:lstStyle>
          <a:p>
            <a:pPr>
              <a:defRPr/>
            </a:pPr>
            <a:endParaRPr lang="en-US"/>
          </a:p>
        </p:txBody>
      </p:sp>
      <p:sp>
        <p:nvSpPr>
          <p:cNvPr id="5" name="Rectangle 1060"/>
          <p:cNvSpPr>
            <a:spLocks noGrp="1" noChangeArrowheads="1"/>
          </p:cNvSpPr>
          <p:nvPr>
            <p:ph type="ftr" sz="quarter" idx="11"/>
          </p:nvPr>
        </p:nvSpPr>
        <p:spPr>
          <a:ln/>
        </p:spPr>
        <p:txBody>
          <a:bodyPr/>
          <a:lstStyle>
            <a:lvl1pPr>
              <a:defRPr/>
            </a:lvl1pPr>
          </a:lstStyle>
          <a:p>
            <a:pPr>
              <a:defRPr/>
            </a:pPr>
            <a:endParaRPr lang="en-US"/>
          </a:p>
        </p:txBody>
      </p:sp>
      <p:sp>
        <p:nvSpPr>
          <p:cNvPr id="6" name="Rectangle 1061"/>
          <p:cNvSpPr>
            <a:spLocks noGrp="1" noChangeArrowheads="1"/>
          </p:cNvSpPr>
          <p:nvPr>
            <p:ph type="sldNum" sz="quarter" idx="12"/>
          </p:nvPr>
        </p:nvSpPr>
        <p:spPr>
          <a:ln/>
        </p:spPr>
        <p:txBody>
          <a:bodyPr/>
          <a:lstStyle>
            <a:lvl1pPr>
              <a:defRPr/>
            </a:lvl1pPr>
          </a:lstStyle>
          <a:p>
            <a:pPr>
              <a:defRPr/>
            </a:pPr>
            <a:fld id="{11012EE5-5C30-DA43-968D-96CBE108860D}" type="slidenum">
              <a:rPr lang="en-US"/>
              <a:pPr>
                <a:defRPr/>
              </a:pPr>
              <a:t>‹#›</a:t>
            </a:fld>
            <a:endParaRPr lang="en-US"/>
          </a:p>
        </p:txBody>
      </p:sp>
    </p:spTree>
    <p:extLst>
      <p:ext uri="{BB962C8B-B14F-4D97-AF65-F5344CB8AC3E}">
        <p14:creationId xmlns:p14="http://schemas.microsoft.com/office/powerpoint/2010/main" val="317510494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E22C169-7529-A847-8B8A-AE02200CE563}" type="datetimeFigureOut">
              <a:rPr lang="en-SG"/>
              <a:pPr>
                <a:defRPr/>
              </a:pPr>
              <a:t>12/2/26</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A7AAF21-F903-234F-B2E1-30F97B7D1A91}" type="slidenum">
              <a:rPr lang="en-SG"/>
              <a:pPr>
                <a:defRPr/>
              </a:pPr>
              <a:t>‹#›</a:t>
            </a:fld>
            <a:endParaRPr lang="en-SG"/>
          </a:p>
        </p:txBody>
      </p:sp>
    </p:spTree>
    <p:extLst>
      <p:ext uri="{BB962C8B-B14F-4D97-AF65-F5344CB8AC3E}">
        <p14:creationId xmlns:p14="http://schemas.microsoft.com/office/powerpoint/2010/main" val="389631096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8314F56-76DC-3446-9058-7113BFBA62D9}" type="datetimeFigureOut">
              <a:rPr lang="en-SG"/>
              <a:pPr>
                <a:defRPr/>
              </a:pPr>
              <a:t>12/2/26</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987A3BC-075A-9248-B3AD-F6B213D141B0}" type="slidenum">
              <a:rPr lang="en-SG"/>
              <a:pPr>
                <a:defRPr/>
              </a:pPr>
              <a:t>‹#›</a:t>
            </a:fld>
            <a:endParaRPr lang="en-SG"/>
          </a:p>
        </p:txBody>
      </p:sp>
    </p:spTree>
    <p:extLst>
      <p:ext uri="{BB962C8B-B14F-4D97-AF65-F5344CB8AC3E}">
        <p14:creationId xmlns:p14="http://schemas.microsoft.com/office/powerpoint/2010/main" val="18517312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54039FB-1F0B-9C4F-AA3C-47A477DEB5E4}" type="datetimeFigureOut">
              <a:rPr lang="en-SG"/>
              <a:pPr>
                <a:defRPr/>
              </a:pPr>
              <a:t>12/2/26</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A2AEAD6-5AE5-BB4F-8D95-437BF083ECD1}" type="slidenum">
              <a:rPr lang="en-SG"/>
              <a:pPr>
                <a:defRPr/>
              </a:pPr>
              <a:t>‹#›</a:t>
            </a:fld>
            <a:endParaRPr lang="en-SG"/>
          </a:p>
        </p:txBody>
      </p:sp>
    </p:spTree>
    <p:extLst>
      <p:ext uri="{BB962C8B-B14F-4D97-AF65-F5344CB8AC3E}">
        <p14:creationId xmlns:p14="http://schemas.microsoft.com/office/powerpoint/2010/main" val="36048275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457200" y="274637"/>
            <a:ext cx="8229600" cy="5851525"/>
          </a:xfrm>
          <a:prstGeom prst="rect">
            <a:avLst/>
          </a:prstGeom>
          <a:noFill/>
          <a:ln>
            <a:noFill/>
          </a:ln>
        </p:spPr>
        <p:txBody>
          <a:bodyPr lIns="91425" tIns="91425" rIns="91425" bIns="91425"/>
          <a:lstStyle>
            <a:lvl1pPr marL="342900" indent="-139700" algn="l" rtl="0">
              <a:spcBef>
                <a:spcPts val="640"/>
              </a:spcBef>
              <a:spcAft>
                <a:spcPts val="0"/>
              </a:spcAft>
              <a:buClr>
                <a:schemeClr val="dk1"/>
              </a:buClr>
              <a:buFont typeface="Arial"/>
              <a:buChar char="•"/>
              <a:defRPr sz="32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dirty="0"/>
          </a:p>
        </p:txBody>
      </p:sp>
      <p:sp>
        <p:nvSpPr>
          <p:cNvPr id="3" name="Shape 88"/>
          <p:cNvSpPr txBox="1">
            <a:spLocks noGrp="1"/>
          </p:cNvSpPr>
          <p:nvPr>
            <p:ph type="dt" idx="10"/>
          </p:nvPr>
        </p:nvSpPr>
        <p:spPr>
          <a:xfrm>
            <a:off x="457200" y="6245225"/>
            <a:ext cx="2133600" cy="476250"/>
          </a:xfrm>
        </p:spPr>
        <p:txBody>
          <a:bodyPr lIns="91425" tIns="91425" rIns="91425" bIns="91425" anchor="t" anchorCtr="0"/>
          <a:lstStyle>
            <a:lvl1pPr marL="0" marR="0" indent="0" algn="l" rtl="0" eaLnBrk="0" fontAlgn="base" hangingPunct="0">
              <a:spcBef>
                <a:spcPct val="0"/>
              </a:spcBef>
              <a:spcAft>
                <a:spcPct val="0"/>
              </a:spcAft>
              <a:defRPr sz="1400" b="0" i="0" u="none" strike="noStrike" cap="none" baseline="0">
                <a:solidFill>
                  <a:prstClr val="black"/>
                </a:solidFill>
                <a:latin typeface="Calibri"/>
                <a:ea typeface="Calibri"/>
                <a:cs typeface="Calibri"/>
                <a:sym typeface="Calibri"/>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
        <p:nvSpPr>
          <p:cNvPr id="4" name="Shape 89"/>
          <p:cNvSpPr txBox="1">
            <a:spLocks noGrp="1"/>
          </p:cNvSpPr>
          <p:nvPr>
            <p:ph type="ftr" idx="11"/>
          </p:nvPr>
        </p:nvSpPr>
        <p:spPr>
          <a:xfrm>
            <a:off x="3124200" y="6245225"/>
            <a:ext cx="2895600" cy="476250"/>
          </a:xfrm>
        </p:spPr>
        <p:txBody>
          <a:bodyPr lIns="91425" tIns="91425" rIns="91425" bIns="91425" anchor="t" anchorCtr="0"/>
          <a:lstStyle>
            <a:lvl1pPr marL="0" marR="0" indent="0" algn="ctr" rtl="0" eaLnBrk="0" fontAlgn="base" hangingPunct="0">
              <a:spcBef>
                <a:spcPct val="0"/>
              </a:spcBef>
              <a:spcAft>
                <a:spcPct val="0"/>
              </a:spcAft>
              <a:defRPr sz="1400" b="1" i="0" u="none" strike="noStrike" cap="none" baseline="0">
                <a:solidFill>
                  <a:prstClr val="black"/>
                </a:solidFill>
                <a:latin typeface="Arial" panose="020B0604020202020204" pitchFamily="34" charset="0"/>
                <a:ea typeface="Arial" panose="020B0604020202020204" pitchFamily="34" charset="0"/>
                <a:cs typeface="Arial" panose="020B0604020202020204" pitchFamily="34" charset="0"/>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lang="en-US" dirty="0"/>
          </a:p>
        </p:txBody>
      </p:sp>
      <p:sp>
        <p:nvSpPr>
          <p:cNvPr id="5" name="Shape 90"/>
          <p:cNvSpPr txBox="1">
            <a:spLocks noGrp="1"/>
          </p:cNvSpPr>
          <p:nvPr>
            <p:ph type="sldNum" idx="12"/>
          </p:nvPr>
        </p:nvSpPr>
        <p:spPr>
          <a:xfrm>
            <a:off x="6553200" y="6245225"/>
            <a:ext cx="2133600" cy="476250"/>
          </a:xfrm>
        </p:spPr>
        <p:txBody>
          <a:bodyPr lIns="91425" tIns="91425" rIns="91425" bIns="91425" anchor="t" anchorCtr="0"/>
          <a:lstStyle>
            <a:lvl1pPr marL="0" marR="0" indent="0" algn="r" rtl="0" eaLnBrk="0" fontAlgn="base" hangingPunct="0">
              <a:spcBef>
                <a:spcPct val="0"/>
              </a:spcBef>
              <a:spcAft>
                <a:spcPct val="0"/>
              </a:spcAft>
              <a:defRPr sz="1400" b="1" i="0" u="none" strike="noStrike" cap="none" baseline="0">
                <a:solidFill>
                  <a:prstClr val="black"/>
                </a:solidFill>
                <a:latin typeface="Arial" panose="020B0604020202020204" pitchFamily="34" charset="0"/>
                <a:ea typeface="Arial" panose="020B0604020202020204" pitchFamily="34" charset="0"/>
                <a:cs typeface="Arial" panose="020B0604020202020204" pitchFamily="34" charset="0"/>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lang="en-US" dirty="0"/>
          </a:p>
        </p:txBody>
      </p:sp>
    </p:spTree>
    <p:extLst>
      <p:ext uri="{BB962C8B-B14F-4D97-AF65-F5344CB8AC3E}">
        <p14:creationId xmlns:p14="http://schemas.microsoft.com/office/powerpoint/2010/main" val="30100744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43522" name="Rectangle 1026"/>
          <p:cNvSpPr>
            <a:spLocks noGrp="1" noChangeArrowheads="1"/>
          </p:cNvSpPr>
          <p:nvPr>
            <p:ph type="ctrTitle"/>
          </p:nvPr>
        </p:nvSpPr>
        <p:spPr>
          <a:xfrm>
            <a:off x="685800" y="2286000"/>
            <a:ext cx="7772400" cy="1143000"/>
          </a:xfrm>
        </p:spPr>
        <p:txBody>
          <a:bodyPr/>
          <a:lstStyle>
            <a:lvl1pPr algn="l">
              <a:defRPr b="1" i="0">
                <a:latin typeface="Arial" panose="020B0604020202020204" pitchFamily="34" charset="0"/>
              </a:defRPr>
            </a:lvl1pPr>
          </a:lstStyle>
          <a:p>
            <a:r>
              <a:rPr lang="en-US" dirty="0"/>
              <a:t>Click to edit Master title style</a:t>
            </a:r>
          </a:p>
        </p:txBody>
      </p:sp>
      <p:sp>
        <p:nvSpPr>
          <p:cNvPr id="1643523" name="Rectangle 1027"/>
          <p:cNvSpPr>
            <a:spLocks noGrp="1" noChangeArrowheads="1"/>
          </p:cNvSpPr>
          <p:nvPr>
            <p:ph type="subTitle" idx="1"/>
          </p:nvPr>
        </p:nvSpPr>
        <p:spPr>
          <a:xfrm>
            <a:off x="762000" y="3886200"/>
            <a:ext cx="6400800" cy="1752600"/>
          </a:xfrm>
          <a:effectLst/>
        </p:spPr>
        <p:txBody>
          <a:bodyPr/>
          <a:lstStyle>
            <a:lvl1pPr marL="0" indent="0">
              <a:buFont typeface="Wingdings" pitchFamily="-111" charset="2"/>
              <a:buNone/>
              <a:defRPr sz="24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E52F89A-53D2-0749-8485-FF8D6448C817}" type="slidenum">
              <a:rPr lang="en-US"/>
              <a:pPr>
                <a:defRPr/>
              </a:pPr>
              <a:t>‹#›</a:t>
            </a:fld>
            <a:endParaRPr lang="en-US"/>
          </a:p>
        </p:txBody>
      </p:sp>
    </p:spTree>
    <p:extLst>
      <p:ext uri="{BB962C8B-B14F-4D97-AF65-F5344CB8AC3E}">
        <p14:creationId xmlns:p14="http://schemas.microsoft.com/office/powerpoint/2010/main" val="51268861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pitchFamily="22" charset="-52"/>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pitchFamily="22" charset="-52"/>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75F6D4D-0CF3-B14B-89DE-E4BB7A6B456D}" type="slidenum">
              <a:rPr lang="en-US"/>
              <a:pPr>
                <a:defRPr/>
              </a:pPr>
              <a:t>‹#›</a:t>
            </a:fld>
            <a:endParaRPr lang="en-US"/>
          </a:p>
        </p:txBody>
      </p:sp>
    </p:spTree>
    <p:extLst>
      <p:ext uri="{BB962C8B-B14F-4D97-AF65-F5344CB8AC3E}">
        <p14:creationId xmlns:p14="http://schemas.microsoft.com/office/powerpoint/2010/main" val="391843960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7BDD23B-2BD4-6B4C-9340-A7BC31670885}" type="slidenum">
              <a:rPr lang="en-US"/>
              <a:pPr>
                <a:defRPr/>
              </a:pPr>
              <a:t>‹#›</a:t>
            </a:fld>
            <a:endParaRPr lang="en-US"/>
          </a:p>
        </p:txBody>
      </p:sp>
    </p:spTree>
    <p:extLst>
      <p:ext uri="{BB962C8B-B14F-4D97-AF65-F5344CB8AC3E}">
        <p14:creationId xmlns:p14="http://schemas.microsoft.com/office/powerpoint/2010/main" val="387964078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033F5990-A2D0-214E-BE8F-A0FE749D79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018015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F37094-51B6-B443-A45C-4A8A1FE6C7C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0844133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9489A5-F9D7-4847-B5B0-EF2CD97812E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69461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59"/>
          <p:cNvSpPr>
            <a:spLocks noGrp="1" noChangeArrowheads="1"/>
          </p:cNvSpPr>
          <p:nvPr>
            <p:ph type="dt" sz="half" idx="10"/>
          </p:nvPr>
        </p:nvSpPr>
        <p:spPr>
          <a:ln/>
        </p:spPr>
        <p:txBody>
          <a:bodyPr/>
          <a:lstStyle>
            <a:lvl1pPr>
              <a:defRPr/>
            </a:lvl1pPr>
          </a:lstStyle>
          <a:p>
            <a:pPr>
              <a:defRPr/>
            </a:pPr>
            <a:endParaRPr lang="en-US"/>
          </a:p>
        </p:txBody>
      </p:sp>
      <p:sp>
        <p:nvSpPr>
          <p:cNvPr id="6" name="Rectangle 1060"/>
          <p:cNvSpPr>
            <a:spLocks noGrp="1" noChangeArrowheads="1"/>
          </p:cNvSpPr>
          <p:nvPr>
            <p:ph type="ftr" sz="quarter" idx="11"/>
          </p:nvPr>
        </p:nvSpPr>
        <p:spPr>
          <a:ln/>
        </p:spPr>
        <p:txBody>
          <a:bodyPr/>
          <a:lstStyle>
            <a:lvl1pPr>
              <a:defRPr/>
            </a:lvl1pPr>
          </a:lstStyle>
          <a:p>
            <a:pPr>
              <a:defRPr/>
            </a:pPr>
            <a:endParaRPr lang="en-US"/>
          </a:p>
        </p:txBody>
      </p:sp>
      <p:sp>
        <p:nvSpPr>
          <p:cNvPr id="7" name="Rectangle 1061"/>
          <p:cNvSpPr>
            <a:spLocks noGrp="1" noChangeArrowheads="1"/>
          </p:cNvSpPr>
          <p:nvPr>
            <p:ph type="sldNum" sz="quarter" idx="12"/>
          </p:nvPr>
        </p:nvSpPr>
        <p:spPr>
          <a:ln/>
        </p:spPr>
        <p:txBody>
          <a:bodyPr/>
          <a:lstStyle>
            <a:lvl1pPr>
              <a:defRPr/>
            </a:lvl1pPr>
          </a:lstStyle>
          <a:p>
            <a:pPr>
              <a:defRPr/>
            </a:pPr>
            <a:fld id="{55B7F4F7-AF5B-9448-AE1C-1A8CE33875BC}" type="slidenum">
              <a:rPr lang="en-US"/>
              <a:pPr>
                <a:defRPr/>
              </a:pPr>
              <a:t>‹#›</a:t>
            </a:fld>
            <a:endParaRPr lang="en-US"/>
          </a:p>
        </p:txBody>
      </p:sp>
    </p:spTree>
    <p:extLst>
      <p:ext uri="{BB962C8B-B14F-4D97-AF65-F5344CB8AC3E}">
        <p14:creationId xmlns:p14="http://schemas.microsoft.com/office/powerpoint/2010/main" val="324976336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16FA43-FE9E-3549-90A7-ED52E7FB81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3104434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06554E-5293-F643-A4BB-978AA664E9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7619023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E67AE0-A494-9842-9DF2-02BD936C0B4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737132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285C5E-95E6-2040-AD7A-523B4A344F3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5550303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86A378-D00E-9C4C-9499-2BFF4F17EEA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3132197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DE51B4-E511-4E48-8DC1-712B13F45DB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5309338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E203BD-F0E0-C047-8986-D845044A9FA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596246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7171418-9FC9-C340-8923-AAB8D6E7166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5514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B700DD-EBC7-2D4A-81CC-E0EEFA9D900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176829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81607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59"/>
          <p:cNvSpPr>
            <a:spLocks noGrp="1" noChangeArrowheads="1"/>
          </p:cNvSpPr>
          <p:nvPr>
            <p:ph type="dt" sz="half" idx="10"/>
          </p:nvPr>
        </p:nvSpPr>
        <p:spPr>
          <a:ln/>
        </p:spPr>
        <p:txBody>
          <a:bodyPr/>
          <a:lstStyle>
            <a:lvl1pPr>
              <a:defRPr/>
            </a:lvl1pPr>
          </a:lstStyle>
          <a:p>
            <a:pPr>
              <a:defRPr/>
            </a:pPr>
            <a:endParaRPr lang="en-US"/>
          </a:p>
        </p:txBody>
      </p:sp>
      <p:sp>
        <p:nvSpPr>
          <p:cNvPr id="8" name="Rectangle 1060"/>
          <p:cNvSpPr>
            <a:spLocks noGrp="1" noChangeArrowheads="1"/>
          </p:cNvSpPr>
          <p:nvPr>
            <p:ph type="ftr" sz="quarter" idx="11"/>
          </p:nvPr>
        </p:nvSpPr>
        <p:spPr>
          <a:ln/>
        </p:spPr>
        <p:txBody>
          <a:bodyPr/>
          <a:lstStyle>
            <a:lvl1pPr>
              <a:defRPr/>
            </a:lvl1pPr>
          </a:lstStyle>
          <a:p>
            <a:pPr>
              <a:defRPr/>
            </a:pPr>
            <a:endParaRPr lang="en-US"/>
          </a:p>
        </p:txBody>
      </p:sp>
      <p:sp>
        <p:nvSpPr>
          <p:cNvPr id="9" name="Rectangle 1061"/>
          <p:cNvSpPr>
            <a:spLocks noGrp="1" noChangeArrowheads="1"/>
          </p:cNvSpPr>
          <p:nvPr>
            <p:ph type="sldNum" sz="quarter" idx="12"/>
          </p:nvPr>
        </p:nvSpPr>
        <p:spPr>
          <a:ln/>
        </p:spPr>
        <p:txBody>
          <a:bodyPr/>
          <a:lstStyle>
            <a:lvl1pPr>
              <a:defRPr/>
            </a:lvl1pPr>
          </a:lstStyle>
          <a:p>
            <a:pPr>
              <a:defRPr/>
            </a:pPr>
            <a:fld id="{5D48F048-A770-F849-9E29-842621EBB50E}" type="slidenum">
              <a:rPr lang="en-US"/>
              <a:pPr>
                <a:defRPr/>
              </a:pPr>
              <a:t>‹#›</a:t>
            </a:fld>
            <a:endParaRPr lang="en-US"/>
          </a:p>
        </p:txBody>
      </p:sp>
    </p:spTree>
    <p:extLst>
      <p:ext uri="{BB962C8B-B14F-4D97-AF65-F5344CB8AC3E}">
        <p14:creationId xmlns:p14="http://schemas.microsoft.com/office/powerpoint/2010/main" val="216269061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791453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2120751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468689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0361032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4562017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8770560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7670891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7577430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9736019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69787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A7BA837-9FE0-9248-AC8A-92BF04083782}" type="slidenum">
              <a:rPr lang="en-US" smtClean="0"/>
              <a:pPr>
                <a:defRPr/>
              </a:pPr>
              <a:t>‹#›</a:t>
            </a:fld>
            <a:endParaRPr lang="en-US" dirty="0"/>
          </a:p>
        </p:txBody>
      </p:sp>
    </p:spTree>
    <p:extLst>
      <p:ext uri="{BB962C8B-B14F-4D97-AF65-F5344CB8AC3E}">
        <p14:creationId xmlns:p14="http://schemas.microsoft.com/office/powerpoint/2010/main" val="848256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59"/>
          <p:cNvSpPr>
            <a:spLocks noGrp="1" noChangeArrowheads="1"/>
          </p:cNvSpPr>
          <p:nvPr>
            <p:ph type="dt" sz="half" idx="10"/>
          </p:nvPr>
        </p:nvSpPr>
        <p:spPr>
          <a:ln/>
        </p:spPr>
        <p:txBody>
          <a:bodyPr/>
          <a:lstStyle>
            <a:lvl1pPr>
              <a:defRPr/>
            </a:lvl1pPr>
          </a:lstStyle>
          <a:p>
            <a:pPr>
              <a:defRPr/>
            </a:pPr>
            <a:endParaRPr lang="en-US"/>
          </a:p>
        </p:txBody>
      </p:sp>
      <p:sp>
        <p:nvSpPr>
          <p:cNvPr id="4" name="Rectangle 1060"/>
          <p:cNvSpPr>
            <a:spLocks noGrp="1" noChangeArrowheads="1"/>
          </p:cNvSpPr>
          <p:nvPr>
            <p:ph type="ftr" sz="quarter" idx="11"/>
          </p:nvPr>
        </p:nvSpPr>
        <p:spPr>
          <a:ln/>
        </p:spPr>
        <p:txBody>
          <a:bodyPr/>
          <a:lstStyle>
            <a:lvl1pPr>
              <a:defRPr/>
            </a:lvl1pPr>
          </a:lstStyle>
          <a:p>
            <a:pPr>
              <a:defRPr/>
            </a:pPr>
            <a:endParaRPr lang="en-US"/>
          </a:p>
        </p:txBody>
      </p:sp>
      <p:sp>
        <p:nvSpPr>
          <p:cNvPr id="5" name="Rectangle 1061"/>
          <p:cNvSpPr>
            <a:spLocks noGrp="1" noChangeArrowheads="1"/>
          </p:cNvSpPr>
          <p:nvPr>
            <p:ph type="sldNum" sz="quarter" idx="12"/>
          </p:nvPr>
        </p:nvSpPr>
        <p:spPr>
          <a:ln/>
        </p:spPr>
        <p:txBody>
          <a:bodyPr/>
          <a:lstStyle>
            <a:lvl1pPr>
              <a:defRPr/>
            </a:lvl1pPr>
          </a:lstStyle>
          <a:p>
            <a:pPr>
              <a:defRPr/>
            </a:pPr>
            <a:fld id="{0FF1F69A-150B-D241-9D7C-0BCB92D03208}" type="slidenum">
              <a:rPr lang="en-US"/>
              <a:pPr>
                <a:defRPr/>
              </a:pPr>
              <a:t>‹#›</a:t>
            </a:fld>
            <a:endParaRPr lang="en-US"/>
          </a:p>
        </p:txBody>
      </p:sp>
    </p:spTree>
    <p:extLst>
      <p:ext uri="{BB962C8B-B14F-4D97-AF65-F5344CB8AC3E}">
        <p14:creationId xmlns:p14="http://schemas.microsoft.com/office/powerpoint/2010/main" val="389469876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3405868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0838130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971674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6716646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4240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025195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25467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5270690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5640566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44618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59"/>
          <p:cNvSpPr>
            <a:spLocks noGrp="1" noChangeArrowheads="1"/>
          </p:cNvSpPr>
          <p:nvPr>
            <p:ph type="dt" sz="half" idx="10"/>
          </p:nvPr>
        </p:nvSpPr>
        <p:spPr>
          <a:ln/>
        </p:spPr>
        <p:txBody>
          <a:bodyPr/>
          <a:lstStyle>
            <a:lvl1pPr>
              <a:defRPr/>
            </a:lvl1pPr>
          </a:lstStyle>
          <a:p>
            <a:pPr>
              <a:defRPr/>
            </a:pPr>
            <a:endParaRPr lang="en-US"/>
          </a:p>
        </p:txBody>
      </p:sp>
      <p:sp>
        <p:nvSpPr>
          <p:cNvPr id="3" name="Rectangle 1060"/>
          <p:cNvSpPr>
            <a:spLocks noGrp="1" noChangeArrowheads="1"/>
          </p:cNvSpPr>
          <p:nvPr>
            <p:ph type="ftr" sz="quarter" idx="11"/>
          </p:nvPr>
        </p:nvSpPr>
        <p:spPr>
          <a:ln/>
        </p:spPr>
        <p:txBody>
          <a:bodyPr/>
          <a:lstStyle>
            <a:lvl1pPr>
              <a:defRPr/>
            </a:lvl1pPr>
          </a:lstStyle>
          <a:p>
            <a:pPr>
              <a:defRPr/>
            </a:pPr>
            <a:endParaRPr lang="en-US"/>
          </a:p>
        </p:txBody>
      </p:sp>
      <p:sp>
        <p:nvSpPr>
          <p:cNvPr id="4" name="Rectangle 1061"/>
          <p:cNvSpPr>
            <a:spLocks noGrp="1" noChangeArrowheads="1"/>
          </p:cNvSpPr>
          <p:nvPr>
            <p:ph type="sldNum" sz="quarter" idx="12"/>
          </p:nvPr>
        </p:nvSpPr>
        <p:spPr>
          <a:ln/>
        </p:spPr>
        <p:txBody>
          <a:bodyPr/>
          <a:lstStyle>
            <a:lvl1pPr>
              <a:defRPr/>
            </a:lvl1pPr>
          </a:lstStyle>
          <a:p>
            <a:pPr>
              <a:defRPr/>
            </a:pPr>
            <a:fld id="{E4EE23F1-F0D1-1445-9D38-37535640F915}" type="slidenum">
              <a:rPr lang="en-US"/>
              <a:pPr>
                <a:defRPr/>
              </a:pPr>
              <a:t>‹#›</a:t>
            </a:fld>
            <a:endParaRPr lang="en-US"/>
          </a:p>
        </p:txBody>
      </p:sp>
    </p:spTree>
    <p:extLst>
      <p:ext uri="{BB962C8B-B14F-4D97-AF65-F5344CB8AC3E}">
        <p14:creationId xmlns:p14="http://schemas.microsoft.com/office/powerpoint/2010/main" val="166606655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48197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420644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498436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1846626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980328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6670032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7441802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796336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4359965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18272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59"/>
          <p:cNvSpPr>
            <a:spLocks noGrp="1" noChangeArrowheads="1"/>
          </p:cNvSpPr>
          <p:nvPr>
            <p:ph type="dt" sz="half" idx="10"/>
          </p:nvPr>
        </p:nvSpPr>
        <p:spPr>
          <a:ln/>
        </p:spPr>
        <p:txBody>
          <a:bodyPr/>
          <a:lstStyle>
            <a:lvl1pPr>
              <a:defRPr/>
            </a:lvl1pPr>
          </a:lstStyle>
          <a:p>
            <a:pPr>
              <a:defRPr/>
            </a:pPr>
            <a:endParaRPr lang="en-US"/>
          </a:p>
        </p:txBody>
      </p:sp>
      <p:sp>
        <p:nvSpPr>
          <p:cNvPr id="6" name="Rectangle 1060"/>
          <p:cNvSpPr>
            <a:spLocks noGrp="1" noChangeArrowheads="1"/>
          </p:cNvSpPr>
          <p:nvPr>
            <p:ph type="ftr" sz="quarter" idx="11"/>
          </p:nvPr>
        </p:nvSpPr>
        <p:spPr>
          <a:ln/>
        </p:spPr>
        <p:txBody>
          <a:bodyPr/>
          <a:lstStyle>
            <a:lvl1pPr>
              <a:defRPr/>
            </a:lvl1pPr>
          </a:lstStyle>
          <a:p>
            <a:pPr>
              <a:defRPr/>
            </a:pPr>
            <a:endParaRPr lang="en-US"/>
          </a:p>
        </p:txBody>
      </p:sp>
      <p:sp>
        <p:nvSpPr>
          <p:cNvPr id="7" name="Rectangle 1061"/>
          <p:cNvSpPr>
            <a:spLocks noGrp="1" noChangeArrowheads="1"/>
          </p:cNvSpPr>
          <p:nvPr>
            <p:ph type="sldNum" sz="quarter" idx="12"/>
          </p:nvPr>
        </p:nvSpPr>
        <p:spPr>
          <a:ln/>
        </p:spPr>
        <p:txBody>
          <a:bodyPr/>
          <a:lstStyle>
            <a:lvl1pPr>
              <a:defRPr/>
            </a:lvl1pPr>
          </a:lstStyle>
          <a:p>
            <a:pPr>
              <a:defRPr/>
            </a:pPr>
            <a:fld id="{A2E77166-925D-6840-B871-57C132F5A23F}" type="slidenum">
              <a:rPr lang="en-US"/>
              <a:pPr>
                <a:defRPr/>
              </a:pPr>
              <a:t>‹#›</a:t>
            </a:fld>
            <a:endParaRPr lang="en-US"/>
          </a:p>
        </p:txBody>
      </p:sp>
    </p:spTree>
    <p:extLst>
      <p:ext uri="{BB962C8B-B14F-4D97-AF65-F5344CB8AC3E}">
        <p14:creationId xmlns:p14="http://schemas.microsoft.com/office/powerpoint/2010/main" val="250589722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5272284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3590175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9294770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7611853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879432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0786241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969538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5939318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755776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16337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59"/>
          <p:cNvSpPr>
            <a:spLocks noGrp="1" noChangeArrowheads="1"/>
          </p:cNvSpPr>
          <p:nvPr>
            <p:ph type="dt" sz="half" idx="10"/>
          </p:nvPr>
        </p:nvSpPr>
        <p:spPr>
          <a:ln/>
        </p:spPr>
        <p:txBody>
          <a:bodyPr/>
          <a:lstStyle>
            <a:lvl1pPr>
              <a:defRPr/>
            </a:lvl1pPr>
          </a:lstStyle>
          <a:p>
            <a:pPr>
              <a:defRPr/>
            </a:pPr>
            <a:endParaRPr lang="en-US"/>
          </a:p>
        </p:txBody>
      </p:sp>
      <p:sp>
        <p:nvSpPr>
          <p:cNvPr id="6" name="Rectangle 1060"/>
          <p:cNvSpPr>
            <a:spLocks noGrp="1" noChangeArrowheads="1"/>
          </p:cNvSpPr>
          <p:nvPr>
            <p:ph type="ftr" sz="quarter" idx="11"/>
          </p:nvPr>
        </p:nvSpPr>
        <p:spPr>
          <a:ln/>
        </p:spPr>
        <p:txBody>
          <a:bodyPr/>
          <a:lstStyle>
            <a:lvl1pPr>
              <a:defRPr/>
            </a:lvl1pPr>
          </a:lstStyle>
          <a:p>
            <a:pPr>
              <a:defRPr/>
            </a:pPr>
            <a:endParaRPr lang="en-US"/>
          </a:p>
        </p:txBody>
      </p:sp>
      <p:sp>
        <p:nvSpPr>
          <p:cNvPr id="7" name="Rectangle 1061"/>
          <p:cNvSpPr>
            <a:spLocks noGrp="1" noChangeArrowheads="1"/>
          </p:cNvSpPr>
          <p:nvPr>
            <p:ph type="sldNum" sz="quarter" idx="12"/>
          </p:nvPr>
        </p:nvSpPr>
        <p:spPr>
          <a:ln/>
        </p:spPr>
        <p:txBody>
          <a:bodyPr/>
          <a:lstStyle>
            <a:lvl1pPr>
              <a:defRPr/>
            </a:lvl1pPr>
          </a:lstStyle>
          <a:p>
            <a:pPr>
              <a:defRPr/>
            </a:pPr>
            <a:fld id="{DBE1DBB9-280F-724A-AC6F-86011DA11536}" type="slidenum">
              <a:rPr lang="en-US"/>
              <a:pPr>
                <a:defRPr/>
              </a:pPr>
              <a:t>‹#›</a:t>
            </a:fld>
            <a:endParaRPr lang="en-US"/>
          </a:p>
        </p:txBody>
      </p:sp>
    </p:spTree>
    <p:extLst>
      <p:ext uri="{BB962C8B-B14F-4D97-AF65-F5344CB8AC3E}">
        <p14:creationId xmlns:p14="http://schemas.microsoft.com/office/powerpoint/2010/main" val="236661931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2049711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8915699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369984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7722488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4105229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5573082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5804929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2434613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91158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1011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59"/>
          <p:cNvSpPr>
            <a:spLocks noGrp="1" noChangeArrowheads="1"/>
          </p:cNvSpPr>
          <p:nvPr>
            <p:ph type="dt" sz="half" idx="10"/>
          </p:nvPr>
        </p:nvSpPr>
        <p:spPr>
          <a:ln/>
        </p:spPr>
        <p:txBody>
          <a:bodyPr/>
          <a:lstStyle>
            <a:lvl1pPr>
              <a:defRPr/>
            </a:lvl1pPr>
          </a:lstStyle>
          <a:p>
            <a:pPr>
              <a:defRPr/>
            </a:pPr>
            <a:endParaRPr lang="en-US"/>
          </a:p>
        </p:txBody>
      </p:sp>
      <p:sp>
        <p:nvSpPr>
          <p:cNvPr id="5" name="Rectangle 1060"/>
          <p:cNvSpPr>
            <a:spLocks noGrp="1" noChangeArrowheads="1"/>
          </p:cNvSpPr>
          <p:nvPr>
            <p:ph type="ftr" sz="quarter" idx="11"/>
          </p:nvPr>
        </p:nvSpPr>
        <p:spPr>
          <a:ln/>
        </p:spPr>
        <p:txBody>
          <a:bodyPr/>
          <a:lstStyle>
            <a:lvl1pPr>
              <a:defRPr/>
            </a:lvl1pPr>
          </a:lstStyle>
          <a:p>
            <a:pPr>
              <a:defRPr/>
            </a:pPr>
            <a:endParaRPr lang="en-US"/>
          </a:p>
        </p:txBody>
      </p:sp>
      <p:sp>
        <p:nvSpPr>
          <p:cNvPr id="6" name="Rectangle 1061"/>
          <p:cNvSpPr>
            <a:spLocks noGrp="1" noChangeArrowheads="1"/>
          </p:cNvSpPr>
          <p:nvPr>
            <p:ph type="sldNum" sz="quarter" idx="12"/>
          </p:nvPr>
        </p:nvSpPr>
        <p:spPr>
          <a:ln/>
        </p:spPr>
        <p:txBody>
          <a:bodyPr/>
          <a:lstStyle>
            <a:lvl1pPr>
              <a:defRPr/>
            </a:lvl1pPr>
          </a:lstStyle>
          <a:p>
            <a:pPr>
              <a:defRPr/>
            </a:pPr>
            <a:fld id="{2586E3BE-43E7-2B49-8309-768B66D0264A}" type="slidenum">
              <a:rPr lang="en-US"/>
              <a:pPr>
                <a:defRPr/>
              </a:pPr>
              <a:t>‹#›</a:t>
            </a:fld>
            <a:endParaRPr lang="en-US"/>
          </a:p>
        </p:txBody>
      </p:sp>
    </p:spTree>
    <p:extLst>
      <p:ext uri="{BB962C8B-B14F-4D97-AF65-F5344CB8AC3E}">
        <p14:creationId xmlns:p14="http://schemas.microsoft.com/office/powerpoint/2010/main" val="142139615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1915728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7625199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848703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3309745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6239454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137408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2/12/26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08196329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2/12/26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96673576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2/12/26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44974951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2/12/26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131312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59"/>
          <p:cNvSpPr>
            <a:spLocks noGrp="1" noChangeArrowheads="1"/>
          </p:cNvSpPr>
          <p:nvPr>
            <p:ph type="dt" sz="half" idx="10"/>
          </p:nvPr>
        </p:nvSpPr>
        <p:spPr>
          <a:ln/>
        </p:spPr>
        <p:txBody>
          <a:bodyPr/>
          <a:lstStyle>
            <a:lvl1pPr>
              <a:defRPr/>
            </a:lvl1pPr>
          </a:lstStyle>
          <a:p>
            <a:pPr>
              <a:defRPr/>
            </a:pPr>
            <a:endParaRPr lang="en-US"/>
          </a:p>
        </p:txBody>
      </p:sp>
      <p:sp>
        <p:nvSpPr>
          <p:cNvPr id="5" name="Rectangle 1060"/>
          <p:cNvSpPr>
            <a:spLocks noGrp="1" noChangeArrowheads="1"/>
          </p:cNvSpPr>
          <p:nvPr>
            <p:ph type="ftr" sz="quarter" idx="11"/>
          </p:nvPr>
        </p:nvSpPr>
        <p:spPr>
          <a:ln/>
        </p:spPr>
        <p:txBody>
          <a:bodyPr/>
          <a:lstStyle>
            <a:lvl1pPr>
              <a:defRPr/>
            </a:lvl1pPr>
          </a:lstStyle>
          <a:p>
            <a:pPr>
              <a:defRPr/>
            </a:pPr>
            <a:endParaRPr lang="en-US"/>
          </a:p>
        </p:txBody>
      </p:sp>
      <p:sp>
        <p:nvSpPr>
          <p:cNvPr id="6" name="Rectangle 1061"/>
          <p:cNvSpPr>
            <a:spLocks noGrp="1" noChangeArrowheads="1"/>
          </p:cNvSpPr>
          <p:nvPr>
            <p:ph type="sldNum" sz="quarter" idx="12"/>
          </p:nvPr>
        </p:nvSpPr>
        <p:spPr>
          <a:ln/>
        </p:spPr>
        <p:txBody>
          <a:bodyPr/>
          <a:lstStyle>
            <a:lvl1pPr>
              <a:defRPr/>
            </a:lvl1pPr>
          </a:lstStyle>
          <a:p>
            <a:pPr>
              <a:defRPr/>
            </a:pPr>
            <a:fld id="{651AD707-1B32-944F-AC1D-310CB0BB0E4D}" type="slidenum">
              <a:rPr lang="en-US"/>
              <a:pPr>
                <a:defRPr/>
              </a:pPr>
              <a:t>‹#›</a:t>
            </a:fld>
            <a:endParaRPr lang="en-US"/>
          </a:p>
        </p:txBody>
      </p:sp>
    </p:spTree>
    <p:extLst>
      <p:ext uri="{BB962C8B-B14F-4D97-AF65-F5344CB8AC3E}">
        <p14:creationId xmlns:p14="http://schemas.microsoft.com/office/powerpoint/2010/main" val="126045876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2/12/26</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6504787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2/12/26</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9484639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2/12/26</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2088398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2/12/26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6679899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2/12/26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71766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2/12/26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2812271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2/12/26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68680958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88339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739917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47715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9074" name="Rectangle 1026"/>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1539075" name="Rectangle 1027"/>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35B90E2-23B7-C24F-9A3B-B6A34E51DC77}" type="slidenum">
              <a:rPr lang="en-US"/>
              <a:pPr>
                <a:defRPr/>
              </a:pPr>
              <a:t>‹#›</a:t>
            </a:fld>
            <a:endParaRPr lang="en-US"/>
          </a:p>
        </p:txBody>
      </p:sp>
    </p:spTree>
    <p:extLst>
      <p:ext uri="{BB962C8B-B14F-4D97-AF65-F5344CB8AC3E}">
        <p14:creationId xmlns:p14="http://schemas.microsoft.com/office/powerpoint/2010/main" val="164515949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743550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94754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84421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974400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24381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321710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006743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455209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9377356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91250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DEF4764-0A66-5741-AAAF-E9CF044621F3}" type="slidenum">
              <a:rPr lang="en-US"/>
              <a:pPr>
                <a:defRPr/>
              </a:pPr>
              <a:t>‹#›</a:t>
            </a:fld>
            <a:endParaRPr lang="en-US"/>
          </a:p>
        </p:txBody>
      </p:sp>
    </p:spTree>
    <p:extLst>
      <p:ext uri="{BB962C8B-B14F-4D97-AF65-F5344CB8AC3E}">
        <p14:creationId xmlns:p14="http://schemas.microsoft.com/office/powerpoint/2010/main" val="143238929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3301461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0438152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9931437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1910604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021307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4984007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8603875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5362107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1120115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90919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56CCDCA-2EBF-F54A-A3D6-A70299110AD5}" type="slidenum">
              <a:rPr lang="en-US"/>
              <a:pPr>
                <a:defRPr/>
              </a:pPr>
              <a:t>‹#›</a:t>
            </a:fld>
            <a:endParaRPr lang="en-US"/>
          </a:p>
        </p:txBody>
      </p:sp>
    </p:spTree>
    <p:extLst>
      <p:ext uri="{BB962C8B-B14F-4D97-AF65-F5344CB8AC3E}">
        <p14:creationId xmlns:p14="http://schemas.microsoft.com/office/powerpoint/2010/main" val="293567002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2829986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E874DE0-73C6-425F-AF53-5AAB30614C2A}"/>
              </a:ext>
            </a:extLst>
          </p:cNvPr>
          <p:cNvSpPr>
            <a:spLocks noGrp="1"/>
          </p:cNvSpPr>
          <p:nvPr>
            <p:ph type="dt" sz="half" idx="10"/>
          </p:nvPr>
        </p:nvSpPr>
        <p:spPr/>
        <p:txBody>
          <a:bodyPr/>
          <a:lstStyle>
            <a:lvl1pPr>
              <a:defRPr/>
            </a:lvl1pPr>
          </a:lstStyle>
          <a:p>
            <a:pPr>
              <a:defRPr/>
            </a:pPr>
            <a:fld id="{E556589B-BA68-4782-9C73-CD7192EBF4E3}" type="datetimeFigureOut">
              <a:rPr lang="en-US"/>
              <a:pPr>
                <a:defRPr/>
              </a:pPr>
              <a:t>2/12/26</a:t>
            </a:fld>
            <a:endParaRPr lang="en-US"/>
          </a:p>
        </p:txBody>
      </p:sp>
      <p:sp>
        <p:nvSpPr>
          <p:cNvPr id="5" name="Footer Placeholder 4">
            <a:extLst>
              <a:ext uri="{FF2B5EF4-FFF2-40B4-BE49-F238E27FC236}">
                <a16:creationId xmlns:a16="http://schemas.microsoft.com/office/drawing/2014/main" id="{B7CE0B32-3D62-4FAB-830C-49CA2B02EB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50544F-CA6A-46E8-A3D9-D6DDF974B613}"/>
              </a:ext>
            </a:extLst>
          </p:cNvPr>
          <p:cNvSpPr>
            <a:spLocks noGrp="1"/>
          </p:cNvSpPr>
          <p:nvPr>
            <p:ph type="sldNum" sz="quarter" idx="12"/>
          </p:nvPr>
        </p:nvSpPr>
        <p:spPr/>
        <p:txBody>
          <a:bodyPr/>
          <a:lstStyle>
            <a:lvl1pPr>
              <a:defRPr/>
            </a:lvl1pPr>
          </a:lstStyle>
          <a:p>
            <a:fld id="{45FA0625-4FB7-49CD-809E-0CC16E874CED}" type="slidenum">
              <a:rPr lang="en-US" altLang="en-US"/>
              <a:pPr/>
              <a:t>‹#›</a:t>
            </a:fld>
            <a:endParaRPr lang="en-US" altLang="en-US"/>
          </a:p>
        </p:txBody>
      </p:sp>
    </p:spTree>
    <p:extLst>
      <p:ext uri="{BB962C8B-B14F-4D97-AF65-F5344CB8AC3E}">
        <p14:creationId xmlns:p14="http://schemas.microsoft.com/office/powerpoint/2010/main" val="22756823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A690E-4444-4549-9E17-7D94D8E967E6}"/>
              </a:ext>
            </a:extLst>
          </p:cNvPr>
          <p:cNvSpPr>
            <a:spLocks noGrp="1"/>
          </p:cNvSpPr>
          <p:nvPr>
            <p:ph type="dt" sz="half" idx="10"/>
          </p:nvPr>
        </p:nvSpPr>
        <p:spPr/>
        <p:txBody>
          <a:bodyPr/>
          <a:lstStyle>
            <a:lvl1pPr>
              <a:defRPr/>
            </a:lvl1pPr>
          </a:lstStyle>
          <a:p>
            <a:pPr>
              <a:defRPr/>
            </a:pPr>
            <a:fld id="{01A1F851-78CC-4A85-BD83-58DFBD49AB92}" type="datetimeFigureOut">
              <a:rPr lang="en-US"/>
              <a:pPr>
                <a:defRPr/>
              </a:pPr>
              <a:t>2/12/26</a:t>
            </a:fld>
            <a:endParaRPr lang="en-US"/>
          </a:p>
        </p:txBody>
      </p:sp>
      <p:sp>
        <p:nvSpPr>
          <p:cNvPr id="5" name="Footer Placeholder 4">
            <a:extLst>
              <a:ext uri="{FF2B5EF4-FFF2-40B4-BE49-F238E27FC236}">
                <a16:creationId xmlns:a16="http://schemas.microsoft.com/office/drawing/2014/main" id="{246F8516-74ED-43CF-87BC-ABF7154EA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7D3CCA-10E0-4ADF-B1E5-CB58448B9CB2}"/>
              </a:ext>
            </a:extLst>
          </p:cNvPr>
          <p:cNvSpPr>
            <a:spLocks noGrp="1"/>
          </p:cNvSpPr>
          <p:nvPr>
            <p:ph type="sldNum" sz="quarter" idx="12"/>
          </p:nvPr>
        </p:nvSpPr>
        <p:spPr/>
        <p:txBody>
          <a:bodyPr/>
          <a:lstStyle>
            <a:lvl1pPr>
              <a:defRPr/>
            </a:lvl1pPr>
          </a:lstStyle>
          <a:p>
            <a:fld id="{884A639D-BBBE-4010-87A2-80035287D78A}" type="slidenum">
              <a:rPr lang="en-US" altLang="en-US"/>
              <a:pPr/>
              <a:t>‹#›</a:t>
            </a:fld>
            <a:endParaRPr lang="en-US" altLang="en-US"/>
          </a:p>
        </p:txBody>
      </p:sp>
    </p:spTree>
    <p:extLst>
      <p:ext uri="{BB962C8B-B14F-4D97-AF65-F5344CB8AC3E}">
        <p14:creationId xmlns:p14="http://schemas.microsoft.com/office/powerpoint/2010/main" val="192860882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5250CA-CD63-4858-9951-A7B559FAFD30}"/>
              </a:ext>
            </a:extLst>
          </p:cNvPr>
          <p:cNvSpPr>
            <a:spLocks noGrp="1"/>
          </p:cNvSpPr>
          <p:nvPr>
            <p:ph type="dt" sz="half" idx="10"/>
          </p:nvPr>
        </p:nvSpPr>
        <p:spPr/>
        <p:txBody>
          <a:bodyPr/>
          <a:lstStyle>
            <a:lvl1pPr>
              <a:defRPr/>
            </a:lvl1pPr>
          </a:lstStyle>
          <a:p>
            <a:pPr>
              <a:defRPr/>
            </a:pPr>
            <a:fld id="{B2BA85E1-40F2-4652-8BC1-E2DE051B8D09}" type="datetimeFigureOut">
              <a:rPr lang="en-US"/>
              <a:pPr>
                <a:defRPr/>
              </a:pPr>
              <a:t>2/12/26</a:t>
            </a:fld>
            <a:endParaRPr lang="en-US"/>
          </a:p>
        </p:txBody>
      </p:sp>
      <p:sp>
        <p:nvSpPr>
          <p:cNvPr id="5" name="Footer Placeholder 4">
            <a:extLst>
              <a:ext uri="{FF2B5EF4-FFF2-40B4-BE49-F238E27FC236}">
                <a16:creationId xmlns:a16="http://schemas.microsoft.com/office/drawing/2014/main" id="{5C942723-3BD9-4DDD-A768-F885A2CEDC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75F254-E761-4D99-A06B-A8A04C91D48F}"/>
              </a:ext>
            </a:extLst>
          </p:cNvPr>
          <p:cNvSpPr>
            <a:spLocks noGrp="1"/>
          </p:cNvSpPr>
          <p:nvPr>
            <p:ph type="sldNum" sz="quarter" idx="12"/>
          </p:nvPr>
        </p:nvSpPr>
        <p:spPr/>
        <p:txBody>
          <a:bodyPr/>
          <a:lstStyle>
            <a:lvl1pPr>
              <a:defRPr/>
            </a:lvl1pPr>
          </a:lstStyle>
          <a:p>
            <a:fld id="{F55F3C33-5D7A-4E14-8249-5456568F8A4A}" type="slidenum">
              <a:rPr lang="en-US" altLang="en-US"/>
              <a:pPr/>
              <a:t>‹#›</a:t>
            </a:fld>
            <a:endParaRPr lang="en-US" altLang="en-US"/>
          </a:p>
        </p:txBody>
      </p:sp>
    </p:spTree>
    <p:extLst>
      <p:ext uri="{BB962C8B-B14F-4D97-AF65-F5344CB8AC3E}">
        <p14:creationId xmlns:p14="http://schemas.microsoft.com/office/powerpoint/2010/main" val="236559000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6516ABC-37D0-4FD0-B32E-B8C4A48C95C2}"/>
              </a:ext>
            </a:extLst>
          </p:cNvPr>
          <p:cNvSpPr>
            <a:spLocks noGrp="1"/>
          </p:cNvSpPr>
          <p:nvPr>
            <p:ph type="dt" sz="half" idx="10"/>
          </p:nvPr>
        </p:nvSpPr>
        <p:spPr/>
        <p:txBody>
          <a:bodyPr/>
          <a:lstStyle>
            <a:lvl1pPr>
              <a:defRPr/>
            </a:lvl1pPr>
          </a:lstStyle>
          <a:p>
            <a:pPr>
              <a:defRPr/>
            </a:pPr>
            <a:fld id="{E59133E6-FB6C-4CBF-9563-D3C19F982010}" type="datetimeFigureOut">
              <a:rPr lang="en-US"/>
              <a:pPr>
                <a:defRPr/>
              </a:pPr>
              <a:t>2/12/26</a:t>
            </a:fld>
            <a:endParaRPr lang="en-US"/>
          </a:p>
        </p:txBody>
      </p:sp>
      <p:sp>
        <p:nvSpPr>
          <p:cNvPr id="6" name="Footer Placeholder 4">
            <a:extLst>
              <a:ext uri="{FF2B5EF4-FFF2-40B4-BE49-F238E27FC236}">
                <a16:creationId xmlns:a16="http://schemas.microsoft.com/office/drawing/2014/main" id="{C0BE2BD4-2580-42C5-8D83-25F4664549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FDEB642-F1D1-45C4-A142-D2E4057AB751}"/>
              </a:ext>
            </a:extLst>
          </p:cNvPr>
          <p:cNvSpPr>
            <a:spLocks noGrp="1"/>
          </p:cNvSpPr>
          <p:nvPr>
            <p:ph type="sldNum" sz="quarter" idx="12"/>
          </p:nvPr>
        </p:nvSpPr>
        <p:spPr/>
        <p:txBody>
          <a:bodyPr/>
          <a:lstStyle>
            <a:lvl1pPr>
              <a:defRPr/>
            </a:lvl1pPr>
          </a:lstStyle>
          <a:p>
            <a:fld id="{FAAD8953-25FC-47BF-8B7F-27E8E5BABB96}" type="slidenum">
              <a:rPr lang="en-US" altLang="en-US"/>
              <a:pPr/>
              <a:t>‹#›</a:t>
            </a:fld>
            <a:endParaRPr lang="en-US" altLang="en-US"/>
          </a:p>
        </p:txBody>
      </p:sp>
    </p:spTree>
    <p:extLst>
      <p:ext uri="{BB962C8B-B14F-4D97-AF65-F5344CB8AC3E}">
        <p14:creationId xmlns:p14="http://schemas.microsoft.com/office/powerpoint/2010/main" val="9686205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82176CE-81DF-4E1C-AF27-CA05522862EC}"/>
              </a:ext>
            </a:extLst>
          </p:cNvPr>
          <p:cNvSpPr>
            <a:spLocks noGrp="1"/>
          </p:cNvSpPr>
          <p:nvPr>
            <p:ph type="dt" sz="half" idx="10"/>
          </p:nvPr>
        </p:nvSpPr>
        <p:spPr/>
        <p:txBody>
          <a:bodyPr/>
          <a:lstStyle>
            <a:lvl1pPr>
              <a:defRPr/>
            </a:lvl1pPr>
          </a:lstStyle>
          <a:p>
            <a:pPr>
              <a:defRPr/>
            </a:pPr>
            <a:fld id="{82B92E22-D6CE-4935-BAE1-58198CC79234}" type="datetimeFigureOut">
              <a:rPr lang="en-US"/>
              <a:pPr>
                <a:defRPr/>
              </a:pPr>
              <a:t>2/12/26</a:t>
            </a:fld>
            <a:endParaRPr lang="en-US"/>
          </a:p>
        </p:txBody>
      </p:sp>
      <p:sp>
        <p:nvSpPr>
          <p:cNvPr id="8" name="Footer Placeholder 4">
            <a:extLst>
              <a:ext uri="{FF2B5EF4-FFF2-40B4-BE49-F238E27FC236}">
                <a16:creationId xmlns:a16="http://schemas.microsoft.com/office/drawing/2014/main" id="{AAD9152E-9355-49D1-95FC-D1F2DAE2E9B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59D1E5-5DC9-4ECE-A79F-1A3F33364E74}"/>
              </a:ext>
            </a:extLst>
          </p:cNvPr>
          <p:cNvSpPr>
            <a:spLocks noGrp="1"/>
          </p:cNvSpPr>
          <p:nvPr>
            <p:ph type="sldNum" sz="quarter" idx="12"/>
          </p:nvPr>
        </p:nvSpPr>
        <p:spPr/>
        <p:txBody>
          <a:bodyPr/>
          <a:lstStyle>
            <a:lvl1pPr>
              <a:defRPr/>
            </a:lvl1pPr>
          </a:lstStyle>
          <a:p>
            <a:fld id="{8DDA703A-133D-4408-ADD7-721A9A8CA9AA}" type="slidenum">
              <a:rPr lang="en-US" altLang="en-US"/>
              <a:pPr/>
              <a:t>‹#›</a:t>
            </a:fld>
            <a:endParaRPr lang="en-US" altLang="en-US"/>
          </a:p>
        </p:txBody>
      </p:sp>
    </p:spTree>
    <p:extLst>
      <p:ext uri="{BB962C8B-B14F-4D97-AF65-F5344CB8AC3E}">
        <p14:creationId xmlns:p14="http://schemas.microsoft.com/office/powerpoint/2010/main" val="46724038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A43508E-5DCC-4E2E-859A-F6C50DAE5B66}"/>
              </a:ext>
            </a:extLst>
          </p:cNvPr>
          <p:cNvSpPr>
            <a:spLocks noGrp="1"/>
          </p:cNvSpPr>
          <p:nvPr>
            <p:ph type="dt" sz="half" idx="10"/>
          </p:nvPr>
        </p:nvSpPr>
        <p:spPr/>
        <p:txBody>
          <a:bodyPr/>
          <a:lstStyle>
            <a:lvl1pPr>
              <a:defRPr/>
            </a:lvl1pPr>
          </a:lstStyle>
          <a:p>
            <a:pPr>
              <a:defRPr/>
            </a:pPr>
            <a:fld id="{3B5EDA2D-F80B-43CD-9741-FCAB4F653C40}" type="datetimeFigureOut">
              <a:rPr lang="en-US"/>
              <a:pPr>
                <a:defRPr/>
              </a:pPr>
              <a:t>2/12/26</a:t>
            </a:fld>
            <a:endParaRPr lang="en-US"/>
          </a:p>
        </p:txBody>
      </p:sp>
      <p:sp>
        <p:nvSpPr>
          <p:cNvPr id="4" name="Footer Placeholder 4">
            <a:extLst>
              <a:ext uri="{FF2B5EF4-FFF2-40B4-BE49-F238E27FC236}">
                <a16:creationId xmlns:a16="http://schemas.microsoft.com/office/drawing/2014/main" id="{69FB8783-EDCC-48DA-8198-07A2D63B090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DFC9F15-E9DB-4B00-80FC-8FBCF0F62332}"/>
              </a:ext>
            </a:extLst>
          </p:cNvPr>
          <p:cNvSpPr>
            <a:spLocks noGrp="1"/>
          </p:cNvSpPr>
          <p:nvPr>
            <p:ph type="sldNum" sz="quarter" idx="12"/>
          </p:nvPr>
        </p:nvSpPr>
        <p:spPr/>
        <p:txBody>
          <a:bodyPr/>
          <a:lstStyle>
            <a:lvl1pPr>
              <a:defRPr/>
            </a:lvl1pPr>
          </a:lstStyle>
          <a:p>
            <a:fld id="{28106A5C-9529-46A9-9B69-46B79C1C8857}" type="slidenum">
              <a:rPr lang="en-US" altLang="en-US"/>
              <a:pPr/>
              <a:t>‹#›</a:t>
            </a:fld>
            <a:endParaRPr lang="en-US" altLang="en-US"/>
          </a:p>
        </p:txBody>
      </p:sp>
    </p:spTree>
    <p:extLst>
      <p:ext uri="{BB962C8B-B14F-4D97-AF65-F5344CB8AC3E}">
        <p14:creationId xmlns:p14="http://schemas.microsoft.com/office/powerpoint/2010/main" val="230359341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2454590-50BF-4114-A683-C007E2AF3499}"/>
              </a:ext>
            </a:extLst>
          </p:cNvPr>
          <p:cNvSpPr>
            <a:spLocks noGrp="1"/>
          </p:cNvSpPr>
          <p:nvPr>
            <p:ph type="dt" sz="half" idx="10"/>
          </p:nvPr>
        </p:nvSpPr>
        <p:spPr/>
        <p:txBody>
          <a:bodyPr/>
          <a:lstStyle>
            <a:lvl1pPr>
              <a:defRPr/>
            </a:lvl1pPr>
          </a:lstStyle>
          <a:p>
            <a:pPr>
              <a:defRPr/>
            </a:pPr>
            <a:fld id="{ACF50872-3AEE-4594-B49A-0CBC0FB04F19}" type="datetimeFigureOut">
              <a:rPr lang="en-US"/>
              <a:pPr>
                <a:defRPr/>
              </a:pPr>
              <a:t>2/12/26</a:t>
            </a:fld>
            <a:endParaRPr lang="en-US"/>
          </a:p>
        </p:txBody>
      </p:sp>
      <p:sp>
        <p:nvSpPr>
          <p:cNvPr id="3" name="Footer Placeholder 4">
            <a:extLst>
              <a:ext uri="{FF2B5EF4-FFF2-40B4-BE49-F238E27FC236}">
                <a16:creationId xmlns:a16="http://schemas.microsoft.com/office/drawing/2014/main" id="{7D4E974D-A12D-41C7-BBA9-CAFDAB69A5B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951DD0B-C02E-4188-9363-5F3450D2B046}"/>
              </a:ext>
            </a:extLst>
          </p:cNvPr>
          <p:cNvSpPr>
            <a:spLocks noGrp="1"/>
          </p:cNvSpPr>
          <p:nvPr>
            <p:ph type="sldNum" sz="quarter" idx="12"/>
          </p:nvPr>
        </p:nvSpPr>
        <p:spPr/>
        <p:txBody>
          <a:bodyPr/>
          <a:lstStyle>
            <a:lvl1pPr>
              <a:defRPr/>
            </a:lvl1pPr>
          </a:lstStyle>
          <a:p>
            <a:fld id="{507B7506-F8DB-4263-A26B-DEA006B3A473}" type="slidenum">
              <a:rPr lang="en-US" altLang="en-US"/>
              <a:pPr/>
              <a:t>‹#›</a:t>
            </a:fld>
            <a:endParaRPr lang="en-US" altLang="en-US"/>
          </a:p>
        </p:txBody>
      </p:sp>
    </p:spTree>
    <p:extLst>
      <p:ext uri="{BB962C8B-B14F-4D97-AF65-F5344CB8AC3E}">
        <p14:creationId xmlns:p14="http://schemas.microsoft.com/office/powerpoint/2010/main" val="283692209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8EF0AA-15F8-4437-9193-1A7F529A729A}"/>
              </a:ext>
            </a:extLst>
          </p:cNvPr>
          <p:cNvSpPr>
            <a:spLocks noGrp="1"/>
          </p:cNvSpPr>
          <p:nvPr>
            <p:ph type="dt" sz="half" idx="10"/>
          </p:nvPr>
        </p:nvSpPr>
        <p:spPr/>
        <p:txBody>
          <a:bodyPr/>
          <a:lstStyle>
            <a:lvl1pPr>
              <a:defRPr/>
            </a:lvl1pPr>
          </a:lstStyle>
          <a:p>
            <a:pPr>
              <a:defRPr/>
            </a:pPr>
            <a:fld id="{4447B472-1967-4642-8A74-BE7A9D463D25}" type="datetimeFigureOut">
              <a:rPr lang="en-US"/>
              <a:pPr>
                <a:defRPr/>
              </a:pPr>
              <a:t>2/12/26</a:t>
            </a:fld>
            <a:endParaRPr lang="en-US"/>
          </a:p>
        </p:txBody>
      </p:sp>
      <p:sp>
        <p:nvSpPr>
          <p:cNvPr id="6" name="Footer Placeholder 4">
            <a:extLst>
              <a:ext uri="{FF2B5EF4-FFF2-40B4-BE49-F238E27FC236}">
                <a16:creationId xmlns:a16="http://schemas.microsoft.com/office/drawing/2014/main" id="{C3A62072-F3F7-4349-B2B6-19DE9D1A40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CDF09F-70EB-4F23-B6C2-EF8DC37957CE}"/>
              </a:ext>
            </a:extLst>
          </p:cNvPr>
          <p:cNvSpPr>
            <a:spLocks noGrp="1"/>
          </p:cNvSpPr>
          <p:nvPr>
            <p:ph type="sldNum" sz="quarter" idx="12"/>
          </p:nvPr>
        </p:nvSpPr>
        <p:spPr/>
        <p:txBody>
          <a:bodyPr/>
          <a:lstStyle>
            <a:lvl1pPr>
              <a:defRPr/>
            </a:lvl1pPr>
          </a:lstStyle>
          <a:p>
            <a:fld id="{215521E7-56B4-40CD-A551-C50C047E68DB}" type="slidenum">
              <a:rPr lang="en-US" altLang="en-US"/>
              <a:pPr/>
              <a:t>‹#›</a:t>
            </a:fld>
            <a:endParaRPr lang="en-US" altLang="en-US"/>
          </a:p>
        </p:txBody>
      </p:sp>
    </p:spTree>
    <p:extLst>
      <p:ext uri="{BB962C8B-B14F-4D97-AF65-F5344CB8AC3E}">
        <p14:creationId xmlns:p14="http://schemas.microsoft.com/office/powerpoint/2010/main" val="223039804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B9D0D1D-233B-4AD4-97FB-5016BF13DFEE}"/>
              </a:ext>
            </a:extLst>
          </p:cNvPr>
          <p:cNvSpPr>
            <a:spLocks noGrp="1"/>
          </p:cNvSpPr>
          <p:nvPr>
            <p:ph type="dt" sz="half" idx="10"/>
          </p:nvPr>
        </p:nvSpPr>
        <p:spPr/>
        <p:txBody>
          <a:bodyPr/>
          <a:lstStyle>
            <a:lvl1pPr>
              <a:defRPr/>
            </a:lvl1pPr>
          </a:lstStyle>
          <a:p>
            <a:pPr>
              <a:defRPr/>
            </a:pPr>
            <a:fld id="{A237951B-85D7-4E3F-83FE-78CA8EC9723C}" type="datetimeFigureOut">
              <a:rPr lang="en-US"/>
              <a:pPr>
                <a:defRPr/>
              </a:pPr>
              <a:t>2/12/26</a:t>
            </a:fld>
            <a:endParaRPr lang="en-US"/>
          </a:p>
        </p:txBody>
      </p:sp>
      <p:sp>
        <p:nvSpPr>
          <p:cNvPr id="6" name="Footer Placeholder 4">
            <a:extLst>
              <a:ext uri="{FF2B5EF4-FFF2-40B4-BE49-F238E27FC236}">
                <a16:creationId xmlns:a16="http://schemas.microsoft.com/office/drawing/2014/main" id="{ADC0312F-DBAD-4CF5-AA4A-C652630CCD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5773EA3-386D-490A-A488-88BE49AB72D8}"/>
              </a:ext>
            </a:extLst>
          </p:cNvPr>
          <p:cNvSpPr>
            <a:spLocks noGrp="1"/>
          </p:cNvSpPr>
          <p:nvPr>
            <p:ph type="sldNum" sz="quarter" idx="12"/>
          </p:nvPr>
        </p:nvSpPr>
        <p:spPr/>
        <p:txBody>
          <a:bodyPr/>
          <a:lstStyle>
            <a:lvl1pPr>
              <a:defRPr/>
            </a:lvl1pPr>
          </a:lstStyle>
          <a:p>
            <a:fld id="{C65256F6-5E96-4991-A2D1-280B309EA52A}" type="slidenum">
              <a:rPr lang="en-US" altLang="en-US"/>
              <a:pPr/>
              <a:t>‹#›</a:t>
            </a:fld>
            <a:endParaRPr lang="en-US" altLang="en-US"/>
          </a:p>
        </p:txBody>
      </p:sp>
    </p:spTree>
    <p:extLst>
      <p:ext uri="{BB962C8B-B14F-4D97-AF65-F5344CB8AC3E}">
        <p14:creationId xmlns:p14="http://schemas.microsoft.com/office/powerpoint/2010/main" val="564196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5424AF8-D98A-B647-B716-095C8FA3D740}" type="slidenum">
              <a:rPr lang="en-US"/>
              <a:pPr>
                <a:defRPr/>
              </a:pPr>
              <a:t>‹#›</a:t>
            </a:fld>
            <a:endParaRPr lang="en-US"/>
          </a:p>
        </p:txBody>
      </p:sp>
    </p:spTree>
    <p:extLst>
      <p:ext uri="{BB962C8B-B14F-4D97-AF65-F5344CB8AC3E}">
        <p14:creationId xmlns:p14="http://schemas.microsoft.com/office/powerpoint/2010/main" val="351657932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CC526-3F6E-48FF-8D27-3E6FF95F2E74}"/>
              </a:ext>
            </a:extLst>
          </p:cNvPr>
          <p:cNvSpPr>
            <a:spLocks noGrp="1"/>
          </p:cNvSpPr>
          <p:nvPr>
            <p:ph type="dt" sz="half" idx="10"/>
          </p:nvPr>
        </p:nvSpPr>
        <p:spPr/>
        <p:txBody>
          <a:bodyPr/>
          <a:lstStyle>
            <a:lvl1pPr>
              <a:defRPr/>
            </a:lvl1pPr>
          </a:lstStyle>
          <a:p>
            <a:pPr>
              <a:defRPr/>
            </a:pPr>
            <a:fld id="{75B8694A-F90F-4171-8644-B1B3220D4ED6}" type="datetimeFigureOut">
              <a:rPr lang="en-US"/>
              <a:pPr>
                <a:defRPr/>
              </a:pPr>
              <a:t>2/12/26</a:t>
            </a:fld>
            <a:endParaRPr lang="en-US"/>
          </a:p>
        </p:txBody>
      </p:sp>
      <p:sp>
        <p:nvSpPr>
          <p:cNvPr id="5" name="Footer Placeholder 4">
            <a:extLst>
              <a:ext uri="{FF2B5EF4-FFF2-40B4-BE49-F238E27FC236}">
                <a16:creationId xmlns:a16="http://schemas.microsoft.com/office/drawing/2014/main" id="{9268F011-FD94-48EE-AD57-E363DDF6AA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2210C4-76B9-4489-AA9E-8DF995AAFBEB}"/>
              </a:ext>
            </a:extLst>
          </p:cNvPr>
          <p:cNvSpPr>
            <a:spLocks noGrp="1"/>
          </p:cNvSpPr>
          <p:nvPr>
            <p:ph type="sldNum" sz="quarter" idx="12"/>
          </p:nvPr>
        </p:nvSpPr>
        <p:spPr/>
        <p:txBody>
          <a:bodyPr/>
          <a:lstStyle>
            <a:lvl1pPr>
              <a:defRPr/>
            </a:lvl1pPr>
          </a:lstStyle>
          <a:p>
            <a:fld id="{7D0FF7B9-F822-4D92-B996-377E65433CA1}" type="slidenum">
              <a:rPr lang="en-US" altLang="en-US"/>
              <a:pPr/>
              <a:t>‹#›</a:t>
            </a:fld>
            <a:endParaRPr lang="en-US" altLang="en-US"/>
          </a:p>
        </p:txBody>
      </p:sp>
    </p:spTree>
    <p:extLst>
      <p:ext uri="{BB962C8B-B14F-4D97-AF65-F5344CB8AC3E}">
        <p14:creationId xmlns:p14="http://schemas.microsoft.com/office/powerpoint/2010/main" val="243043155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183D8-41D8-44DD-84F2-2623314D70B9}"/>
              </a:ext>
            </a:extLst>
          </p:cNvPr>
          <p:cNvSpPr>
            <a:spLocks noGrp="1"/>
          </p:cNvSpPr>
          <p:nvPr>
            <p:ph type="dt" sz="half" idx="10"/>
          </p:nvPr>
        </p:nvSpPr>
        <p:spPr/>
        <p:txBody>
          <a:bodyPr/>
          <a:lstStyle>
            <a:lvl1pPr>
              <a:defRPr/>
            </a:lvl1pPr>
          </a:lstStyle>
          <a:p>
            <a:pPr>
              <a:defRPr/>
            </a:pPr>
            <a:fld id="{77B3631A-7419-43E5-9806-89D2653291F5}" type="datetimeFigureOut">
              <a:rPr lang="en-US"/>
              <a:pPr>
                <a:defRPr/>
              </a:pPr>
              <a:t>2/12/26</a:t>
            </a:fld>
            <a:endParaRPr lang="en-US"/>
          </a:p>
        </p:txBody>
      </p:sp>
      <p:sp>
        <p:nvSpPr>
          <p:cNvPr id="5" name="Footer Placeholder 4">
            <a:extLst>
              <a:ext uri="{FF2B5EF4-FFF2-40B4-BE49-F238E27FC236}">
                <a16:creationId xmlns:a16="http://schemas.microsoft.com/office/drawing/2014/main" id="{EFA8346A-EF57-4AE0-8526-56A3706749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C52B95-4D9F-4171-9149-05AA4484751E}"/>
              </a:ext>
            </a:extLst>
          </p:cNvPr>
          <p:cNvSpPr>
            <a:spLocks noGrp="1"/>
          </p:cNvSpPr>
          <p:nvPr>
            <p:ph type="sldNum" sz="quarter" idx="12"/>
          </p:nvPr>
        </p:nvSpPr>
        <p:spPr/>
        <p:txBody>
          <a:bodyPr/>
          <a:lstStyle>
            <a:lvl1pPr>
              <a:defRPr/>
            </a:lvl1pPr>
          </a:lstStyle>
          <a:p>
            <a:fld id="{526500BB-E3B0-49AD-80B2-3A642DBD56AC}" type="slidenum">
              <a:rPr lang="en-US" altLang="en-US"/>
              <a:pPr/>
              <a:t>‹#›</a:t>
            </a:fld>
            <a:endParaRPr lang="en-US" altLang="en-US"/>
          </a:p>
        </p:txBody>
      </p:sp>
    </p:spTree>
    <p:extLst>
      <p:ext uri="{BB962C8B-B14F-4D97-AF65-F5344CB8AC3E}">
        <p14:creationId xmlns:p14="http://schemas.microsoft.com/office/powerpoint/2010/main" val="41892086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13284186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encountering0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6517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44075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pPr/>
              <a:t>2/12/26</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150868667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Picture 10"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descr="encountering.psd"/>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457200" y="2700421"/>
            <a:ext cx="4038600" cy="3759942"/>
          </a:xfrm>
        </p:spPr>
        <p:txBody>
          <a:bodyPr/>
          <a:lstStyle>
            <a:lvl1pPr marL="0" indent="0">
              <a:buNone/>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700421"/>
            <a:ext cx="4038600" cy="37599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3A53B7D-5AFA-384D-BB50-CA6389B3C6EA}" type="datetimeFigureOut">
              <a:rPr lang="en-US" smtClean="0"/>
              <a:pPr/>
              <a:t>2/12/26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280041566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pPr/>
              <a:t>2/12/26</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126523231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1" y="1799869"/>
            <a:ext cx="9144000" cy="47783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pPr/>
              <a:t>2/12/26</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405751382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2" name="Picture 1"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Picture 10"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457200" y="1925077"/>
            <a:ext cx="4038600" cy="4344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25077"/>
            <a:ext cx="4038600" cy="4344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A53B7D-5AFA-384D-BB50-CA6389B3C6EA}" type="datetimeFigureOut">
              <a:rPr lang="en-US" smtClean="0"/>
              <a:pPr/>
              <a:t>2/12/26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pPr/>
              <a:t>‹#›</a:t>
            </a:fld>
            <a:endParaRPr lang="en-US" dirty="0"/>
          </a:p>
        </p:txBody>
      </p:sp>
      <p:sp>
        <p:nvSpPr>
          <p:cNvPr id="10" name="Title 1"/>
          <p:cNvSpPr>
            <a:spLocks noGrp="1"/>
          </p:cNvSpPr>
          <p:nvPr>
            <p:ph type="title"/>
          </p:nvPr>
        </p:nvSpPr>
        <p:spPr>
          <a:xfrm>
            <a:off x="457200" y="381582"/>
            <a:ext cx="8229600" cy="1143000"/>
          </a:xfrm>
        </p:spPr>
        <p:txBody>
          <a:bodyPr/>
          <a:lstStyle/>
          <a:p>
            <a:r>
              <a:rPr lang="en-US"/>
              <a:t>Click to edit Master title style</a:t>
            </a:r>
          </a:p>
        </p:txBody>
      </p:sp>
    </p:spTree>
    <p:extLst>
      <p:ext uri="{BB962C8B-B14F-4D97-AF65-F5344CB8AC3E}">
        <p14:creationId xmlns:p14="http://schemas.microsoft.com/office/powerpoint/2010/main" val="243161324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pPr/>
              <a:t>2/12/26</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252762855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A53B7D-5AFA-384D-BB50-CA6389B3C6EA}" type="datetimeFigureOut">
              <a:rPr lang="en-US" smtClean="0"/>
              <a:pPr/>
              <a:t>2/12/26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1168589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7AFDF5-5630-9B42-BAEB-33D77B65A5B9}" type="slidenum">
              <a:rPr lang="en-US" smtClean="0"/>
              <a:pPr>
                <a:defRPr/>
              </a:pPr>
              <a:t>‹#›</a:t>
            </a:fld>
            <a:endParaRPr lang="en-US" dirty="0"/>
          </a:p>
        </p:txBody>
      </p:sp>
    </p:spTree>
    <p:extLst>
      <p:ext uri="{BB962C8B-B14F-4D97-AF65-F5344CB8AC3E}">
        <p14:creationId xmlns:p14="http://schemas.microsoft.com/office/powerpoint/2010/main" val="171504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230DECFB-D92D-0C42-9F19-EEC6AB7901B0}" type="slidenum">
              <a:rPr lang="en-US"/>
              <a:pPr>
                <a:defRPr/>
              </a:pPr>
              <a:t>‹#›</a:t>
            </a:fld>
            <a:endParaRPr lang="en-US"/>
          </a:p>
        </p:txBody>
      </p:sp>
    </p:spTree>
    <p:extLst>
      <p:ext uri="{BB962C8B-B14F-4D97-AF65-F5344CB8AC3E}">
        <p14:creationId xmlns:p14="http://schemas.microsoft.com/office/powerpoint/2010/main" val="9949080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2206"/>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765205"/>
            <a:ext cx="4040188" cy="4765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6202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765205"/>
            <a:ext cx="4041775" cy="4765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6202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A53B7D-5AFA-384D-BB50-CA6389B3C6EA}" type="datetimeFigureOut">
              <a:rPr lang="en-US" smtClean="0"/>
              <a:pPr/>
              <a:t>2/12/26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115643191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A53B7D-5AFA-384D-BB50-CA6389B3C6EA}" type="datetimeFigureOut">
              <a:rPr lang="en-US" smtClean="0"/>
              <a:pPr/>
              <a:t>2/12/26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165553870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pPr/>
              <a:t>2/12/26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398852401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pPr/>
              <a:t>2/12/26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pPr/>
              <a:t>‹#›</a:t>
            </a:fld>
            <a:endParaRPr lang="en-US" dirty="0"/>
          </a:p>
        </p:txBody>
      </p:sp>
      <p:sp>
        <p:nvSpPr>
          <p:cNvPr id="5" name="TextBox 4"/>
          <p:cNvSpPr txBox="1"/>
          <p:nvPr userDrawn="1"/>
        </p:nvSpPr>
        <p:spPr>
          <a:xfrm>
            <a:off x="392897" y="1206003"/>
            <a:ext cx="184666" cy="369332"/>
          </a:xfrm>
          <a:prstGeom prst="rect">
            <a:avLst/>
          </a:prstGeom>
          <a:noFill/>
        </p:spPr>
        <p:txBody>
          <a:bodyPr wrap="none" rtlCol="0">
            <a:spAutoFit/>
          </a:bodyPr>
          <a:lstStyle/>
          <a:p>
            <a:endParaRPr lang="en-US" dirty="0"/>
          </a:p>
        </p:txBody>
      </p:sp>
      <p:sp>
        <p:nvSpPr>
          <p:cNvPr id="6" name="TextBox 5"/>
          <p:cNvSpPr txBox="1"/>
          <p:nvPr userDrawn="1"/>
        </p:nvSpPr>
        <p:spPr>
          <a:xfrm>
            <a:off x="137057" y="237546"/>
            <a:ext cx="184666" cy="369332"/>
          </a:xfrm>
          <a:prstGeom prst="rect">
            <a:avLst/>
          </a:prstGeom>
          <a:noFill/>
        </p:spPr>
        <p:txBody>
          <a:bodyPr wrap="none" rtlCol="0">
            <a:spAutoFit/>
          </a:bodyPr>
          <a:lstStyle/>
          <a:p>
            <a:endParaRPr lang="en-US" dirty="0"/>
          </a:p>
        </p:txBody>
      </p:sp>
      <p:sp>
        <p:nvSpPr>
          <p:cNvPr id="7" name="Rectangle 6"/>
          <p:cNvSpPr/>
          <p:nvPr userDrawn="1"/>
        </p:nvSpPr>
        <p:spPr>
          <a:xfrm>
            <a:off x="0" y="0"/>
            <a:ext cx="9144000" cy="660560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698720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pPr/>
              <a:t>2/12/26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pPr/>
              <a:t>‹#›</a:t>
            </a:fld>
            <a:endParaRPr lang="en-US" dirty="0"/>
          </a:p>
        </p:txBody>
      </p:sp>
      <p:sp>
        <p:nvSpPr>
          <p:cNvPr id="5" name="Rectangle 4"/>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938289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72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pPr/>
              <a:t>2/12/26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302886571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rgbClr val="E5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6072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pPr/>
              <a:t>2/12/26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314994447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607250"/>
            <a:ext cx="3008313" cy="1162050"/>
          </a:xfrm>
        </p:spPr>
        <p:txBody>
          <a:bodyPr anchor="b"/>
          <a:lstStyle>
            <a:lvl1pPr algn="l">
              <a:defRPr sz="2000" b="1">
                <a:solidFill>
                  <a:srgbClr val="D9D9D9"/>
                </a:solidFill>
              </a:defRPr>
            </a:lvl1pPr>
          </a:lstStyle>
          <a:p>
            <a:r>
              <a:rPr lang="en-US" dirty="0"/>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solidFill>
                  <a:srgbClr val="D9D9D9"/>
                </a:solidFill>
              </a:defRPr>
            </a:lvl1pPr>
            <a:lvl2pPr>
              <a:defRPr sz="2800">
                <a:solidFill>
                  <a:srgbClr val="D9D9D9"/>
                </a:solidFill>
              </a:defRPr>
            </a:lvl2pPr>
            <a:lvl3pPr>
              <a:defRPr sz="2400">
                <a:solidFill>
                  <a:srgbClr val="D9D9D9"/>
                </a:solidFill>
              </a:defRPr>
            </a:lvl3pPr>
            <a:lvl4pPr>
              <a:defRPr sz="2000">
                <a:solidFill>
                  <a:srgbClr val="D9D9D9"/>
                </a:solidFill>
              </a:defRPr>
            </a:lvl4pPr>
            <a:lvl5pPr>
              <a:defRPr sz="2000">
                <a:solidFill>
                  <a:srgbClr val="D9D9D9"/>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solidFill>
                  <a:srgbClr val="D9D9D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pPr/>
              <a:t>2/12/26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61455695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pPr/>
              <a:t>2/12/26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3888909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rgbClr val="E5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pPr/>
              <a:t>2/12/26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40427271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FE2D16C-53C1-4340-9F9E-2EA5C1211286}" type="slidenum">
              <a:rPr lang="en-US"/>
              <a:pPr>
                <a:defRPr/>
              </a:pPr>
              <a:t>‹#›</a:t>
            </a:fld>
            <a:endParaRPr lang="en-US"/>
          </a:p>
        </p:txBody>
      </p:sp>
    </p:spTree>
    <p:extLst>
      <p:ext uri="{BB962C8B-B14F-4D97-AF65-F5344CB8AC3E}">
        <p14:creationId xmlns:p14="http://schemas.microsoft.com/office/powerpoint/2010/main" val="254784604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solidFill>
                  <a:schemeClr val="bg1">
                    <a:lumMod val="85000"/>
                  </a:schemeClr>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pPr/>
              <a:t>2/12/26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171677565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A53B7D-5AFA-384D-BB50-CA6389B3C6EA}" type="datetimeFigureOut">
              <a:rPr lang="en-US" smtClean="0"/>
              <a:pPr/>
              <a:t>2/12/26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413897667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2220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22206"/>
            <a:ext cx="6019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3A53B7D-5AFA-384D-BB50-CA6389B3C6EA}" type="datetimeFigureOut">
              <a:rPr lang="en-US" smtClean="0"/>
              <a:pPr/>
              <a:t>2/12/26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107396089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91A298"/>
        </a:soli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BDA0EDEF-BCA5-43C5-9812-C8880D1F5D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5" name="Flowchart: Data 5">
            <a:extLst>
              <a:ext uri="{FF2B5EF4-FFF2-40B4-BE49-F238E27FC236}">
                <a16:creationId xmlns:a16="http://schemas.microsoft.com/office/drawing/2014/main" id="{2ED73ECF-E2BD-4AC3-B6ED-BFBF98044247}"/>
              </a:ext>
            </a:extLst>
          </p:cNvPr>
          <p:cNvSpPr/>
          <p:nvPr userDrawn="1"/>
        </p:nvSpPr>
        <p:spPr>
          <a:xfrm rot="21360000">
            <a:off x="-237589" y="2294699"/>
            <a:ext cx="9619176" cy="167467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0 h 10080"/>
              <a:gd name="connsiteX1" fmla="*/ 271 w 10000"/>
              <a:gd name="connsiteY1" fmla="*/ 0 h 10080"/>
              <a:gd name="connsiteX2" fmla="*/ 10000 w 10000"/>
              <a:gd name="connsiteY2" fmla="*/ 80 h 10080"/>
              <a:gd name="connsiteX3" fmla="*/ 8000 w 10000"/>
              <a:gd name="connsiteY3" fmla="*/ 10080 h 10080"/>
              <a:gd name="connsiteX4" fmla="*/ 0 w 10000"/>
              <a:gd name="connsiteY4" fmla="*/ 10080 h 10080"/>
              <a:gd name="connsiteX0" fmla="*/ 0 w 9903"/>
              <a:gd name="connsiteY0" fmla="*/ 10144 h 10144"/>
              <a:gd name="connsiteX1" fmla="*/ 174 w 9903"/>
              <a:gd name="connsiteY1" fmla="*/ 0 h 10144"/>
              <a:gd name="connsiteX2" fmla="*/ 9903 w 9903"/>
              <a:gd name="connsiteY2" fmla="*/ 80 h 10144"/>
              <a:gd name="connsiteX3" fmla="*/ 7903 w 9903"/>
              <a:gd name="connsiteY3" fmla="*/ 10080 h 10144"/>
              <a:gd name="connsiteX4" fmla="*/ 0 w 9903"/>
              <a:gd name="connsiteY4" fmla="*/ 10144 h 10144"/>
              <a:gd name="connsiteX0" fmla="*/ 0 w 9998"/>
              <a:gd name="connsiteY0" fmla="*/ 9892 h 9937"/>
              <a:gd name="connsiteX1" fmla="*/ 174 w 9998"/>
              <a:gd name="connsiteY1" fmla="*/ 0 h 9937"/>
              <a:gd name="connsiteX2" fmla="*/ 9998 w 9998"/>
              <a:gd name="connsiteY2" fmla="*/ 79 h 9937"/>
              <a:gd name="connsiteX3" fmla="*/ 7978 w 9998"/>
              <a:gd name="connsiteY3" fmla="*/ 9937 h 9937"/>
              <a:gd name="connsiteX4" fmla="*/ 0 w 9998"/>
              <a:gd name="connsiteY4" fmla="*/ 9892 h 9937"/>
              <a:gd name="connsiteX0" fmla="*/ 0 w 10752"/>
              <a:gd name="connsiteY0" fmla="*/ 10005 h 10050"/>
              <a:gd name="connsiteX1" fmla="*/ 174 w 10752"/>
              <a:gd name="connsiteY1" fmla="*/ 50 h 10050"/>
              <a:gd name="connsiteX2" fmla="*/ 10752 w 10752"/>
              <a:gd name="connsiteY2" fmla="*/ 0 h 10050"/>
              <a:gd name="connsiteX3" fmla="*/ 7980 w 10752"/>
              <a:gd name="connsiteY3" fmla="*/ 10050 h 10050"/>
              <a:gd name="connsiteX4" fmla="*/ 0 w 10752"/>
              <a:gd name="connsiteY4" fmla="*/ 10005 h 10050"/>
              <a:gd name="connsiteX0" fmla="*/ 0 w 10752"/>
              <a:gd name="connsiteY0" fmla="*/ 10005 h 10005"/>
              <a:gd name="connsiteX1" fmla="*/ 174 w 10752"/>
              <a:gd name="connsiteY1" fmla="*/ 50 h 10005"/>
              <a:gd name="connsiteX2" fmla="*/ 10752 w 10752"/>
              <a:gd name="connsiteY2" fmla="*/ 0 h 10005"/>
              <a:gd name="connsiteX3" fmla="*/ 10540 w 10752"/>
              <a:gd name="connsiteY3" fmla="*/ 9930 h 10005"/>
              <a:gd name="connsiteX4" fmla="*/ 0 w 10752"/>
              <a:gd name="connsiteY4" fmla="*/ 10005 h 10005"/>
              <a:gd name="connsiteX0" fmla="*/ 0 w 10696"/>
              <a:gd name="connsiteY0" fmla="*/ 9968 h 9968"/>
              <a:gd name="connsiteX1" fmla="*/ 174 w 10696"/>
              <a:gd name="connsiteY1" fmla="*/ 13 h 9968"/>
              <a:gd name="connsiteX2" fmla="*/ 10696 w 10696"/>
              <a:gd name="connsiteY2" fmla="*/ 0 h 9968"/>
              <a:gd name="connsiteX3" fmla="*/ 10540 w 10696"/>
              <a:gd name="connsiteY3" fmla="*/ 9893 h 9968"/>
              <a:gd name="connsiteX4" fmla="*/ 0 w 10696"/>
              <a:gd name="connsiteY4" fmla="*/ 9968 h 9968"/>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81 w 10000"/>
              <a:gd name="connsiteY1" fmla="*/ 61 h 10000"/>
              <a:gd name="connsiteX2" fmla="*/ 10000 w 10000"/>
              <a:gd name="connsiteY2" fmla="*/ 0 h 10000"/>
              <a:gd name="connsiteX3" fmla="*/ 9854 w 10000"/>
              <a:gd name="connsiteY3" fmla="*/ 9925 h 10000"/>
              <a:gd name="connsiteX4" fmla="*/ 0 w 10000"/>
              <a:gd name="connsiteY4" fmla="*/ 10000 h 10000"/>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111"/>
              <a:gd name="connsiteY0" fmla="*/ 9975 h 9975"/>
              <a:gd name="connsiteX1" fmla="*/ 133 w 10111"/>
              <a:gd name="connsiteY1" fmla="*/ 20 h 9975"/>
              <a:gd name="connsiteX2" fmla="*/ 10111 w 10111"/>
              <a:gd name="connsiteY2" fmla="*/ 0 h 9975"/>
              <a:gd name="connsiteX3" fmla="*/ 9906 w 10111"/>
              <a:gd name="connsiteY3" fmla="*/ 9884 h 9975"/>
              <a:gd name="connsiteX4" fmla="*/ 0 w 10111"/>
              <a:gd name="connsiteY4" fmla="*/ 9975 h 9975"/>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47" y="6622"/>
                  <a:pt x="58" y="4752"/>
                  <a:pt x="132" y="20"/>
                </a:cubicBezTo>
                <a:lnTo>
                  <a:pt x="10000" y="0"/>
                </a:lnTo>
                <a:cubicBezTo>
                  <a:pt x="9865" y="8777"/>
                  <a:pt x="9909" y="6453"/>
                  <a:pt x="9862" y="9955"/>
                </a:cubicBezTo>
                <a:lnTo>
                  <a:pt x="0" y="10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Data 5">
            <a:extLst>
              <a:ext uri="{FF2B5EF4-FFF2-40B4-BE49-F238E27FC236}">
                <a16:creationId xmlns:a16="http://schemas.microsoft.com/office/drawing/2014/main" id="{E8D90D5D-8B3D-4154-B8C3-F779AB889297}"/>
              </a:ext>
            </a:extLst>
          </p:cNvPr>
          <p:cNvSpPr>
            <a:spLocks/>
          </p:cNvSpPr>
          <p:nvPr userDrawn="1"/>
        </p:nvSpPr>
        <p:spPr>
          <a:xfrm rot="21360000">
            <a:off x="901905" y="2997143"/>
            <a:ext cx="7340188" cy="26978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0 h 10080"/>
              <a:gd name="connsiteX1" fmla="*/ 271 w 10000"/>
              <a:gd name="connsiteY1" fmla="*/ 0 h 10080"/>
              <a:gd name="connsiteX2" fmla="*/ 10000 w 10000"/>
              <a:gd name="connsiteY2" fmla="*/ 80 h 10080"/>
              <a:gd name="connsiteX3" fmla="*/ 8000 w 10000"/>
              <a:gd name="connsiteY3" fmla="*/ 10080 h 10080"/>
              <a:gd name="connsiteX4" fmla="*/ 0 w 10000"/>
              <a:gd name="connsiteY4" fmla="*/ 10080 h 10080"/>
              <a:gd name="connsiteX0" fmla="*/ 0 w 9903"/>
              <a:gd name="connsiteY0" fmla="*/ 10144 h 10144"/>
              <a:gd name="connsiteX1" fmla="*/ 174 w 9903"/>
              <a:gd name="connsiteY1" fmla="*/ 0 h 10144"/>
              <a:gd name="connsiteX2" fmla="*/ 9903 w 9903"/>
              <a:gd name="connsiteY2" fmla="*/ 80 h 10144"/>
              <a:gd name="connsiteX3" fmla="*/ 7903 w 9903"/>
              <a:gd name="connsiteY3" fmla="*/ 10080 h 10144"/>
              <a:gd name="connsiteX4" fmla="*/ 0 w 9903"/>
              <a:gd name="connsiteY4" fmla="*/ 10144 h 10144"/>
              <a:gd name="connsiteX0" fmla="*/ 0 w 9998"/>
              <a:gd name="connsiteY0" fmla="*/ 9892 h 9937"/>
              <a:gd name="connsiteX1" fmla="*/ 174 w 9998"/>
              <a:gd name="connsiteY1" fmla="*/ 0 h 9937"/>
              <a:gd name="connsiteX2" fmla="*/ 9998 w 9998"/>
              <a:gd name="connsiteY2" fmla="*/ 79 h 9937"/>
              <a:gd name="connsiteX3" fmla="*/ 7978 w 9998"/>
              <a:gd name="connsiteY3" fmla="*/ 9937 h 9937"/>
              <a:gd name="connsiteX4" fmla="*/ 0 w 9998"/>
              <a:gd name="connsiteY4" fmla="*/ 9892 h 9937"/>
              <a:gd name="connsiteX0" fmla="*/ 0 w 10752"/>
              <a:gd name="connsiteY0" fmla="*/ 10005 h 10050"/>
              <a:gd name="connsiteX1" fmla="*/ 174 w 10752"/>
              <a:gd name="connsiteY1" fmla="*/ 50 h 10050"/>
              <a:gd name="connsiteX2" fmla="*/ 10752 w 10752"/>
              <a:gd name="connsiteY2" fmla="*/ 0 h 10050"/>
              <a:gd name="connsiteX3" fmla="*/ 7980 w 10752"/>
              <a:gd name="connsiteY3" fmla="*/ 10050 h 10050"/>
              <a:gd name="connsiteX4" fmla="*/ 0 w 10752"/>
              <a:gd name="connsiteY4" fmla="*/ 10005 h 10050"/>
              <a:gd name="connsiteX0" fmla="*/ 0 w 10752"/>
              <a:gd name="connsiteY0" fmla="*/ 10005 h 10005"/>
              <a:gd name="connsiteX1" fmla="*/ 174 w 10752"/>
              <a:gd name="connsiteY1" fmla="*/ 50 h 10005"/>
              <a:gd name="connsiteX2" fmla="*/ 10752 w 10752"/>
              <a:gd name="connsiteY2" fmla="*/ 0 h 10005"/>
              <a:gd name="connsiteX3" fmla="*/ 10540 w 10752"/>
              <a:gd name="connsiteY3" fmla="*/ 9930 h 10005"/>
              <a:gd name="connsiteX4" fmla="*/ 0 w 10752"/>
              <a:gd name="connsiteY4" fmla="*/ 10005 h 10005"/>
              <a:gd name="connsiteX0" fmla="*/ 0 w 10696"/>
              <a:gd name="connsiteY0" fmla="*/ 9968 h 9968"/>
              <a:gd name="connsiteX1" fmla="*/ 174 w 10696"/>
              <a:gd name="connsiteY1" fmla="*/ 13 h 9968"/>
              <a:gd name="connsiteX2" fmla="*/ 10696 w 10696"/>
              <a:gd name="connsiteY2" fmla="*/ 0 h 9968"/>
              <a:gd name="connsiteX3" fmla="*/ 10540 w 10696"/>
              <a:gd name="connsiteY3" fmla="*/ 9893 h 9968"/>
              <a:gd name="connsiteX4" fmla="*/ 0 w 10696"/>
              <a:gd name="connsiteY4" fmla="*/ 9968 h 9968"/>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81 w 10000"/>
              <a:gd name="connsiteY1" fmla="*/ 61 h 10000"/>
              <a:gd name="connsiteX2" fmla="*/ 10000 w 10000"/>
              <a:gd name="connsiteY2" fmla="*/ 0 h 10000"/>
              <a:gd name="connsiteX3" fmla="*/ 9854 w 10000"/>
              <a:gd name="connsiteY3" fmla="*/ 9925 h 10000"/>
              <a:gd name="connsiteX4" fmla="*/ 0 w 10000"/>
              <a:gd name="connsiteY4" fmla="*/ 10000 h 10000"/>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111"/>
              <a:gd name="connsiteY0" fmla="*/ 9975 h 9975"/>
              <a:gd name="connsiteX1" fmla="*/ 133 w 10111"/>
              <a:gd name="connsiteY1" fmla="*/ 20 h 9975"/>
              <a:gd name="connsiteX2" fmla="*/ 10111 w 10111"/>
              <a:gd name="connsiteY2" fmla="*/ 0 h 9975"/>
              <a:gd name="connsiteX3" fmla="*/ 9906 w 10111"/>
              <a:gd name="connsiteY3" fmla="*/ 9884 h 9975"/>
              <a:gd name="connsiteX4" fmla="*/ 0 w 10111"/>
              <a:gd name="connsiteY4" fmla="*/ 9975 h 9975"/>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47" y="6622"/>
                  <a:pt x="58" y="4752"/>
                  <a:pt x="132" y="20"/>
                </a:cubicBezTo>
                <a:lnTo>
                  <a:pt x="10000" y="0"/>
                </a:lnTo>
                <a:cubicBezTo>
                  <a:pt x="9865" y="8777"/>
                  <a:pt x="9909" y="6453"/>
                  <a:pt x="9862" y="9955"/>
                </a:cubicBezTo>
                <a:lnTo>
                  <a:pt x="0" y="10000"/>
                </a:lnTo>
                <a:close/>
              </a:path>
            </a:pathLst>
          </a:custGeom>
          <a:solidFill>
            <a:srgbClr val="253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
            <a:extLst>
              <a:ext uri="{FF2B5EF4-FFF2-40B4-BE49-F238E27FC236}">
                <a16:creationId xmlns:a16="http://schemas.microsoft.com/office/drawing/2014/main" id="{DBFE3CD1-E3F4-4FC7-B7FF-3F5EA13DD672}"/>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697943" y="138651"/>
            <a:ext cx="330993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86799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3F7653D0-4455-487F-B44D-D65EA19277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04581013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rgbClr val="140F0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F4932-85A9-43C1-BFE5-EA9D69EA4E92}"/>
              </a:ext>
            </a:extLst>
          </p:cNvPr>
          <p:cNvPicPr>
            <a:picLocks noChangeAspect="1"/>
          </p:cNvPicPr>
          <p:nvPr userDrawn="1"/>
        </p:nvPicPr>
        <p:blipFill>
          <a:blip r:embed="rId2"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01997988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2CA04-C33F-4F39-BA22-147294AA2DE5}"/>
              </a:ext>
            </a:extLst>
          </p:cNvPr>
          <p:cNvPicPr>
            <a:picLocks noChangeAspect="1"/>
          </p:cNvPicPr>
          <p:nvPr userDrawn="1"/>
        </p:nvPicPr>
        <p:blipFill>
          <a:blip r:embed="rId2"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8" name="Picture 7">
            <a:extLst>
              <a:ext uri="{FF2B5EF4-FFF2-40B4-BE49-F238E27FC236}">
                <a16:creationId xmlns:a16="http://schemas.microsoft.com/office/drawing/2014/main" id="{5141ECBD-0EF2-4991-9DCF-FB4FF7D7806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372680891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CAA08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1971" cy="6859521"/>
          </a:xfrm>
          <a:prstGeom prst="rect">
            <a:avLst/>
          </a:prstGeom>
        </p:spPr>
      </p:pic>
    </p:spTree>
    <p:extLst>
      <p:ext uri="{BB962C8B-B14F-4D97-AF65-F5344CB8AC3E}">
        <p14:creationId xmlns:p14="http://schemas.microsoft.com/office/powerpoint/2010/main" val="286315385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BAE718A7-179B-41B7-9955-6D5C70EF1F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1224555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655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B7BF5C5-A94B-4B43-9CCF-355FB8DA7CA6}" type="slidenum">
              <a:rPr lang="en-US"/>
              <a:pPr>
                <a:defRPr/>
              </a:pPr>
              <a:t>‹#›</a:t>
            </a:fld>
            <a:endParaRPr lang="en-US"/>
          </a:p>
        </p:txBody>
      </p:sp>
    </p:spTree>
    <p:extLst>
      <p:ext uri="{BB962C8B-B14F-4D97-AF65-F5344CB8AC3E}">
        <p14:creationId xmlns:p14="http://schemas.microsoft.com/office/powerpoint/2010/main" val="345199832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234988287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175107467"/>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1687509016"/>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2180364893"/>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959964971"/>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1007479117"/>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1481122434"/>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2026232503"/>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65911506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317998045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6FA15A9-9CB4-EE4E-B164-CCFAA194B0CB}" type="slidenum">
              <a:rPr lang="en-US"/>
              <a:pPr>
                <a:defRPr/>
              </a:pPr>
              <a:t>‹#›</a:t>
            </a:fld>
            <a:endParaRPr lang="en-US"/>
          </a:p>
        </p:txBody>
      </p:sp>
    </p:spTree>
    <p:extLst>
      <p:ext uri="{BB962C8B-B14F-4D97-AF65-F5344CB8AC3E}">
        <p14:creationId xmlns:p14="http://schemas.microsoft.com/office/powerpoint/2010/main" val="241112073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3100139905"/>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05435789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18637456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75403326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330848359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7"/>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341869533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3"/>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397614809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2"/>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62178565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416102309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195167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FC16732-590E-3346-ADE7-CAE956ABEC66}" type="slidenum">
              <a:rPr lang="en-US"/>
              <a:pPr>
                <a:defRPr/>
              </a:pPr>
              <a:t>‹#›</a:t>
            </a:fld>
            <a:endParaRPr lang="en-US"/>
          </a:p>
        </p:txBody>
      </p:sp>
    </p:spTree>
    <p:extLst>
      <p:ext uri="{BB962C8B-B14F-4D97-AF65-F5344CB8AC3E}">
        <p14:creationId xmlns:p14="http://schemas.microsoft.com/office/powerpoint/2010/main" val="125706662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237594563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37868727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A6B52-D59C-8A41-B696-026A365F3B0B}" type="slidenum">
              <a:rPr lang="en-US"/>
              <a:pPr>
                <a:defRPr/>
              </a:pPr>
              <a:t>‹#›</a:t>
            </a:fld>
            <a:endParaRPr lang="en-US"/>
          </a:p>
        </p:txBody>
      </p:sp>
    </p:spTree>
    <p:extLst>
      <p:ext uri="{BB962C8B-B14F-4D97-AF65-F5344CB8AC3E}">
        <p14:creationId xmlns:p14="http://schemas.microsoft.com/office/powerpoint/2010/main" val="352799383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DA14CB-A19A-104E-8B5C-A85BA1351DF2}" type="slidenum">
              <a:rPr lang="en-US"/>
              <a:pPr>
                <a:defRPr/>
              </a:pPr>
              <a:t>‹#›</a:t>
            </a:fld>
            <a:endParaRPr lang="en-US"/>
          </a:p>
        </p:txBody>
      </p:sp>
    </p:spTree>
    <p:extLst>
      <p:ext uri="{BB962C8B-B14F-4D97-AF65-F5344CB8AC3E}">
        <p14:creationId xmlns:p14="http://schemas.microsoft.com/office/powerpoint/2010/main" val="45153132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951BB-F675-6443-B8DD-478AF2C84AEF}" type="slidenum">
              <a:rPr lang="en-US"/>
              <a:pPr>
                <a:defRPr/>
              </a:pPr>
              <a:t>‹#›</a:t>
            </a:fld>
            <a:endParaRPr lang="en-US"/>
          </a:p>
        </p:txBody>
      </p:sp>
    </p:spTree>
    <p:extLst>
      <p:ext uri="{BB962C8B-B14F-4D97-AF65-F5344CB8AC3E}">
        <p14:creationId xmlns:p14="http://schemas.microsoft.com/office/powerpoint/2010/main" val="382308517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1D87AF-8D14-9B4C-8DC1-A3F5C8424493}" type="slidenum">
              <a:rPr lang="en-US"/>
              <a:pPr>
                <a:defRPr/>
              </a:pPr>
              <a:t>‹#›</a:t>
            </a:fld>
            <a:endParaRPr lang="en-US"/>
          </a:p>
        </p:txBody>
      </p:sp>
    </p:spTree>
    <p:extLst>
      <p:ext uri="{BB962C8B-B14F-4D97-AF65-F5344CB8AC3E}">
        <p14:creationId xmlns:p14="http://schemas.microsoft.com/office/powerpoint/2010/main" val="349185065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86F9A0-B063-C344-B0AD-A396C3A38AB7}" type="slidenum">
              <a:rPr lang="en-US"/>
              <a:pPr>
                <a:defRPr/>
              </a:pPr>
              <a:t>‹#›</a:t>
            </a:fld>
            <a:endParaRPr lang="en-US"/>
          </a:p>
        </p:txBody>
      </p:sp>
    </p:spTree>
    <p:extLst>
      <p:ext uri="{BB962C8B-B14F-4D97-AF65-F5344CB8AC3E}">
        <p14:creationId xmlns:p14="http://schemas.microsoft.com/office/powerpoint/2010/main" val="172756396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E7934D4-8432-8C4A-9EFE-26B9FF0C4470}" type="slidenum">
              <a:rPr lang="en-US"/>
              <a:pPr>
                <a:defRPr/>
              </a:pPr>
              <a:t>‹#›</a:t>
            </a:fld>
            <a:endParaRPr lang="en-US"/>
          </a:p>
        </p:txBody>
      </p:sp>
    </p:spTree>
    <p:extLst>
      <p:ext uri="{BB962C8B-B14F-4D97-AF65-F5344CB8AC3E}">
        <p14:creationId xmlns:p14="http://schemas.microsoft.com/office/powerpoint/2010/main" val="332483640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2CC8B13-AEE7-6045-9F3C-251A1CC5630D}" type="slidenum">
              <a:rPr lang="en-US"/>
              <a:pPr>
                <a:defRPr/>
              </a:pPr>
              <a:t>‹#›</a:t>
            </a:fld>
            <a:endParaRPr lang="en-US"/>
          </a:p>
        </p:txBody>
      </p:sp>
    </p:spTree>
    <p:extLst>
      <p:ext uri="{BB962C8B-B14F-4D97-AF65-F5344CB8AC3E}">
        <p14:creationId xmlns:p14="http://schemas.microsoft.com/office/powerpoint/2010/main" val="54807410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600786-70BA-B543-83AA-8205F8662641}" type="slidenum">
              <a:rPr lang="en-US"/>
              <a:pPr>
                <a:defRPr/>
              </a:pPr>
              <a:t>‹#›</a:t>
            </a:fld>
            <a:endParaRPr lang="en-US"/>
          </a:p>
        </p:txBody>
      </p:sp>
    </p:spTree>
    <p:extLst>
      <p:ext uri="{BB962C8B-B14F-4D97-AF65-F5344CB8AC3E}">
        <p14:creationId xmlns:p14="http://schemas.microsoft.com/office/powerpoint/2010/main" val="720259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C64023E-2D6F-564B-8FF1-6E38CF365C93}" type="slidenum">
              <a:rPr lang="en-US"/>
              <a:pPr>
                <a:defRPr/>
              </a:pPr>
              <a:t>‹#›</a:t>
            </a:fld>
            <a:endParaRPr lang="en-US"/>
          </a:p>
        </p:txBody>
      </p:sp>
    </p:spTree>
    <p:extLst>
      <p:ext uri="{BB962C8B-B14F-4D97-AF65-F5344CB8AC3E}">
        <p14:creationId xmlns:p14="http://schemas.microsoft.com/office/powerpoint/2010/main" val="265841702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1FDEF-76AF-8943-9B6A-8B0E16D67695}" type="slidenum">
              <a:rPr lang="en-US"/>
              <a:pPr>
                <a:defRPr/>
              </a:pPr>
              <a:t>‹#›</a:t>
            </a:fld>
            <a:endParaRPr lang="en-US"/>
          </a:p>
        </p:txBody>
      </p:sp>
    </p:spTree>
    <p:extLst>
      <p:ext uri="{BB962C8B-B14F-4D97-AF65-F5344CB8AC3E}">
        <p14:creationId xmlns:p14="http://schemas.microsoft.com/office/powerpoint/2010/main" val="357394249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4068E6-86E6-4344-B759-F010B257E864}" type="slidenum">
              <a:rPr lang="en-US"/>
              <a:pPr>
                <a:defRPr/>
              </a:pPr>
              <a:t>‹#›</a:t>
            </a:fld>
            <a:endParaRPr lang="en-US"/>
          </a:p>
        </p:txBody>
      </p:sp>
    </p:spTree>
    <p:extLst>
      <p:ext uri="{BB962C8B-B14F-4D97-AF65-F5344CB8AC3E}">
        <p14:creationId xmlns:p14="http://schemas.microsoft.com/office/powerpoint/2010/main" val="102349775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8FF35C-78E9-6841-911D-D73A0A9D4320}" type="slidenum">
              <a:rPr lang="en-US"/>
              <a:pPr>
                <a:defRPr/>
              </a:pPr>
              <a:t>‹#›</a:t>
            </a:fld>
            <a:endParaRPr lang="en-US"/>
          </a:p>
        </p:txBody>
      </p:sp>
    </p:spTree>
    <p:extLst>
      <p:ext uri="{BB962C8B-B14F-4D97-AF65-F5344CB8AC3E}">
        <p14:creationId xmlns:p14="http://schemas.microsoft.com/office/powerpoint/2010/main" val="296178837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913707007"/>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267711273"/>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68149476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201518954"/>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893256477"/>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65822170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3941949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C0A09BD-CA38-0149-88DF-13182B9DE450}" type="slidenum">
              <a:rPr lang="en-US"/>
              <a:pPr>
                <a:defRPr/>
              </a:pPr>
              <a:t>‹#›</a:t>
            </a:fld>
            <a:endParaRPr lang="en-US"/>
          </a:p>
        </p:txBody>
      </p:sp>
    </p:spTree>
    <p:extLst>
      <p:ext uri="{BB962C8B-B14F-4D97-AF65-F5344CB8AC3E}">
        <p14:creationId xmlns:p14="http://schemas.microsoft.com/office/powerpoint/2010/main" val="412260935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103460525"/>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196177610"/>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433721865"/>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726876139"/>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478F21-F95A-2040-8AD3-6B55E4DAD130}" type="slidenum">
              <a:rPr lang="en-US" smtClean="0"/>
              <a:pPr>
                <a:defRPr/>
              </a:pPr>
              <a:t>‹#›</a:t>
            </a:fld>
            <a:endParaRPr lang="en-US" dirty="0"/>
          </a:p>
        </p:txBody>
      </p:sp>
    </p:spTree>
    <p:extLst>
      <p:ext uri="{BB962C8B-B14F-4D97-AF65-F5344CB8AC3E}">
        <p14:creationId xmlns:p14="http://schemas.microsoft.com/office/powerpoint/2010/main" val="122051438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defTabSz="457200" fontAlgn="auto">
              <a:spcBef>
                <a:spcPts val="0"/>
              </a:spcBef>
              <a:spcAft>
                <a:spcPts val="0"/>
              </a:spcAft>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defTabSz="457200" fontAlgn="auto">
              <a:spcBef>
                <a:spcPts val="0"/>
              </a:spcBef>
              <a:spcAft>
                <a:spcPts val="0"/>
              </a:spcAft>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defTabSz="457200" fontAlgn="auto">
              <a:spcBef>
                <a:spcPts val="0"/>
              </a:spcBef>
              <a:spcAft>
                <a:spcPts val="0"/>
              </a:spcAft>
              <a:defRPr/>
            </a:pPr>
            <a:fld id="{0B29822C-117F-EC4C-A226-3ED541EDA32A}" type="slidenum">
              <a:rPr lang="en-US" smtClean="0"/>
              <a:pPr defTabSz="457200" fontAlgn="auto">
                <a:spcBef>
                  <a:spcPts val="0"/>
                </a:spcBef>
                <a:spcAft>
                  <a:spcPts val="0"/>
                </a:spcAft>
                <a:defRPr/>
              </a:pPr>
              <a:t>‹#›</a:t>
            </a:fld>
            <a:endParaRPr lang="en-US" dirty="0"/>
          </a:p>
        </p:txBody>
      </p:sp>
    </p:spTree>
    <p:extLst>
      <p:ext uri="{BB962C8B-B14F-4D97-AF65-F5344CB8AC3E}">
        <p14:creationId xmlns:p14="http://schemas.microsoft.com/office/powerpoint/2010/main" val="91664627"/>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2A38485-247F-D343-8BA8-D25369C2AAD2}"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160225115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2BC5FC7-FD0E-D340-9E63-432F1753B435}"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139704290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8BA49A-D2BF-2B4C-A1B9-DB7B699F5B92}"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209426865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4D36502-B407-8E41-84B3-BA400A855372}"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39401496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43"/>
          <p:cNvSpPr>
            <a:spLocks noGrp="1" noChangeArrowheads="1"/>
          </p:cNvSpPr>
          <p:nvPr>
            <p:ph type="dt" sz="half" idx="10"/>
          </p:nvPr>
        </p:nvSpPr>
        <p:spPr>
          <a:ln/>
        </p:spPr>
        <p:txBody>
          <a:bodyPr/>
          <a:lstStyle>
            <a:lvl1pPr>
              <a:defRPr/>
            </a:lvl1pPr>
          </a:lstStyle>
          <a:p>
            <a:pPr>
              <a:defRPr/>
            </a:pPr>
            <a:endParaRPr lang="en-US"/>
          </a:p>
        </p:txBody>
      </p:sp>
      <p:sp>
        <p:nvSpPr>
          <p:cNvPr id="5" name="Rectangle 1044"/>
          <p:cNvSpPr>
            <a:spLocks noGrp="1" noChangeArrowheads="1"/>
          </p:cNvSpPr>
          <p:nvPr>
            <p:ph type="ftr" sz="quarter" idx="11"/>
          </p:nvPr>
        </p:nvSpPr>
        <p:spPr>
          <a:ln/>
        </p:spPr>
        <p:txBody>
          <a:bodyPr/>
          <a:lstStyle>
            <a:lvl1pPr>
              <a:defRPr/>
            </a:lvl1pPr>
          </a:lstStyle>
          <a:p>
            <a:pPr>
              <a:defRPr/>
            </a:pPr>
            <a:endParaRPr lang="en-US"/>
          </a:p>
        </p:txBody>
      </p:sp>
      <p:sp>
        <p:nvSpPr>
          <p:cNvPr id="6" name="Rectangle 1045"/>
          <p:cNvSpPr>
            <a:spLocks noGrp="1" noChangeArrowheads="1"/>
          </p:cNvSpPr>
          <p:nvPr>
            <p:ph type="sldNum" sz="quarter" idx="12"/>
          </p:nvPr>
        </p:nvSpPr>
        <p:spPr>
          <a:ln/>
        </p:spPr>
        <p:txBody>
          <a:bodyPr/>
          <a:lstStyle>
            <a:lvl1pPr>
              <a:defRPr/>
            </a:lvl1pPr>
          </a:lstStyle>
          <a:p>
            <a:pPr>
              <a:defRPr/>
            </a:pPr>
            <a:fld id="{29AE121C-5C2D-FA47-94AF-86B4CEB5499C}" type="slidenum">
              <a:rPr lang="en-US"/>
              <a:pPr>
                <a:defRPr/>
              </a:pPr>
              <a:t>‹#›</a:t>
            </a:fld>
            <a:endParaRPr lang="en-US"/>
          </a:p>
        </p:txBody>
      </p:sp>
    </p:spTree>
    <p:extLst>
      <p:ext uri="{BB962C8B-B14F-4D97-AF65-F5344CB8AC3E}">
        <p14:creationId xmlns:p14="http://schemas.microsoft.com/office/powerpoint/2010/main" val="97588023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1804742A-F4F3-D54A-8DDF-0E7A93085307}"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182061149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E634A31-79DE-1146-9A3C-AE24048C7154}"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120125104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F451081F-CADB-BF44-B497-4EC0734E472A}"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166256544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CD6DD7-EEDC-AC4D-8B0B-52F43AB7F717}"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36630784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0E028C7-0369-D749-B2EA-56335A416A57}"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40953943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9C90D0F-4021-FD40-94BB-AEE6639BAD01}"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334160238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A1AD81D-6C85-F74E-A0FC-5FD5F2AE2ECF}"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115015787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5652" name="Rectangle 68"/>
          <p:cNvSpPr>
            <a:spLocks noGrp="1" noChangeArrowheads="1"/>
          </p:cNvSpPr>
          <p:nvPr>
            <p:ph type="ctrTitle"/>
          </p:nvPr>
        </p:nvSpPr>
        <p:spPr>
          <a:xfrm>
            <a:off x="457200" y="2286000"/>
            <a:ext cx="8229600" cy="1143000"/>
          </a:xfrm>
        </p:spPr>
        <p:txBody>
          <a:bodyPr/>
          <a:lstStyle>
            <a:lvl1pPr algn="ctr">
              <a:defRPr sz="4400" b="1" i="0">
                <a:latin typeface="Arial" panose="020B0604020202020204" pitchFamily="34" charset="0"/>
              </a:defRPr>
            </a:lvl1pPr>
          </a:lstStyle>
          <a:p>
            <a:r>
              <a:rPr lang="en-US" altLang="ja-JP" dirty="0"/>
              <a:t>Click to edit Master title style</a:t>
            </a:r>
          </a:p>
        </p:txBody>
      </p:sp>
      <p:sp>
        <p:nvSpPr>
          <p:cNvPr id="19565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2" charset="2"/>
              <a:buNone/>
              <a:defRPr b="1" i="0">
                <a:latin typeface="Arial" panose="020B0604020202020204" pitchFamily="34" charset="0"/>
              </a:defRPr>
            </a:lvl1pPr>
          </a:lstStyle>
          <a:p>
            <a:r>
              <a:rPr lang="en-US" altLang="ja-JP" dirty="0"/>
              <a:t>Click to edit Master subtitle style</a:t>
            </a:r>
          </a:p>
        </p:txBody>
      </p:sp>
      <p:sp>
        <p:nvSpPr>
          <p:cNvPr id="69" name="Rectangle 66"/>
          <p:cNvSpPr>
            <a:spLocks noGrp="1" noChangeArrowheads="1"/>
          </p:cNvSpPr>
          <p:nvPr>
            <p:ph type="dt" sz="half" idx="10"/>
          </p:nvPr>
        </p:nvSpPr>
        <p:spPr/>
        <p:txBody>
          <a:bodyPr/>
          <a:lstStyle>
            <a:lvl1pPr>
              <a:defRPr b="1" i="0">
                <a:solidFill>
                  <a:schemeClr val="tx2"/>
                </a:solidFill>
                <a:latin typeface="Arial" panose="020B0604020202020204" pitchFamily="34" charset="0"/>
              </a:defRPr>
            </a:lvl1pPr>
          </a:lstStyle>
          <a:p>
            <a:pPr>
              <a:defRPr/>
            </a:pPr>
            <a:endParaRPr lang="en-US" altLang="ja-JP" dirty="0"/>
          </a:p>
        </p:txBody>
      </p:sp>
      <p:sp>
        <p:nvSpPr>
          <p:cNvPr id="70" name="Rectangle 67"/>
          <p:cNvSpPr>
            <a:spLocks noGrp="1" noChangeArrowheads="1"/>
          </p:cNvSpPr>
          <p:nvPr>
            <p:ph type="ftr" sz="quarter" idx="11"/>
          </p:nvPr>
        </p:nvSpPr>
        <p:spPr>
          <a:xfrm>
            <a:off x="2057400" y="6248400"/>
            <a:ext cx="5257800" cy="457200"/>
          </a:xfrm>
        </p:spPr>
        <p:txBody>
          <a:bodyPr/>
          <a:lstStyle>
            <a:lvl1pPr>
              <a:defRPr b="1" i="0">
                <a:solidFill>
                  <a:schemeClr val="tx2"/>
                </a:solidFill>
                <a:latin typeface="Arial" panose="020B0604020202020204" pitchFamily="34" charset="0"/>
              </a:defRPr>
            </a:lvl1pPr>
          </a:lstStyle>
          <a:p>
            <a:pPr>
              <a:defRPr/>
            </a:pPr>
            <a:endParaRPr lang="en-US" altLang="ja-JP" dirty="0"/>
          </a:p>
        </p:txBody>
      </p:sp>
      <p:sp>
        <p:nvSpPr>
          <p:cNvPr id="71" name="Rectangle 71"/>
          <p:cNvSpPr>
            <a:spLocks noGrp="1" noChangeArrowheads="1"/>
          </p:cNvSpPr>
          <p:nvPr>
            <p:ph type="sldNum" sz="quarter" idx="12"/>
          </p:nvPr>
        </p:nvSpPr>
        <p:spPr/>
        <p:txBody>
          <a:bodyPr/>
          <a:lstStyle>
            <a:lvl1pPr algn="r">
              <a:defRPr b="1" i="0">
                <a:latin typeface="Arial" panose="020B0604020202020204" pitchFamily="34" charset="0"/>
              </a:defRPr>
            </a:lvl1pPr>
          </a:lstStyle>
          <a:p>
            <a:pPr>
              <a:defRPr/>
            </a:pPr>
            <a:fld id="{963A2769-CBC7-DF4B-AC37-55F6A5EBD9B0}" type="slidenum">
              <a:rPr lang="en-US" altLang="ja-JP" smtClean="0"/>
              <a:pPr>
                <a:defRPr/>
              </a:pPr>
              <a:t>‹#›</a:t>
            </a:fld>
            <a:endParaRPr lang="en-US" altLang="ja-JP" dirty="0"/>
          </a:p>
        </p:txBody>
      </p:sp>
    </p:spTree>
    <p:extLst>
      <p:ext uri="{BB962C8B-B14F-4D97-AF65-F5344CB8AC3E}">
        <p14:creationId xmlns:p14="http://schemas.microsoft.com/office/powerpoint/2010/main" val="366455466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5"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6"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4E31BB-2048-8C4C-B27D-FAFC3F3387ED}" type="slidenum">
              <a:rPr lang="en-US" altLang="ja-JP" smtClean="0"/>
              <a:pPr>
                <a:defRPr/>
              </a:pPr>
              <a:t>‹#›</a:t>
            </a:fld>
            <a:endParaRPr lang="en-US" altLang="ja-JP" dirty="0"/>
          </a:p>
        </p:txBody>
      </p:sp>
    </p:spTree>
    <p:extLst>
      <p:ext uri="{BB962C8B-B14F-4D97-AF65-F5344CB8AC3E}">
        <p14:creationId xmlns:p14="http://schemas.microsoft.com/office/powerpoint/2010/main" val="313030617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5"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6"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F87FC8-89AC-C344-A1AE-BE2FC69F4EA8}" type="slidenum">
              <a:rPr lang="en-US" altLang="ja-JP" smtClean="0"/>
              <a:pPr>
                <a:defRPr/>
              </a:pPr>
              <a:t>‹#›</a:t>
            </a:fld>
            <a:endParaRPr lang="en-US" altLang="ja-JP" dirty="0"/>
          </a:p>
        </p:txBody>
      </p:sp>
    </p:spTree>
    <p:extLst>
      <p:ext uri="{BB962C8B-B14F-4D97-AF65-F5344CB8AC3E}">
        <p14:creationId xmlns:p14="http://schemas.microsoft.com/office/powerpoint/2010/main" val="24412098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43"/>
          <p:cNvSpPr>
            <a:spLocks noGrp="1" noChangeArrowheads="1"/>
          </p:cNvSpPr>
          <p:nvPr>
            <p:ph type="dt" sz="half" idx="10"/>
          </p:nvPr>
        </p:nvSpPr>
        <p:spPr>
          <a:ln/>
        </p:spPr>
        <p:txBody>
          <a:bodyPr/>
          <a:lstStyle>
            <a:lvl1pPr>
              <a:defRPr/>
            </a:lvl1pPr>
          </a:lstStyle>
          <a:p>
            <a:pPr>
              <a:defRPr/>
            </a:pPr>
            <a:endParaRPr lang="en-US"/>
          </a:p>
        </p:txBody>
      </p:sp>
      <p:sp>
        <p:nvSpPr>
          <p:cNvPr id="5" name="Rectangle 1044"/>
          <p:cNvSpPr>
            <a:spLocks noGrp="1" noChangeArrowheads="1"/>
          </p:cNvSpPr>
          <p:nvPr>
            <p:ph type="ftr" sz="quarter" idx="11"/>
          </p:nvPr>
        </p:nvSpPr>
        <p:spPr>
          <a:ln/>
        </p:spPr>
        <p:txBody>
          <a:bodyPr/>
          <a:lstStyle>
            <a:lvl1pPr>
              <a:defRPr/>
            </a:lvl1pPr>
          </a:lstStyle>
          <a:p>
            <a:pPr>
              <a:defRPr/>
            </a:pPr>
            <a:endParaRPr lang="en-US"/>
          </a:p>
        </p:txBody>
      </p:sp>
      <p:sp>
        <p:nvSpPr>
          <p:cNvPr id="6" name="Rectangle 1045"/>
          <p:cNvSpPr>
            <a:spLocks noGrp="1" noChangeArrowheads="1"/>
          </p:cNvSpPr>
          <p:nvPr>
            <p:ph type="sldNum" sz="quarter" idx="12"/>
          </p:nvPr>
        </p:nvSpPr>
        <p:spPr>
          <a:ln/>
        </p:spPr>
        <p:txBody>
          <a:bodyPr/>
          <a:lstStyle>
            <a:lvl1pPr>
              <a:defRPr/>
            </a:lvl1pPr>
          </a:lstStyle>
          <a:p>
            <a:pPr>
              <a:defRPr/>
            </a:pPr>
            <a:fld id="{B6DC258E-42B6-9C4B-8C6C-BAC7B2C6A9D4}" type="slidenum">
              <a:rPr lang="en-US"/>
              <a:pPr>
                <a:defRPr/>
              </a:pPr>
              <a:t>‹#›</a:t>
            </a:fld>
            <a:endParaRPr lang="en-US"/>
          </a:p>
        </p:txBody>
      </p:sp>
    </p:spTree>
    <p:extLst>
      <p:ext uri="{BB962C8B-B14F-4D97-AF65-F5344CB8AC3E}">
        <p14:creationId xmlns:p14="http://schemas.microsoft.com/office/powerpoint/2010/main" val="407432518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924300" cy="3810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6"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7"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1C7007-444C-7342-A620-4266EFEA1B48}" type="slidenum">
              <a:rPr lang="en-US" altLang="ja-JP" smtClean="0"/>
              <a:pPr>
                <a:defRPr/>
              </a:pPr>
              <a:t>‹#›</a:t>
            </a:fld>
            <a:endParaRPr lang="en-US" altLang="ja-JP" dirty="0"/>
          </a:p>
        </p:txBody>
      </p:sp>
    </p:spTree>
    <p:extLst>
      <p:ext uri="{BB962C8B-B14F-4D97-AF65-F5344CB8AC3E}">
        <p14:creationId xmlns:p14="http://schemas.microsoft.com/office/powerpoint/2010/main" val="30544484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8"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9"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1CA198-F956-5343-89B0-1422BA05A969}" type="slidenum">
              <a:rPr lang="en-US" altLang="ja-JP" smtClean="0"/>
              <a:pPr>
                <a:defRPr/>
              </a:pPr>
              <a:t>‹#›</a:t>
            </a:fld>
            <a:endParaRPr lang="en-US" altLang="ja-JP" dirty="0"/>
          </a:p>
        </p:txBody>
      </p:sp>
    </p:spTree>
    <p:extLst>
      <p:ext uri="{BB962C8B-B14F-4D97-AF65-F5344CB8AC3E}">
        <p14:creationId xmlns:p14="http://schemas.microsoft.com/office/powerpoint/2010/main" val="212024292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4"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5"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D9CF3B-A7A9-F241-BFFA-653C450ADBEF}" type="slidenum">
              <a:rPr lang="en-US" altLang="ja-JP" smtClean="0"/>
              <a:pPr>
                <a:defRPr/>
              </a:pPr>
              <a:t>‹#›</a:t>
            </a:fld>
            <a:endParaRPr lang="en-US" altLang="ja-JP" dirty="0"/>
          </a:p>
        </p:txBody>
      </p:sp>
    </p:spTree>
    <p:extLst>
      <p:ext uri="{BB962C8B-B14F-4D97-AF65-F5344CB8AC3E}">
        <p14:creationId xmlns:p14="http://schemas.microsoft.com/office/powerpoint/2010/main" val="197890104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3"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4"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8641D7-DD3D-BC44-A378-9A9AF131B3C0}" type="slidenum">
              <a:rPr lang="en-US" altLang="ja-JP" smtClean="0"/>
              <a:pPr>
                <a:defRPr/>
              </a:pPr>
              <a:t>‹#›</a:t>
            </a:fld>
            <a:endParaRPr lang="en-US" altLang="ja-JP" dirty="0"/>
          </a:p>
        </p:txBody>
      </p:sp>
    </p:spTree>
    <p:extLst>
      <p:ext uri="{BB962C8B-B14F-4D97-AF65-F5344CB8AC3E}">
        <p14:creationId xmlns:p14="http://schemas.microsoft.com/office/powerpoint/2010/main" val="158730245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6"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7"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0F93C2-5CA1-4B43-8C59-1A1A5B8BA29A}" type="slidenum">
              <a:rPr lang="en-US" altLang="ja-JP" smtClean="0"/>
              <a:pPr>
                <a:defRPr/>
              </a:pPr>
              <a:t>‹#›</a:t>
            </a:fld>
            <a:endParaRPr lang="en-US" altLang="ja-JP" dirty="0"/>
          </a:p>
        </p:txBody>
      </p:sp>
    </p:spTree>
    <p:extLst>
      <p:ext uri="{BB962C8B-B14F-4D97-AF65-F5344CB8AC3E}">
        <p14:creationId xmlns:p14="http://schemas.microsoft.com/office/powerpoint/2010/main" val="294644214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6"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7"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F5D52B-0DDB-F44A-A2F5-ACED833BF30B}" type="slidenum">
              <a:rPr lang="en-US" altLang="ja-JP" smtClean="0"/>
              <a:pPr>
                <a:defRPr/>
              </a:pPr>
              <a:t>‹#›</a:t>
            </a:fld>
            <a:endParaRPr lang="en-US" altLang="ja-JP" dirty="0"/>
          </a:p>
        </p:txBody>
      </p:sp>
    </p:spTree>
    <p:extLst>
      <p:ext uri="{BB962C8B-B14F-4D97-AF65-F5344CB8AC3E}">
        <p14:creationId xmlns:p14="http://schemas.microsoft.com/office/powerpoint/2010/main" val="364427237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5"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6"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E008DE-1011-3640-B79C-98E5D4C16DBE}" type="slidenum">
              <a:rPr lang="en-US" altLang="ja-JP" smtClean="0"/>
              <a:pPr>
                <a:defRPr/>
              </a:pPr>
              <a:t>‹#›</a:t>
            </a:fld>
            <a:endParaRPr lang="en-US" altLang="ja-JP" dirty="0"/>
          </a:p>
        </p:txBody>
      </p:sp>
    </p:spTree>
    <p:extLst>
      <p:ext uri="{BB962C8B-B14F-4D97-AF65-F5344CB8AC3E}">
        <p14:creationId xmlns:p14="http://schemas.microsoft.com/office/powerpoint/2010/main" val="150322531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5"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6"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4D2496-9B25-D54F-9E11-4B1DE83CF495}" type="slidenum">
              <a:rPr lang="en-US" altLang="ja-JP" smtClean="0"/>
              <a:pPr>
                <a:defRPr/>
              </a:pPr>
              <a:t>‹#›</a:t>
            </a:fld>
            <a:endParaRPr lang="en-US" altLang="ja-JP" dirty="0"/>
          </a:p>
        </p:txBody>
      </p:sp>
    </p:spTree>
    <p:extLst>
      <p:ext uri="{BB962C8B-B14F-4D97-AF65-F5344CB8AC3E}">
        <p14:creationId xmlns:p14="http://schemas.microsoft.com/office/powerpoint/2010/main" val="180939487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a:lvl1pPr>
          </a:lstStyle>
          <a:p>
            <a:pPr>
              <a:defRPr/>
            </a:pPr>
            <a:fld id="{F9B05AEF-0478-6E46-A539-D8273D270842}" type="slidenum">
              <a:rPr lang="en-US"/>
              <a:pPr>
                <a:defRPr/>
              </a:pPr>
              <a:t>‹#›</a:t>
            </a:fld>
            <a:endParaRPr lang="en-US"/>
          </a:p>
        </p:txBody>
      </p:sp>
    </p:spTree>
    <p:extLst>
      <p:ext uri="{BB962C8B-B14F-4D97-AF65-F5344CB8AC3E}">
        <p14:creationId xmlns:p14="http://schemas.microsoft.com/office/powerpoint/2010/main" val="127525141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A7436D87-0213-EA45-A2CA-3F07B537E21B}" type="slidenum">
              <a:rPr lang="en-US"/>
              <a:pPr>
                <a:defRPr/>
              </a:pPr>
              <a:t>‹#›</a:t>
            </a:fld>
            <a:endParaRPr lang="en-US"/>
          </a:p>
        </p:txBody>
      </p:sp>
    </p:spTree>
    <p:extLst>
      <p:ext uri="{BB962C8B-B14F-4D97-AF65-F5344CB8AC3E}">
        <p14:creationId xmlns:p14="http://schemas.microsoft.com/office/powerpoint/2010/main" val="36774032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43"/>
          <p:cNvSpPr>
            <a:spLocks noGrp="1" noChangeArrowheads="1"/>
          </p:cNvSpPr>
          <p:nvPr>
            <p:ph type="dt" sz="half" idx="10"/>
          </p:nvPr>
        </p:nvSpPr>
        <p:spPr>
          <a:ln/>
        </p:spPr>
        <p:txBody>
          <a:bodyPr/>
          <a:lstStyle>
            <a:lvl1pPr>
              <a:defRPr/>
            </a:lvl1pPr>
          </a:lstStyle>
          <a:p>
            <a:pPr>
              <a:defRPr/>
            </a:pPr>
            <a:endParaRPr lang="en-US"/>
          </a:p>
        </p:txBody>
      </p:sp>
      <p:sp>
        <p:nvSpPr>
          <p:cNvPr id="6" name="Rectangle 1044"/>
          <p:cNvSpPr>
            <a:spLocks noGrp="1" noChangeArrowheads="1"/>
          </p:cNvSpPr>
          <p:nvPr>
            <p:ph type="ftr" sz="quarter" idx="11"/>
          </p:nvPr>
        </p:nvSpPr>
        <p:spPr>
          <a:ln/>
        </p:spPr>
        <p:txBody>
          <a:bodyPr/>
          <a:lstStyle>
            <a:lvl1pPr>
              <a:defRPr/>
            </a:lvl1pPr>
          </a:lstStyle>
          <a:p>
            <a:pPr>
              <a:defRPr/>
            </a:pPr>
            <a:endParaRPr lang="en-US"/>
          </a:p>
        </p:txBody>
      </p:sp>
      <p:sp>
        <p:nvSpPr>
          <p:cNvPr id="7" name="Rectangle 1045"/>
          <p:cNvSpPr>
            <a:spLocks noGrp="1" noChangeArrowheads="1"/>
          </p:cNvSpPr>
          <p:nvPr>
            <p:ph type="sldNum" sz="quarter" idx="12"/>
          </p:nvPr>
        </p:nvSpPr>
        <p:spPr>
          <a:ln/>
        </p:spPr>
        <p:txBody>
          <a:bodyPr/>
          <a:lstStyle>
            <a:lvl1pPr>
              <a:defRPr/>
            </a:lvl1pPr>
          </a:lstStyle>
          <a:p>
            <a:pPr>
              <a:defRPr/>
            </a:pPr>
            <a:fld id="{2A36EA09-74BA-1B44-9A77-48D63FBAC947}" type="slidenum">
              <a:rPr lang="en-US"/>
              <a:pPr>
                <a:defRPr/>
              </a:pPr>
              <a:t>‹#›</a:t>
            </a:fld>
            <a:endParaRPr lang="en-US"/>
          </a:p>
        </p:txBody>
      </p:sp>
    </p:spTree>
    <p:extLst>
      <p:ext uri="{BB962C8B-B14F-4D97-AF65-F5344CB8AC3E}">
        <p14:creationId xmlns:p14="http://schemas.microsoft.com/office/powerpoint/2010/main" val="367528910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2836B51C-C819-0745-A6FF-9FFC0993FD48}" type="slidenum">
              <a:rPr lang="en-US"/>
              <a:pPr>
                <a:defRPr/>
              </a:pPr>
              <a:t>‹#›</a:t>
            </a:fld>
            <a:endParaRPr lang="en-US"/>
          </a:p>
        </p:txBody>
      </p:sp>
    </p:spTree>
    <p:extLst>
      <p:ext uri="{BB962C8B-B14F-4D97-AF65-F5344CB8AC3E}">
        <p14:creationId xmlns:p14="http://schemas.microsoft.com/office/powerpoint/2010/main" val="184410069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81458264-A57F-EE41-9B88-1DBE7F800581}" type="slidenum">
              <a:rPr lang="en-US"/>
              <a:pPr>
                <a:defRPr/>
              </a:pPr>
              <a:t>‹#›</a:t>
            </a:fld>
            <a:endParaRPr lang="en-US"/>
          </a:p>
        </p:txBody>
      </p:sp>
    </p:spTree>
    <p:extLst>
      <p:ext uri="{BB962C8B-B14F-4D97-AF65-F5344CB8AC3E}">
        <p14:creationId xmlns:p14="http://schemas.microsoft.com/office/powerpoint/2010/main" val="318776578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a:lvl1pPr>
          </a:lstStyle>
          <a:p>
            <a:pPr>
              <a:defRPr/>
            </a:pPr>
            <a:fld id="{DD9FC977-F380-7B49-86F7-1B39E0ED3160}" type="slidenum">
              <a:rPr lang="en-US"/>
              <a:pPr>
                <a:defRPr/>
              </a:pPr>
              <a:t>‹#›</a:t>
            </a:fld>
            <a:endParaRPr lang="en-US"/>
          </a:p>
        </p:txBody>
      </p:sp>
    </p:spTree>
    <p:extLst>
      <p:ext uri="{BB962C8B-B14F-4D97-AF65-F5344CB8AC3E}">
        <p14:creationId xmlns:p14="http://schemas.microsoft.com/office/powerpoint/2010/main" val="26560402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a:lvl1pPr>
          </a:lstStyle>
          <a:p>
            <a:pPr>
              <a:defRPr/>
            </a:pPr>
            <a:fld id="{65EB9EC2-A9F0-B047-AA06-436D551109AD}" type="slidenum">
              <a:rPr lang="en-US"/>
              <a:pPr>
                <a:defRPr/>
              </a:pPr>
              <a:t>‹#›</a:t>
            </a:fld>
            <a:endParaRPr lang="en-US"/>
          </a:p>
        </p:txBody>
      </p:sp>
    </p:spTree>
    <p:extLst>
      <p:ext uri="{BB962C8B-B14F-4D97-AF65-F5344CB8AC3E}">
        <p14:creationId xmlns:p14="http://schemas.microsoft.com/office/powerpoint/2010/main" val="365526441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a:lvl1pPr>
          </a:lstStyle>
          <a:p>
            <a:pPr>
              <a:defRPr/>
            </a:pPr>
            <a:fld id="{832E7289-47C8-754B-A0E0-8711E5A635EA}" type="slidenum">
              <a:rPr lang="en-US"/>
              <a:pPr>
                <a:defRPr/>
              </a:pPr>
              <a:t>‹#›</a:t>
            </a:fld>
            <a:endParaRPr lang="en-US"/>
          </a:p>
        </p:txBody>
      </p:sp>
    </p:spTree>
    <p:extLst>
      <p:ext uri="{BB962C8B-B14F-4D97-AF65-F5344CB8AC3E}">
        <p14:creationId xmlns:p14="http://schemas.microsoft.com/office/powerpoint/2010/main" val="221667080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4392470A-5464-8E46-A020-BBEA511BD70C}" type="slidenum">
              <a:rPr lang="en-US"/>
              <a:pPr>
                <a:defRPr/>
              </a:pPr>
              <a:t>‹#›</a:t>
            </a:fld>
            <a:endParaRPr lang="en-US"/>
          </a:p>
        </p:txBody>
      </p:sp>
    </p:spTree>
    <p:extLst>
      <p:ext uri="{BB962C8B-B14F-4D97-AF65-F5344CB8AC3E}">
        <p14:creationId xmlns:p14="http://schemas.microsoft.com/office/powerpoint/2010/main" val="395241547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601AFD37-64E1-B340-B2C4-2B9A2771A4EE}" type="slidenum">
              <a:rPr lang="en-US"/>
              <a:pPr>
                <a:defRPr/>
              </a:pPr>
              <a:t>‹#›</a:t>
            </a:fld>
            <a:endParaRPr lang="en-US"/>
          </a:p>
        </p:txBody>
      </p:sp>
    </p:spTree>
    <p:extLst>
      <p:ext uri="{BB962C8B-B14F-4D97-AF65-F5344CB8AC3E}">
        <p14:creationId xmlns:p14="http://schemas.microsoft.com/office/powerpoint/2010/main" val="260344062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CC6E1AD1-2A2A-8747-A9EF-F28BCCA14A43}" type="slidenum">
              <a:rPr lang="en-US"/>
              <a:pPr>
                <a:defRPr/>
              </a:pPr>
              <a:t>‹#›</a:t>
            </a:fld>
            <a:endParaRPr lang="en-US"/>
          </a:p>
        </p:txBody>
      </p:sp>
    </p:spTree>
    <p:extLst>
      <p:ext uri="{BB962C8B-B14F-4D97-AF65-F5344CB8AC3E}">
        <p14:creationId xmlns:p14="http://schemas.microsoft.com/office/powerpoint/2010/main" val="150522219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4B0226EF-F710-D94A-AA72-8F4F120E0691}" type="slidenum">
              <a:rPr lang="en-US"/>
              <a:pPr>
                <a:defRPr/>
              </a:pPr>
              <a:t>‹#›</a:t>
            </a:fld>
            <a:endParaRPr lang="en-US"/>
          </a:p>
        </p:txBody>
      </p:sp>
    </p:spTree>
    <p:extLst>
      <p:ext uri="{BB962C8B-B14F-4D97-AF65-F5344CB8AC3E}">
        <p14:creationId xmlns:p14="http://schemas.microsoft.com/office/powerpoint/2010/main" val="405202720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6"/>
          <p:cNvSpPr>
            <a:spLocks noGrp="1" noChangeArrowheads="1"/>
          </p:cNvSpPr>
          <p:nvPr>
            <p:ph type="sldNum" sz="quarter" idx="12"/>
          </p:nvPr>
        </p:nvSpPr>
        <p:spPr>
          <a:ln/>
        </p:spPr>
        <p:txBody>
          <a:bodyPr/>
          <a:lstStyle>
            <a:lvl1pPr>
              <a:defRPr/>
            </a:lvl1pPr>
          </a:lstStyle>
          <a:p>
            <a:pPr>
              <a:defRPr/>
            </a:pPr>
            <a:fld id="{2BDC5457-8A84-E14A-B277-2BCD5673DC39}" type="slidenum">
              <a:rPr lang="en-US"/>
              <a:pPr>
                <a:defRPr/>
              </a:pPr>
              <a:t>‹#›</a:t>
            </a:fld>
            <a:endParaRPr lang="en-US"/>
          </a:p>
        </p:txBody>
      </p:sp>
    </p:spTree>
    <p:extLst>
      <p:ext uri="{BB962C8B-B14F-4D97-AF65-F5344CB8AC3E}">
        <p14:creationId xmlns:p14="http://schemas.microsoft.com/office/powerpoint/2010/main" val="3812599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A550DF-FC34-B94A-8588-209CEDE484A3}" type="slidenum">
              <a:rPr lang="en-US" smtClean="0"/>
              <a:pPr>
                <a:defRPr/>
              </a:pPr>
              <a:t>‹#›</a:t>
            </a:fld>
            <a:endParaRPr lang="en-US" dirty="0"/>
          </a:p>
        </p:txBody>
      </p:sp>
    </p:spTree>
    <p:extLst>
      <p:ext uri="{BB962C8B-B14F-4D97-AF65-F5344CB8AC3E}">
        <p14:creationId xmlns:p14="http://schemas.microsoft.com/office/powerpoint/2010/main" val="22638680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43"/>
          <p:cNvSpPr>
            <a:spLocks noGrp="1" noChangeArrowheads="1"/>
          </p:cNvSpPr>
          <p:nvPr>
            <p:ph type="dt" sz="half" idx="10"/>
          </p:nvPr>
        </p:nvSpPr>
        <p:spPr>
          <a:ln/>
        </p:spPr>
        <p:txBody>
          <a:bodyPr/>
          <a:lstStyle>
            <a:lvl1pPr>
              <a:defRPr/>
            </a:lvl1pPr>
          </a:lstStyle>
          <a:p>
            <a:pPr>
              <a:defRPr/>
            </a:pPr>
            <a:endParaRPr lang="en-US"/>
          </a:p>
        </p:txBody>
      </p:sp>
      <p:sp>
        <p:nvSpPr>
          <p:cNvPr id="8" name="Rectangle 1044"/>
          <p:cNvSpPr>
            <a:spLocks noGrp="1" noChangeArrowheads="1"/>
          </p:cNvSpPr>
          <p:nvPr>
            <p:ph type="ftr" sz="quarter" idx="11"/>
          </p:nvPr>
        </p:nvSpPr>
        <p:spPr>
          <a:ln/>
        </p:spPr>
        <p:txBody>
          <a:bodyPr/>
          <a:lstStyle>
            <a:lvl1pPr>
              <a:defRPr/>
            </a:lvl1pPr>
          </a:lstStyle>
          <a:p>
            <a:pPr>
              <a:defRPr/>
            </a:pPr>
            <a:endParaRPr lang="en-US"/>
          </a:p>
        </p:txBody>
      </p:sp>
      <p:sp>
        <p:nvSpPr>
          <p:cNvPr id="9" name="Rectangle 1045"/>
          <p:cNvSpPr>
            <a:spLocks noGrp="1" noChangeArrowheads="1"/>
          </p:cNvSpPr>
          <p:nvPr>
            <p:ph type="sldNum" sz="quarter" idx="12"/>
          </p:nvPr>
        </p:nvSpPr>
        <p:spPr>
          <a:ln/>
        </p:spPr>
        <p:txBody>
          <a:bodyPr/>
          <a:lstStyle>
            <a:lvl1pPr>
              <a:defRPr/>
            </a:lvl1pPr>
          </a:lstStyle>
          <a:p>
            <a:pPr>
              <a:defRPr/>
            </a:pPr>
            <a:fld id="{5A729D12-2722-654E-86BA-1DAFD737078A}" type="slidenum">
              <a:rPr lang="en-US"/>
              <a:pPr>
                <a:defRPr/>
              </a:pPr>
              <a:t>‹#›</a:t>
            </a:fld>
            <a:endParaRPr lang="en-US"/>
          </a:p>
        </p:txBody>
      </p:sp>
    </p:spTree>
    <p:extLst>
      <p:ext uri="{BB962C8B-B14F-4D97-AF65-F5344CB8AC3E}">
        <p14:creationId xmlns:p14="http://schemas.microsoft.com/office/powerpoint/2010/main" val="310975490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490AD28A-CAE6-A447-9A81-6E7A0F5DBED8}"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5666661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35AA0-F639-2F42-8137-054A152AE07F}" type="slidenum">
              <a:rPr lang="en-US"/>
              <a:pPr>
                <a:defRPr/>
              </a:pPr>
              <a:t>‹#›</a:t>
            </a:fld>
            <a:endParaRPr lang="en-US"/>
          </a:p>
        </p:txBody>
      </p:sp>
    </p:spTree>
    <p:extLst>
      <p:ext uri="{BB962C8B-B14F-4D97-AF65-F5344CB8AC3E}">
        <p14:creationId xmlns:p14="http://schemas.microsoft.com/office/powerpoint/2010/main" val="261674973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C26673-6174-6E4B-988A-930022D08D3F}" type="slidenum">
              <a:rPr lang="en-US"/>
              <a:pPr>
                <a:defRPr/>
              </a:pPr>
              <a:t>‹#›</a:t>
            </a:fld>
            <a:endParaRPr lang="en-US"/>
          </a:p>
        </p:txBody>
      </p:sp>
    </p:spTree>
    <p:extLst>
      <p:ext uri="{BB962C8B-B14F-4D97-AF65-F5344CB8AC3E}">
        <p14:creationId xmlns:p14="http://schemas.microsoft.com/office/powerpoint/2010/main" val="222564378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335CDB-3B3D-3E4C-82BA-4331F655CAB9}" type="slidenum">
              <a:rPr lang="en-US"/>
              <a:pPr>
                <a:defRPr/>
              </a:pPr>
              <a:t>‹#›</a:t>
            </a:fld>
            <a:endParaRPr lang="en-US"/>
          </a:p>
        </p:txBody>
      </p:sp>
    </p:spTree>
    <p:extLst>
      <p:ext uri="{BB962C8B-B14F-4D97-AF65-F5344CB8AC3E}">
        <p14:creationId xmlns:p14="http://schemas.microsoft.com/office/powerpoint/2010/main" val="157090925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F213C1-8D00-2E42-B3FD-C4A2F98B0D9D}" type="slidenum">
              <a:rPr lang="en-US"/>
              <a:pPr>
                <a:defRPr/>
              </a:pPr>
              <a:t>‹#›</a:t>
            </a:fld>
            <a:endParaRPr lang="en-US"/>
          </a:p>
        </p:txBody>
      </p:sp>
    </p:spTree>
    <p:extLst>
      <p:ext uri="{BB962C8B-B14F-4D97-AF65-F5344CB8AC3E}">
        <p14:creationId xmlns:p14="http://schemas.microsoft.com/office/powerpoint/2010/main" val="362055871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CD9DD5-12D0-0543-B39E-20B80D4170B5}" type="slidenum">
              <a:rPr lang="en-US"/>
              <a:pPr>
                <a:defRPr/>
              </a:pPr>
              <a:t>‹#›</a:t>
            </a:fld>
            <a:endParaRPr lang="en-US"/>
          </a:p>
        </p:txBody>
      </p:sp>
    </p:spTree>
    <p:extLst>
      <p:ext uri="{BB962C8B-B14F-4D97-AF65-F5344CB8AC3E}">
        <p14:creationId xmlns:p14="http://schemas.microsoft.com/office/powerpoint/2010/main" val="56122938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A11321-B602-EC4C-A99A-D98F38B0C888}" type="slidenum">
              <a:rPr lang="en-US"/>
              <a:pPr>
                <a:defRPr/>
              </a:pPr>
              <a:t>‹#›</a:t>
            </a:fld>
            <a:endParaRPr lang="en-US"/>
          </a:p>
        </p:txBody>
      </p:sp>
    </p:spTree>
    <p:extLst>
      <p:ext uri="{BB962C8B-B14F-4D97-AF65-F5344CB8AC3E}">
        <p14:creationId xmlns:p14="http://schemas.microsoft.com/office/powerpoint/2010/main" val="359737159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B6FC5C-DCE3-B14A-BE1F-FBC71FD403FA}" type="slidenum">
              <a:rPr lang="en-US"/>
              <a:pPr>
                <a:defRPr/>
              </a:pPr>
              <a:t>‹#›</a:t>
            </a:fld>
            <a:endParaRPr lang="en-US"/>
          </a:p>
        </p:txBody>
      </p:sp>
    </p:spTree>
    <p:extLst>
      <p:ext uri="{BB962C8B-B14F-4D97-AF65-F5344CB8AC3E}">
        <p14:creationId xmlns:p14="http://schemas.microsoft.com/office/powerpoint/2010/main" val="29095674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8234ED-C8A5-D74F-A74B-90EC5DDD787F}" type="slidenum">
              <a:rPr lang="en-US"/>
              <a:pPr>
                <a:defRPr/>
              </a:pPr>
              <a:t>‹#›</a:t>
            </a:fld>
            <a:endParaRPr lang="en-US"/>
          </a:p>
        </p:txBody>
      </p:sp>
    </p:spTree>
    <p:extLst>
      <p:ext uri="{BB962C8B-B14F-4D97-AF65-F5344CB8AC3E}">
        <p14:creationId xmlns:p14="http://schemas.microsoft.com/office/powerpoint/2010/main" val="25659419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D9479C-09B2-8042-950E-34E3519C94A4}" type="slidenum">
              <a:rPr lang="en-US"/>
              <a:pPr>
                <a:defRPr/>
              </a:pPr>
              <a:t>‹#›</a:t>
            </a:fld>
            <a:endParaRPr lang="en-US"/>
          </a:p>
        </p:txBody>
      </p:sp>
    </p:spTree>
    <p:extLst>
      <p:ext uri="{BB962C8B-B14F-4D97-AF65-F5344CB8AC3E}">
        <p14:creationId xmlns:p14="http://schemas.microsoft.com/office/powerpoint/2010/main" val="1873382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43"/>
          <p:cNvSpPr>
            <a:spLocks noGrp="1" noChangeArrowheads="1"/>
          </p:cNvSpPr>
          <p:nvPr>
            <p:ph type="dt" sz="half" idx="10"/>
          </p:nvPr>
        </p:nvSpPr>
        <p:spPr>
          <a:ln/>
        </p:spPr>
        <p:txBody>
          <a:bodyPr/>
          <a:lstStyle>
            <a:lvl1pPr>
              <a:defRPr/>
            </a:lvl1pPr>
          </a:lstStyle>
          <a:p>
            <a:pPr>
              <a:defRPr/>
            </a:pPr>
            <a:endParaRPr lang="en-US"/>
          </a:p>
        </p:txBody>
      </p:sp>
      <p:sp>
        <p:nvSpPr>
          <p:cNvPr id="4" name="Rectangle 1044"/>
          <p:cNvSpPr>
            <a:spLocks noGrp="1" noChangeArrowheads="1"/>
          </p:cNvSpPr>
          <p:nvPr>
            <p:ph type="ftr" sz="quarter" idx="11"/>
          </p:nvPr>
        </p:nvSpPr>
        <p:spPr>
          <a:ln/>
        </p:spPr>
        <p:txBody>
          <a:bodyPr/>
          <a:lstStyle>
            <a:lvl1pPr>
              <a:defRPr/>
            </a:lvl1pPr>
          </a:lstStyle>
          <a:p>
            <a:pPr>
              <a:defRPr/>
            </a:pPr>
            <a:endParaRPr lang="en-US"/>
          </a:p>
        </p:txBody>
      </p:sp>
      <p:sp>
        <p:nvSpPr>
          <p:cNvPr id="5" name="Rectangle 1045"/>
          <p:cNvSpPr>
            <a:spLocks noGrp="1" noChangeArrowheads="1"/>
          </p:cNvSpPr>
          <p:nvPr>
            <p:ph type="sldNum" sz="quarter" idx="12"/>
          </p:nvPr>
        </p:nvSpPr>
        <p:spPr>
          <a:ln/>
        </p:spPr>
        <p:txBody>
          <a:bodyPr/>
          <a:lstStyle>
            <a:lvl1pPr>
              <a:defRPr/>
            </a:lvl1pPr>
          </a:lstStyle>
          <a:p>
            <a:pPr>
              <a:defRPr/>
            </a:pPr>
            <a:fld id="{7E1F2A4D-BBA8-0742-BA32-07A845B59551}" type="slidenum">
              <a:rPr lang="en-US"/>
              <a:pPr>
                <a:defRPr/>
              </a:pPr>
              <a:t>‹#›</a:t>
            </a:fld>
            <a:endParaRPr lang="en-US"/>
          </a:p>
        </p:txBody>
      </p:sp>
    </p:spTree>
    <p:extLst>
      <p:ext uri="{BB962C8B-B14F-4D97-AF65-F5344CB8AC3E}">
        <p14:creationId xmlns:p14="http://schemas.microsoft.com/office/powerpoint/2010/main" val="131330598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F6DD3-E149-E44E-B85C-7BD00CA79250}" type="slidenum">
              <a:rPr lang="en-US"/>
              <a:pPr>
                <a:defRPr/>
              </a:pPr>
              <a:t>‹#›</a:t>
            </a:fld>
            <a:endParaRPr lang="en-US"/>
          </a:p>
        </p:txBody>
      </p:sp>
    </p:spTree>
    <p:extLst>
      <p:ext uri="{BB962C8B-B14F-4D97-AF65-F5344CB8AC3E}">
        <p14:creationId xmlns:p14="http://schemas.microsoft.com/office/powerpoint/2010/main" val="198343239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154438118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1891940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202955466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343506723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66353310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87671313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281932979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173859261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20045740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3"/>
          <p:cNvSpPr>
            <a:spLocks noGrp="1" noChangeArrowheads="1"/>
          </p:cNvSpPr>
          <p:nvPr>
            <p:ph type="dt" sz="half" idx="10"/>
          </p:nvPr>
        </p:nvSpPr>
        <p:spPr>
          <a:ln/>
        </p:spPr>
        <p:txBody>
          <a:bodyPr/>
          <a:lstStyle>
            <a:lvl1pPr>
              <a:defRPr/>
            </a:lvl1pPr>
          </a:lstStyle>
          <a:p>
            <a:pPr>
              <a:defRPr/>
            </a:pPr>
            <a:endParaRPr lang="en-US"/>
          </a:p>
        </p:txBody>
      </p:sp>
      <p:sp>
        <p:nvSpPr>
          <p:cNvPr id="3" name="Rectangle 1044"/>
          <p:cNvSpPr>
            <a:spLocks noGrp="1" noChangeArrowheads="1"/>
          </p:cNvSpPr>
          <p:nvPr>
            <p:ph type="ftr" sz="quarter" idx="11"/>
          </p:nvPr>
        </p:nvSpPr>
        <p:spPr>
          <a:ln/>
        </p:spPr>
        <p:txBody>
          <a:bodyPr/>
          <a:lstStyle>
            <a:lvl1pPr>
              <a:defRPr/>
            </a:lvl1pPr>
          </a:lstStyle>
          <a:p>
            <a:pPr>
              <a:defRPr/>
            </a:pPr>
            <a:endParaRPr lang="en-US"/>
          </a:p>
        </p:txBody>
      </p:sp>
      <p:sp>
        <p:nvSpPr>
          <p:cNvPr id="4" name="Rectangle 1045"/>
          <p:cNvSpPr>
            <a:spLocks noGrp="1" noChangeArrowheads="1"/>
          </p:cNvSpPr>
          <p:nvPr>
            <p:ph type="sldNum" sz="quarter" idx="12"/>
          </p:nvPr>
        </p:nvSpPr>
        <p:spPr>
          <a:ln/>
        </p:spPr>
        <p:txBody>
          <a:bodyPr/>
          <a:lstStyle>
            <a:lvl1pPr>
              <a:defRPr/>
            </a:lvl1pPr>
          </a:lstStyle>
          <a:p>
            <a:pPr>
              <a:defRPr/>
            </a:pPr>
            <a:fld id="{C4BE3A96-0674-AC42-9BEB-7CAE51B2658A}" type="slidenum">
              <a:rPr lang="en-US"/>
              <a:pPr>
                <a:defRPr/>
              </a:pPr>
              <a:t>‹#›</a:t>
            </a:fld>
            <a:endParaRPr lang="en-US"/>
          </a:p>
        </p:txBody>
      </p:sp>
    </p:spTree>
    <p:extLst>
      <p:ext uri="{BB962C8B-B14F-4D97-AF65-F5344CB8AC3E}">
        <p14:creationId xmlns:p14="http://schemas.microsoft.com/office/powerpoint/2010/main" val="47040071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175172564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177407110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23804BF-0833-6B42-9FD3-6AB4F2301BE6}" type="slidenum">
              <a:rPr lang="en-US"/>
              <a:pPr/>
              <a:t>‹#›</a:t>
            </a:fld>
            <a:endParaRPr lang="en-US"/>
          </a:p>
        </p:txBody>
      </p:sp>
    </p:spTree>
    <p:extLst>
      <p:ext uri="{BB962C8B-B14F-4D97-AF65-F5344CB8AC3E}">
        <p14:creationId xmlns:p14="http://schemas.microsoft.com/office/powerpoint/2010/main" val="222426253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693AD0-6253-F34D-87C3-38E6BA244580}" type="slidenum">
              <a:rPr lang="en-US"/>
              <a:pPr/>
              <a:t>‹#›</a:t>
            </a:fld>
            <a:endParaRPr lang="en-US"/>
          </a:p>
        </p:txBody>
      </p:sp>
    </p:spTree>
    <p:extLst>
      <p:ext uri="{BB962C8B-B14F-4D97-AF65-F5344CB8AC3E}">
        <p14:creationId xmlns:p14="http://schemas.microsoft.com/office/powerpoint/2010/main" val="203145290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1739A5F-5019-7447-B26D-7AB18A0C52C2}" type="slidenum">
              <a:rPr lang="en-US"/>
              <a:pPr/>
              <a:t>‹#›</a:t>
            </a:fld>
            <a:endParaRPr lang="en-US"/>
          </a:p>
        </p:txBody>
      </p:sp>
    </p:spTree>
    <p:extLst>
      <p:ext uri="{BB962C8B-B14F-4D97-AF65-F5344CB8AC3E}">
        <p14:creationId xmlns:p14="http://schemas.microsoft.com/office/powerpoint/2010/main" val="394754912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907F53E-6E72-EE46-BCDB-D66054151D0C}" type="slidenum">
              <a:rPr lang="en-US"/>
              <a:pPr/>
              <a:t>‹#›</a:t>
            </a:fld>
            <a:endParaRPr lang="en-US"/>
          </a:p>
        </p:txBody>
      </p:sp>
    </p:spTree>
    <p:extLst>
      <p:ext uri="{BB962C8B-B14F-4D97-AF65-F5344CB8AC3E}">
        <p14:creationId xmlns:p14="http://schemas.microsoft.com/office/powerpoint/2010/main" val="292182482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4EC17AF-BB43-734A-B257-B54FECBBF0B7}" type="slidenum">
              <a:rPr lang="en-US"/>
              <a:pPr/>
              <a:t>‹#›</a:t>
            </a:fld>
            <a:endParaRPr lang="en-US"/>
          </a:p>
        </p:txBody>
      </p:sp>
    </p:spTree>
    <p:extLst>
      <p:ext uri="{BB962C8B-B14F-4D97-AF65-F5344CB8AC3E}">
        <p14:creationId xmlns:p14="http://schemas.microsoft.com/office/powerpoint/2010/main" val="193739203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BB89119-B401-7A44-9AEC-87E99E8EC488}" type="slidenum">
              <a:rPr lang="en-US"/>
              <a:pPr/>
              <a:t>‹#›</a:t>
            </a:fld>
            <a:endParaRPr lang="en-US"/>
          </a:p>
        </p:txBody>
      </p:sp>
    </p:spTree>
    <p:extLst>
      <p:ext uri="{BB962C8B-B14F-4D97-AF65-F5344CB8AC3E}">
        <p14:creationId xmlns:p14="http://schemas.microsoft.com/office/powerpoint/2010/main" val="313308548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D503418-74E4-5D49-B0BE-3094617E7EEC}" type="slidenum">
              <a:rPr lang="en-US"/>
              <a:pPr/>
              <a:t>‹#›</a:t>
            </a:fld>
            <a:endParaRPr lang="en-US"/>
          </a:p>
        </p:txBody>
      </p:sp>
    </p:spTree>
    <p:extLst>
      <p:ext uri="{BB962C8B-B14F-4D97-AF65-F5344CB8AC3E}">
        <p14:creationId xmlns:p14="http://schemas.microsoft.com/office/powerpoint/2010/main" val="319106322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7A4ABBE-8B5B-B544-A613-E7FD6ED94343}" type="slidenum">
              <a:rPr lang="en-US"/>
              <a:pPr/>
              <a:t>‹#›</a:t>
            </a:fld>
            <a:endParaRPr lang="en-US"/>
          </a:p>
        </p:txBody>
      </p:sp>
    </p:spTree>
    <p:extLst>
      <p:ext uri="{BB962C8B-B14F-4D97-AF65-F5344CB8AC3E}">
        <p14:creationId xmlns:p14="http://schemas.microsoft.com/office/powerpoint/2010/main" val="29745293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43"/>
          <p:cNvSpPr>
            <a:spLocks noGrp="1" noChangeArrowheads="1"/>
          </p:cNvSpPr>
          <p:nvPr>
            <p:ph type="dt" sz="half" idx="10"/>
          </p:nvPr>
        </p:nvSpPr>
        <p:spPr>
          <a:ln/>
        </p:spPr>
        <p:txBody>
          <a:bodyPr/>
          <a:lstStyle>
            <a:lvl1pPr>
              <a:defRPr/>
            </a:lvl1pPr>
          </a:lstStyle>
          <a:p>
            <a:pPr>
              <a:defRPr/>
            </a:pPr>
            <a:endParaRPr lang="en-US"/>
          </a:p>
        </p:txBody>
      </p:sp>
      <p:sp>
        <p:nvSpPr>
          <p:cNvPr id="6" name="Rectangle 1044"/>
          <p:cNvSpPr>
            <a:spLocks noGrp="1" noChangeArrowheads="1"/>
          </p:cNvSpPr>
          <p:nvPr>
            <p:ph type="ftr" sz="quarter" idx="11"/>
          </p:nvPr>
        </p:nvSpPr>
        <p:spPr>
          <a:ln/>
        </p:spPr>
        <p:txBody>
          <a:bodyPr/>
          <a:lstStyle>
            <a:lvl1pPr>
              <a:defRPr/>
            </a:lvl1pPr>
          </a:lstStyle>
          <a:p>
            <a:pPr>
              <a:defRPr/>
            </a:pPr>
            <a:endParaRPr lang="en-US"/>
          </a:p>
        </p:txBody>
      </p:sp>
      <p:sp>
        <p:nvSpPr>
          <p:cNvPr id="7" name="Rectangle 1045"/>
          <p:cNvSpPr>
            <a:spLocks noGrp="1" noChangeArrowheads="1"/>
          </p:cNvSpPr>
          <p:nvPr>
            <p:ph type="sldNum" sz="quarter" idx="12"/>
          </p:nvPr>
        </p:nvSpPr>
        <p:spPr>
          <a:ln/>
        </p:spPr>
        <p:txBody>
          <a:bodyPr/>
          <a:lstStyle>
            <a:lvl1pPr>
              <a:defRPr/>
            </a:lvl1pPr>
          </a:lstStyle>
          <a:p>
            <a:pPr>
              <a:defRPr/>
            </a:pPr>
            <a:fld id="{9AAF726E-C07F-CA4B-B68E-4FA470CA12BD}" type="slidenum">
              <a:rPr lang="en-US"/>
              <a:pPr>
                <a:defRPr/>
              </a:pPr>
              <a:t>‹#›</a:t>
            </a:fld>
            <a:endParaRPr lang="en-US"/>
          </a:p>
        </p:txBody>
      </p:sp>
    </p:spTree>
    <p:extLst>
      <p:ext uri="{BB962C8B-B14F-4D97-AF65-F5344CB8AC3E}">
        <p14:creationId xmlns:p14="http://schemas.microsoft.com/office/powerpoint/2010/main" val="210591792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775C0FF-C138-184B-AB2A-550212658523}" type="slidenum">
              <a:rPr lang="en-US"/>
              <a:pPr/>
              <a:t>‹#›</a:t>
            </a:fld>
            <a:endParaRPr lang="en-US"/>
          </a:p>
        </p:txBody>
      </p:sp>
    </p:spTree>
    <p:extLst>
      <p:ext uri="{BB962C8B-B14F-4D97-AF65-F5344CB8AC3E}">
        <p14:creationId xmlns:p14="http://schemas.microsoft.com/office/powerpoint/2010/main" val="129220551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1BB814-F5BC-E648-88CB-8C119122958E}" type="slidenum">
              <a:rPr lang="en-US"/>
              <a:pPr/>
              <a:t>‹#›</a:t>
            </a:fld>
            <a:endParaRPr lang="en-US"/>
          </a:p>
        </p:txBody>
      </p:sp>
    </p:spTree>
    <p:extLst>
      <p:ext uri="{BB962C8B-B14F-4D97-AF65-F5344CB8AC3E}">
        <p14:creationId xmlns:p14="http://schemas.microsoft.com/office/powerpoint/2010/main" val="61588510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334DD51-E044-924D-95B6-5F473978221D}" type="slidenum">
              <a:rPr lang="en-US"/>
              <a:pPr/>
              <a:t>‹#›</a:t>
            </a:fld>
            <a:endParaRPr lang="en-US"/>
          </a:p>
        </p:txBody>
      </p:sp>
    </p:spTree>
    <p:extLst>
      <p:ext uri="{BB962C8B-B14F-4D97-AF65-F5344CB8AC3E}">
        <p14:creationId xmlns:p14="http://schemas.microsoft.com/office/powerpoint/2010/main" val="205837313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E47ACC1-084B-584C-8C24-A2558E5BCFF3}" type="slidenum">
              <a:rPr lang="en-US"/>
              <a:pPr/>
              <a:t>‹#›</a:t>
            </a:fld>
            <a:endParaRPr lang="en-US"/>
          </a:p>
        </p:txBody>
      </p:sp>
    </p:spTree>
    <p:extLst>
      <p:ext uri="{BB962C8B-B14F-4D97-AF65-F5344CB8AC3E}">
        <p14:creationId xmlns:p14="http://schemas.microsoft.com/office/powerpoint/2010/main" val="174419699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DB98E822-05EE-2743-9323-904DCA5E2C64}" type="slidenum">
              <a:rPr lang="en-US"/>
              <a:pPr/>
              <a:t>‹#›</a:t>
            </a:fld>
            <a:endParaRPr lang="en-US"/>
          </a:p>
        </p:txBody>
      </p:sp>
    </p:spTree>
    <p:extLst>
      <p:ext uri="{BB962C8B-B14F-4D97-AF65-F5344CB8AC3E}">
        <p14:creationId xmlns:p14="http://schemas.microsoft.com/office/powerpoint/2010/main" val="177355488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0445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4E549254-9D9B-854A-A06D-FE9D37F4519F}" type="slidenum">
              <a:rPr lang="en-US"/>
              <a:pPr>
                <a:defRPr/>
              </a:pPr>
              <a:t>‹#›</a:t>
            </a:fld>
            <a:endParaRPr lang="en-US"/>
          </a:p>
        </p:txBody>
      </p:sp>
    </p:spTree>
    <p:extLst>
      <p:ext uri="{BB962C8B-B14F-4D97-AF65-F5344CB8AC3E}">
        <p14:creationId xmlns:p14="http://schemas.microsoft.com/office/powerpoint/2010/main" val="185986062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83CB4BE-FC6D-6C49-B64D-F4677F324B1B}" type="slidenum">
              <a:rPr lang="en-US"/>
              <a:pPr>
                <a:defRPr/>
              </a:pPr>
              <a:t>‹#›</a:t>
            </a:fld>
            <a:endParaRPr lang="en-US"/>
          </a:p>
        </p:txBody>
      </p:sp>
    </p:spTree>
    <p:extLst>
      <p:ext uri="{BB962C8B-B14F-4D97-AF65-F5344CB8AC3E}">
        <p14:creationId xmlns:p14="http://schemas.microsoft.com/office/powerpoint/2010/main" val="43787509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2C553334-36A5-C64C-AA0A-E848C740133F}" type="slidenum">
              <a:rPr lang="en-US"/>
              <a:pPr>
                <a:defRPr/>
              </a:pPr>
              <a:t>‹#›</a:t>
            </a:fld>
            <a:endParaRPr lang="en-US"/>
          </a:p>
        </p:txBody>
      </p:sp>
    </p:spTree>
    <p:extLst>
      <p:ext uri="{BB962C8B-B14F-4D97-AF65-F5344CB8AC3E}">
        <p14:creationId xmlns:p14="http://schemas.microsoft.com/office/powerpoint/2010/main" val="94301124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44D0AAE-D382-4F46-B0AF-87475E41BAD1}" type="slidenum">
              <a:rPr lang="en-US"/>
              <a:pPr>
                <a:defRPr/>
              </a:pPr>
              <a:t>‹#›</a:t>
            </a:fld>
            <a:endParaRPr lang="en-US"/>
          </a:p>
        </p:txBody>
      </p:sp>
    </p:spTree>
    <p:extLst>
      <p:ext uri="{BB962C8B-B14F-4D97-AF65-F5344CB8AC3E}">
        <p14:creationId xmlns:p14="http://schemas.microsoft.com/office/powerpoint/2010/main" val="394122942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ADDA0107-FE0C-F74A-8075-E9AF3149FC5E}" type="slidenum">
              <a:rPr lang="en-US"/>
              <a:pPr>
                <a:defRPr/>
              </a:pPr>
              <a:t>‹#›</a:t>
            </a:fld>
            <a:endParaRPr lang="en-US"/>
          </a:p>
        </p:txBody>
      </p:sp>
    </p:spTree>
    <p:extLst>
      <p:ext uri="{BB962C8B-B14F-4D97-AF65-F5344CB8AC3E}">
        <p14:creationId xmlns:p14="http://schemas.microsoft.com/office/powerpoint/2010/main" val="29423706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43"/>
          <p:cNvSpPr>
            <a:spLocks noGrp="1" noChangeArrowheads="1"/>
          </p:cNvSpPr>
          <p:nvPr>
            <p:ph type="dt" sz="half" idx="10"/>
          </p:nvPr>
        </p:nvSpPr>
        <p:spPr>
          <a:ln/>
        </p:spPr>
        <p:txBody>
          <a:bodyPr/>
          <a:lstStyle>
            <a:lvl1pPr>
              <a:defRPr/>
            </a:lvl1pPr>
          </a:lstStyle>
          <a:p>
            <a:pPr>
              <a:defRPr/>
            </a:pPr>
            <a:endParaRPr lang="en-US"/>
          </a:p>
        </p:txBody>
      </p:sp>
      <p:sp>
        <p:nvSpPr>
          <p:cNvPr id="6" name="Rectangle 1044"/>
          <p:cNvSpPr>
            <a:spLocks noGrp="1" noChangeArrowheads="1"/>
          </p:cNvSpPr>
          <p:nvPr>
            <p:ph type="ftr" sz="quarter" idx="11"/>
          </p:nvPr>
        </p:nvSpPr>
        <p:spPr>
          <a:ln/>
        </p:spPr>
        <p:txBody>
          <a:bodyPr/>
          <a:lstStyle>
            <a:lvl1pPr>
              <a:defRPr/>
            </a:lvl1pPr>
          </a:lstStyle>
          <a:p>
            <a:pPr>
              <a:defRPr/>
            </a:pPr>
            <a:endParaRPr lang="en-US"/>
          </a:p>
        </p:txBody>
      </p:sp>
      <p:sp>
        <p:nvSpPr>
          <p:cNvPr id="7" name="Rectangle 1045"/>
          <p:cNvSpPr>
            <a:spLocks noGrp="1" noChangeArrowheads="1"/>
          </p:cNvSpPr>
          <p:nvPr>
            <p:ph type="sldNum" sz="quarter" idx="12"/>
          </p:nvPr>
        </p:nvSpPr>
        <p:spPr>
          <a:ln/>
        </p:spPr>
        <p:txBody>
          <a:bodyPr/>
          <a:lstStyle>
            <a:lvl1pPr>
              <a:defRPr/>
            </a:lvl1pPr>
          </a:lstStyle>
          <a:p>
            <a:pPr>
              <a:defRPr/>
            </a:pPr>
            <a:fld id="{8F465996-E6FD-324B-BC88-A2F9DE769614}" type="slidenum">
              <a:rPr lang="en-US"/>
              <a:pPr>
                <a:defRPr/>
              </a:pPr>
              <a:t>‹#›</a:t>
            </a:fld>
            <a:endParaRPr lang="en-US"/>
          </a:p>
        </p:txBody>
      </p:sp>
    </p:spTree>
    <p:extLst>
      <p:ext uri="{BB962C8B-B14F-4D97-AF65-F5344CB8AC3E}">
        <p14:creationId xmlns:p14="http://schemas.microsoft.com/office/powerpoint/2010/main" val="414587244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98137F9A-8254-EF49-8D9F-9D4DE43EC1C8}" type="slidenum">
              <a:rPr lang="en-US"/>
              <a:pPr>
                <a:defRPr/>
              </a:pPr>
              <a:t>‹#›</a:t>
            </a:fld>
            <a:endParaRPr lang="en-US"/>
          </a:p>
        </p:txBody>
      </p:sp>
    </p:spTree>
    <p:extLst>
      <p:ext uri="{BB962C8B-B14F-4D97-AF65-F5344CB8AC3E}">
        <p14:creationId xmlns:p14="http://schemas.microsoft.com/office/powerpoint/2010/main" val="28302002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7D44BE6A-B1A4-DD43-90DA-E85B823FE4B3}" type="slidenum">
              <a:rPr lang="en-US"/>
              <a:pPr>
                <a:defRPr/>
              </a:pPr>
              <a:t>‹#›</a:t>
            </a:fld>
            <a:endParaRPr lang="en-US"/>
          </a:p>
        </p:txBody>
      </p:sp>
    </p:spTree>
    <p:extLst>
      <p:ext uri="{BB962C8B-B14F-4D97-AF65-F5344CB8AC3E}">
        <p14:creationId xmlns:p14="http://schemas.microsoft.com/office/powerpoint/2010/main" val="5694649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900CC49B-57D7-6249-B8AB-E14DCE1AA1C9}" type="slidenum">
              <a:rPr lang="en-US"/>
              <a:pPr>
                <a:defRPr/>
              </a:pPr>
              <a:t>‹#›</a:t>
            </a:fld>
            <a:endParaRPr lang="en-US"/>
          </a:p>
        </p:txBody>
      </p:sp>
    </p:spTree>
    <p:extLst>
      <p:ext uri="{BB962C8B-B14F-4D97-AF65-F5344CB8AC3E}">
        <p14:creationId xmlns:p14="http://schemas.microsoft.com/office/powerpoint/2010/main" val="163649133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90EDDB1-AEE0-5046-9702-304A9D9434A5}" type="slidenum">
              <a:rPr lang="en-US"/>
              <a:pPr>
                <a:defRPr/>
              </a:pPr>
              <a:t>‹#›</a:t>
            </a:fld>
            <a:endParaRPr lang="en-US"/>
          </a:p>
        </p:txBody>
      </p:sp>
    </p:spTree>
    <p:extLst>
      <p:ext uri="{BB962C8B-B14F-4D97-AF65-F5344CB8AC3E}">
        <p14:creationId xmlns:p14="http://schemas.microsoft.com/office/powerpoint/2010/main" val="1893163173"/>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C26CF57-5950-7746-B59F-90AD46E3B557}" type="slidenum">
              <a:rPr lang="en-US"/>
              <a:pPr>
                <a:defRPr/>
              </a:pPr>
              <a:t>‹#›</a:t>
            </a:fld>
            <a:endParaRPr lang="en-US"/>
          </a:p>
        </p:txBody>
      </p:sp>
    </p:spTree>
    <p:extLst>
      <p:ext uri="{BB962C8B-B14F-4D97-AF65-F5344CB8AC3E}">
        <p14:creationId xmlns:p14="http://schemas.microsoft.com/office/powerpoint/2010/main" val="80337847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CCE3B8A5-F6DE-6B4A-B112-531670C53A1A}" type="slidenum">
              <a:rPr lang="en-US"/>
              <a:pPr>
                <a:defRPr/>
              </a:pPr>
              <a:t>‹#›</a:t>
            </a:fld>
            <a:endParaRPr lang="en-US"/>
          </a:p>
        </p:txBody>
      </p:sp>
    </p:spTree>
    <p:extLst>
      <p:ext uri="{BB962C8B-B14F-4D97-AF65-F5344CB8AC3E}">
        <p14:creationId xmlns:p14="http://schemas.microsoft.com/office/powerpoint/2010/main" val="359171829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3200">
              <a:solidFill>
                <a:srgbClr val="FFFF00"/>
              </a:solidFill>
              <a:latin typeface="Georgia" charset="0"/>
            </a:endParaRPr>
          </a:p>
        </p:txBody>
      </p:sp>
      <p:sp>
        <p:nvSpPr>
          <p:cNvPr id="10445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0445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10A4EF6-08A4-2242-9421-28BFF8F53C4B}" type="slidenum">
              <a:rPr lang="en-US" smtClean="0">
                <a:solidFill>
                  <a:srgbClr val="FFFFFF"/>
                </a:solidFill>
              </a:rPr>
              <a:pPr>
                <a:defRPr/>
              </a:pPr>
              <a:t>‹#›</a:t>
            </a:fld>
            <a:endParaRPr lang="en-US" dirty="0">
              <a:solidFill>
                <a:srgbClr val="FFFFFF"/>
              </a:solidFill>
            </a:endParaRPr>
          </a:p>
        </p:txBody>
      </p:sp>
      <p:sp>
        <p:nvSpPr>
          <p:cNvPr id="7" name="Rectangle 7"/>
          <p:cNvSpPr>
            <a:spLocks noGrp="1" noChangeArrowheads="1"/>
          </p:cNvSpPr>
          <p:nvPr>
            <p:ph type="dt" sz="quarter"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5238086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7B423-A820-6140-9604-2EE5D2F1372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7964065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F17435-0EAD-9E46-831B-6D0711E7F3C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4984998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392F73-872D-F04E-A391-CAA519E3422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789543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43"/>
          <p:cNvSpPr>
            <a:spLocks noGrp="1" noChangeArrowheads="1"/>
          </p:cNvSpPr>
          <p:nvPr>
            <p:ph type="dt" sz="half" idx="10"/>
          </p:nvPr>
        </p:nvSpPr>
        <p:spPr>
          <a:ln/>
        </p:spPr>
        <p:txBody>
          <a:bodyPr/>
          <a:lstStyle>
            <a:lvl1pPr>
              <a:defRPr/>
            </a:lvl1pPr>
          </a:lstStyle>
          <a:p>
            <a:pPr>
              <a:defRPr/>
            </a:pPr>
            <a:endParaRPr lang="en-US"/>
          </a:p>
        </p:txBody>
      </p:sp>
      <p:sp>
        <p:nvSpPr>
          <p:cNvPr id="5" name="Rectangle 1044"/>
          <p:cNvSpPr>
            <a:spLocks noGrp="1" noChangeArrowheads="1"/>
          </p:cNvSpPr>
          <p:nvPr>
            <p:ph type="ftr" sz="quarter" idx="11"/>
          </p:nvPr>
        </p:nvSpPr>
        <p:spPr>
          <a:ln/>
        </p:spPr>
        <p:txBody>
          <a:bodyPr/>
          <a:lstStyle>
            <a:lvl1pPr>
              <a:defRPr/>
            </a:lvl1pPr>
          </a:lstStyle>
          <a:p>
            <a:pPr>
              <a:defRPr/>
            </a:pPr>
            <a:endParaRPr lang="en-US"/>
          </a:p>
        </p:txBody>
      </p:sp>
      <p:sp>
        <p:nvSpPr>
          <p:cNvPr id="6" name="Rectangle 1045"/>
          <p:cNvSpPr>
            <a:spLocks noGrp="1" noChangeArrowheads="1"/>
          </p:cNvSpPr>
          <p:nvPr>
            <p:ph type="sldNum" sz="quarter" idx="12"/>
          </p:nvPr>
        </p:nvSpPr>
        <p:spPr>
          <a:ln/>
        </p:spPr>
        <p:txBody>
          <a:bodyPr/>
          <a:lstStyle>
            <a:lvl1pPr>
              <a:defRPr/>
            </a:lvl1pPr>
          </a:lstStyle>
          <a:p>
            <a:pPr>
              <a:defRPr/>
            </a:pPr>
            <a:fld id="{DDD6CF9E-378A-AD4C-827A-D72D01347742}" type="slidenum">
              <a:rPr lang="en-US"/>
              <a:pPr>
                <a:defRPr/>
              </a:pPr>
              <a:t>‹#›</a:t>
            </a:fld>
            <a:endParaRPr lang="en-US"/>
          </a:p>
        </p:txBody>
      </p:sp>
    </p:spTree>
    <p:extLst>
      <p:ext uri="{BB962C8B-B14F-4D97-AF65-F5344CB8AC3E}">
        <p14:creationId xmlns:p14="http://schemas.microsoft.com/office/powerpoint/2010/main" val="212481986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099431-1D72-7648-A4BA-A2A1AD9753D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2297491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F71DBC8-9F5E-F248-8676-D91B1B6F9AC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6870627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558ABA-4E8B-9044-BAE7-C182462994F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7216591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ACCEDB-2371-5D46-9E58-94174FEF1FF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812888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9F3535-E4D9-864B-AC39-DE22E8162DF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1200705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6BF922-264A-014F-BF7A-67B04404F95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6877089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3D1B00-888A-9B41-80FE-582E0309180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0472570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9B05AEF-0478-6E46-A539-D8273D270842}" type="slidenum">
              <a:rPr lang="en-US" smtClean="0"/>
              <a:pPr>
                <a:defRPr/>
              </a:pPr>
              <a:t>‹#›</a:t>
            </a:fld>
            <a:endParaRPr lang="en-US" dirty="0"/>
          </a:p>
        </p:txBody>
      </p:sp>
    </p:spTree>
    <p:extLst>
      <p:ext uri="{BB962C8B-B14F-4D97-AF65-F5344CB8AC3E}">
        <p14:creationId xmlns:p14="http://schemas.microsoft.com/office/powerpoint/2010/main" val="310437791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436D87-0213-EA45-A2CA-3F07B537E21B}" type="slidenum">
              <a:rPr lang="en-US" smtClean="0"/>
              <a:pPr>
                <a:defRPr/>
              </a:pPr>
              <a:t>‹#›</a:t>
            </a:fld>
            <a:endParaRPr lang="en-US" dirty="0"/>
          </a:p>
        </p:txBody>
      </p:sp>
    </p:spTree>
    <p:extLst>
      <p:ext uri="{BB962C8B-B14F-4D97-AF65-F5344CB8AC3E}">
        <p14:creationId xmlns:p14="http://schemas.microsoft.com/office/powerpoint/2010/main" val="135061395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36B51C-C819-0745-A6FF-9FFC0993FD48}" type="slidenum">
              <a:rPr lang="en-US" smtClean="0"/>
              <a:pPr>
                <a:defRPr/>
              </a:pPr>
              <a:t>‹#›</a:t>
            </a:fld>
            <a:endParaRPr lang="en-US" dirty="0"/>
          </a:p>
        </p:txBody>
      </p:sp>
    </p:spTree>
    <p:extLst>
      <p:ext uri="{BB962C8B-B14F-4D97-AF65-F5344CB8AC3E}">
        <p14:creationId xmlns:p14="http://schemas.microsoft.com/office/powerpoint/2010/main" val="29772482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43"/>
          <p:cNvSpPr>
            <a:spLocks noGrp="1" noChangeArrowheads="1"/>
          </p:cNvSpPr>
          <p:nvPr>
            <p:ph type="dt" sz="half" idx="10"/>
          </p:nvPr>
        </p:nvSpPr>
        <p:spPr>
          <a:ln/>
        </p:spPr>
        <p:txBody>
          <a:bodyPr/>
          <a:lstStyle>
            <a:lvl1pPr>
              <a:defRPr/>
            </a:lvl1pPr>
          </a:lstStyle>
          <a:p>
            <a:pPr>
              <a:defRPr/>
            </a:pPr>
            <a:endParaRPr lang="en-US"/>
          </a:p>
        </p:txBody>
      </p:sp>
      <p:sp>
        <p:nvSpPr>
          <p:cNvPr id="5" name="Rectangle 1044"/>
          <p:cNvSpPr>
            <a:spLocks noGrp="1" noChangeArrowheads="1"/>
          </p:cNvSpPr>
          <p:nvPr>
            <p:ph type="ftr" sz="quarter" idx="11"/>
          </p:nvPr>
        </p:nvSpPr>
        <p:spPr>
          <a:ln/>
        </p:spPr>
        <p:txBody>
          <a:bodyPr/>
          <a:lstStyle>
            <a:lvl1pPr>
              <a:defRPr/>
            </a:lvl1pPr>
          </a:lstStyle>
          <a:p>
            <a:pPr>
              <a:defRPr/>
            </a:pPr>
            <a:endParaRPr lang="en-US"/>
          </a:p>
        </p:txBody>
      </p:sp>
      <p:sp>
        <p:nvSpPr>
          <p:cNvPr id="6" name="Rectangle 1045"/>
          <p:cNvSpPr>
            <a:spLocks noGrp="1" noChangeArrowheads="1"/>
          </p:cNvSpPr>
          <p:nvPr>
            <p:ph type="sldNum" sz="quarter" idx="12"/>
          </p:nvPr>
        </p:nvSpPr>
        <p:spPr>
          <a:ln/>
        </p:spPr>
        <p:txBody>
          <a:bodyPr/>
          <a:lstStyle>
            <a:lvl1pPr>
              <a:defRPr/>
            </a:lvl1pPr>
          </a:lstStyle>
          <a:p>
            <a:pPr>
              <a:defRPr/>
            </a:pPr>
            <a:fld id="{D6584EF0-E046-624D-88C0-AAA3FA7C19A7}" type="slidenum">
              <a:rPr lang="en-US"/>
              <a:pPr>
                <a:defRPr/>
              </a:pPr>
              <a:t>‹#›</a:t>
            </a:fld>
            <a:endParaRPr lang="en-US"/>
          </a:p>
        </p:txBody>
      </p:sp>
    </p:spTree>
    <p:extLst>
      <p:ext uri="{BB962C8B-B14F-4D97-AF65-F5344CB8AC3E}">
        <p14:creationId xmlns:p14="http://schemas.microsoft.com/office/powerpoint/2010/main" val="90707704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458264-A57F-EE41-9B88-1DBE7F800581}" type="slidenum">
              <a:rPr lang="en-US" smtClean="0"/>
              <a:pPr>
                <a:defRPr/>
              </a:pPr>
              <a:t>‹#›</a:t>
            </a:fld>
            <a:endParaRPr lang="en-US" dirty="0"/>
          </a:p>
        </p:txBody>
      </p:sp>
    </p:spTree>
    <p:extLst>
      <p:ext uri="{BB962C8B-B14F-4D97-AF65-F5344CB8AC3E}">
        <p14:creationId xmlns:p14="http://schemas.microsoft.com/office/powerpoint/2010/main" val="192155463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9FC977-F380-7B49-86F7-1B39E0ED3160}" type="slidenum">
              <a:rPr lang="en-US" smtClean="0"/>
              <a:pPr>
                <a:defRPr/>
              </a:pPr>
              <a:t>‹#›</a:t>
            </a:fld>
            <a:endParaRPr lang="en-US" dirty="0"/>
          </a:p>
        </p:txBody>
      </p:sp>
    </p:spTree>
    <p:extLst>
      <p:ext uri="{BB962C8B-B14F-4D97-AF65-F5344CB8AC3E}">
        <p14:creationId xmlns:p14="http://schemas.microsoft.com/office/powerpoint/2010/main" val="38827046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EB9EC2-A9F0-B047-AA06-436D551109AD}" type="slidenum">
              <a:rPr lang="en-US" smtClean="0"/>
              <a:pPr>
                <a:defRPr/>
              </a:pPr>
              <a:t>‹#›</a:t>
            </a:fld>
            <a:endParaRPr lang="en-US" dirty="0"/>
          </a:p>
        </p:txBody>
      </p:sp>
    </p:spTree>
    <p:extLst>
      <p:ext uri="{BB962C8B-B14F-4D97-AF65-F5344CB8AC3E}">
        <p14:creationId xmlns:p14="http://schemas.microsoft.com/office/powerpoint/2010/main" val="110036980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2E7289-47C8-754B-A0E0-8711E5A635EA}" type="slidenum">
              <a:rPr lang="en-US" smtClean="0"/>
              <a:pPr>
                <a:defRPr/>
              </a:pPr>
              <a:t>‹#›</a:t>
            </a:fld>
            <a:endParaRPr lang="en-US" dirty="0"/>
          </a:p>
        </p:txBody>
      </p:sp>
    </p:spTree>
    <p:extLst>
      <p:ext uri="{BB962C8B-B14F-4D97-AF65-F5344CB8AC3E}">
        <p14:creationId xmlns:p14="http://schemas.microsoft.com/office/powerpoint/2010/main" val="130298169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92470A-5464-8E46-A020-BBEA511BD70C}" type="slidenum">
              <a:rPr lang="en-US" smtClean="0"/>
              <a:pPr>
                <a:defRPr/>
              </a:pPr>
              <a:t>‹#›</a:t>
            </a:fld>
            <a:endParaRPr lang="en-US" dirty="0"/>
          </a:p>
        </p:txBody>
      </p:sp>
    </p:spTree>
    <p:extLst>
      <p:ext uri="{BB962C8B-B14F-4D97-AF65-F5344CB8AC3E}">
        <p14:creationId xmlns:p14="http://schemas.microsoft.com/office/powerpoint/2010/main" val="323681143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1AFD37-64E1-B340-B2C4-2B9A2771A4EE}" type="slidenum">
              <a:rPr lang="en-US" smtClean="0"/>
              <a:pPr>
                <a:defRPr/>
              </a:pPr>
              <a:t>‹#›</a:t>
            </a:fld>
            <a:endParaRPr lang="en-US" dirty="0"/>
          </a:p>
        </p:txBody>
      </p:sp>
    </p:spTree>
    <p:extLst>
      <p:ext uri="{BB962C8B-B14F-4D97-AF65-F5344CB8AC3E}">
        <p14:creationId xmlns:p14="http://schemas.microsoft.com/office/powerpoint/2010/main" val="251875919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C6E1AD1-2A2A-8747-A9EF-F28BCCA14A43}" type="slidenum">
              <a:rPr lang="en-US" smtClean="0"/>
              <a:pPr>
                <a:defRPr/>
              </a:pPr>
              <a:t>‹#›</a:t>
            </a:fld>
            <a:endParaRPr lang="en-US" dirty="0"/>
          </a:p>
        </p:txBody>
      </p:sp>
    </p:spTree>
    <p:extLst>
      <p:ext uri="{BB962C8B-B14F-4D97-AF65-F5344CB8AC3E}">
        <p14:creationId xmlns:p14="http://schemas.microsoft.com/office/powerpoint/2010/main" val="16642276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0226EF-F710-D94A-AA72-8F4F120E0691}" type="slidenum">
              <a:rPr lang="en-US" smtClean="0"/>
              <a:pPr>
                <a:defRPr/>
              </a:pPr>
              <a:t>‹#›</a:t>
            </a:fld>
            <a:endParaRPr lang="en-US" dirty="0"/>
          </a:p>
        </p:txBody>
      </p:sp>
    </p:spTree>
    <p:extLst>
      <p:ext uri="{BB962C8B-B14F-4D97-AF65-F5344CB8AC3E}">
        <p14:creationId xmlns:p14="http://schemas.microsoft.com/office/powerpoint/2010/main" val="53951438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DC5457-8A84-E14A-B277-2BCD5673DC39}" type="slidenum">
              <a:rPr lang="en-US" smtClean="0"/>
              <a:pPr>
                <a:defRPr/>
              </a:pPr>
              <a:t>‹#›</a:t>
            </a:fld>
            <a:endParaRPr lang="en-US" dirty="0"/>
          </a:p>
        </p:txBody>
      </p:sp>
    </p:spTree>
    <p:extLst>
      <p:ext uri="{BB962C8B-B14F-4D97-AF65-F5344CB8AC3E}">
        <p14:creationId xmlns:p14="http://schemas.microsoft.com/office/powerpoint/2010/main" val="400497707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0338"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270339"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58DAAC-036A-0F41-AAB4-7F462F43F03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842072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3A3628-0A53-B64B-BDBE-399EC9D6D946}" type="slidenum">
              <a:rPr lang="en-US" smtClean="0"/>
              <a:pPr>
                <a:defRPr/>
              </a:pPr>
              <a:t>‹#›</a:t>
            </a:fld>
            <a:endParaRPr lang="en-US" dirty="0"/>
          </a:p>
        </p:txBody>
      </p:sp>
    </p:spTree>
    <p:extLst>
      <p:ext uri="{BB962C8B-B14F-4D97-AF65-F5344CB8AC3E}">
        <p14:creationId xmlns:p14="http://schemas.microsoft.com/office/powerpoint/2010/main" val="326448687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020392-1BB5-6D43-B3ED-F46129ECCD7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6928322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5EE312-B8ED-2B4F-AE24-43D4AED749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8177534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7AF0F9-83A0-5444-8702-A6D8612ADBC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1295064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9BBF76-E293-DD40-957F-EAE8144C69B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688909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2FB517-AE44-F84A-BB62-38CD74EDB1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3958215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720BE04-3CE3-1E49-8AAF-EE98248F53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0183752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5DE1D7-DA3F-E340-BD64-5FA22D24ED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2758693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714F74-B1F0-B742-8C54-A28C81A61EC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654452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81F6DC-14F3-7040-9B0D-6EE5FFE9D3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639574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4B1837-FB75-9140-AC9F-465BD2F4E1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355372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BA60FD-0F8F-7D4D-8407-E759D6F1A52C}" type="slidenum">
              <a:rPr lang="en-US" smtClean="0"/>
              <a:pPr>
                <a:defRPr/>
              </a:pPr>
              <a:t>‹#›</a:t>
            </a:fld>
            <a:endParaRPr lang="en-US" dirty="0"/>
          </a:p>
        </p:txBody>
      </p:sp>
    </p:spTree>
    <p:extLst>
      <p:ext uri="{BB962C8B-B14F-4D97-AF65-F5344CB8AC3E}">
        <p14:creationId xmlns:p14="http://schemas.microsoft.com/office/powerpoint/2010/main" val="1666901334"/>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10112669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99061138"/>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3749379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93624226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73994466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4912502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870951463"/>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902979099"/>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9872959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2893467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FA4C1E-F619-6A45-9C96-9A4E8D53D9E4}" type="slidenum">
              <a:rPr lang="en-US" smtClean="0"/>
              <a:pPr>
                <a:defRPr/>
              </a:pPr>
              <a:t>‹#›</a:t>
            </a:fld>
            <a:endParaRPr lang="en-US" dirty="0"/>
          </a:p>
        </p:txBody>
      </p:sp>
    </p:spTree>
    <p:extLst>
      <p:ext uri="{BB962C8B-B14F-4D97-AF65-F5344CB8AC3E}">
        <p14:creationId xmlns:p14="http://schemas.microsoft.com/office/powerpoint/2010/main" val="254274980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3826519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709BDF9-C238-964E-B84E-30288BCECA65}" type="slidenum">
              <a:rPr lang="en-US" smtClean="0"/>
              <a:pPr>
                <a:defRPr/>
              </a:pPr>
              <a:t>‹#›</a:t>
            </a:fld>
            <a:endParaRPr lang="en-US" dirty="0"/>
          </a:p>
        </p:txBody>
      </p:sp>
    </p:spTree>
    <p:extLst>
      <p:ext uri="{BB962C8B-B14F-4D97-AF65-F5344CB8AC3E}">
        <p14:creationId xmlns:p14="http://schemas.microsoft.com/office/powerpoint/2010/main" val="1633022485"/>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5DAD90E-F0A6-9647-8880-9A2AA63AF484}" type="slidenum">
              <a:rPr lang="en-US" smtClean="0"/>
              <a:pPr>
                <a:defRPr/>
              </a:pPr>
              <a:t>‹#›</a:t>
            </a:fld>
            <a:endParaRPr lang="en-US" dirty="0"/>
          </a:p>
        </p:txBody>
      </p:sp>
    </p:spTree>
    <p:extLst>
      <p:ext uri="{BB962C8B-B14F-4D97-AF65-F5344CB8AC3E}">
        <p14:creationId xmlns:p14="http://schemas.microsoft.com/office/powerpoint/2010/main" val="414652434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810000" cy="43434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B6D6B0A-A4A9-D949-A552-9DEA6989A5A0}" type="slidenum">
              <a:rPr lang="en-US" smtClean="0"/>
              <a:pPr>
                <a:defRPr/>
              </a:pPr>
              <a:t>‹#›</a:t>
            </a:fld>
            <a:endParaRPr lang="en-US" dirty="0"/>
          </a:p>
        </p:txBody>
      </p:sp>
    </p:spTree>
    <p:extLst>
      <p:ext uri="{BB962C8B-B14F-4D97-AF65-F5344CB8AC3E}">
        <p14:creationId xmlns:p14="http://schemas.microsoft.com/office/powerpoint/2010/main" val="3287483474"/>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46507BB-EFC2-1A40-ACD9-D70E63B2EB61}" type="slidenum">
              <a:rPr lang="en-US" smtClean="0"/>
              <a:pPr>
                <a:defRPr/>
              </a:pPr>
              <a:t>‹#›</a:t>
            </a:fld>
            <a:endParaRPr lang="en-US" dirty="0"/>
          </a:p>
        </p:txBody>
      </p:sp>
    </p:spTree>
    <p:extLst>
      <p:ext uri="{BB962C8B-B14F-4D97-AF65-F5344CB8AC3E}">
        <p14:creationId xmlns:p14="http://schemas.microsoft.com/office/powerpoint/2010/main" val="1368305118"/>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4C46115-7723-B241-83CA-E9AF335BA8B3}" type="slidenum">
              <a:rPr lang="en-US" smtClean="0"/>
              <a:pPr>
                <a:defRPr/>
              </a:pPr>
              <a:t>‹#›</a:t>
            </a:fld>
            <a:endParaRPr lang="en-US" dirty="0"/>
          </a:p>
        </p:txBody>
      </p:sp>
    </p:spTree>
    <p:extLst>
      <p:ext uri="{BB962C8B-B14F-4D97-AF65-F5344CB8AC3E}">
        <p14:creationId xmlns:p14="http://schemas.microsoft.com/office/powerpoint/2010/main" val="3283952915"/>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970A4E-7FED-094A-BBF4-E32EB9128124}" type="slidenum">
              <a:rPr lang="en-US" smtClean="0"/>
              <a:pPr>
                <a:defRPr/>
              </a:pPr>
              <a:t>‹#›</a:t>
            </a:fld>
            <a:endParaRPr lang="en-US" dirty="0"/>
          </a:p>
        </p:txBody>
      </p:sp>
    </p:spTree>
    <p:extLst>
      <p:ext uri="{BB962C8B-B14F-4D97-AF65-F5344CB8AC3E}">
        <p14:creationId xmlns:p14="http://schemas.microsoft.com/office/powerpoint/2010/main" val="2604658955"/>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8438E1D-A9C3-FD47-8BD7-062B6AAEF429}" type="slidenum">
              <a:rPr lang="en-US" smtClean="0"/>
              <a:pPr>
                <a:defRPr/>
              </a:pPr>
              <a:t>‹#›</a:t>
            </a:fld>
            <a:endParaRPr lang="en-US" dirty="0"/>
          </a:p>
        </p:txBody>
      </p:sp>
    </p:spTree>
    <p:extLst>
      <p:ext uri="{BB962C8B-B14F-4D97-AF65-F5344CB8AC3E}">
        <p14:creationId xmlns:p14="http://schemas.microsoft.com/office/powerpoint/2010/main" val="3877071763"/>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6F3BD11-B504-5645-93D2-1962F355D0B0}" type="slidenum">
              <a:rPr lang="en-US" smtClean="0"/>
              <a:pPr>
                <a:defRPr/>
              </a:pPr>
              <a:t>‹#›</a:t>
            </a:fld>
            <a:endParaRPr lang="en-US" dirty="0"/>
          </a:p>
        </p:txBody>
      </p:sp>
    </p:spTree>
    <p:extLst>
      <p:ext uri="{BB962C8B-B14F-4D97-AF65-F5344CB8AC3E}">
        <p14:creationId xmlns:p14="http://schemas.microsoft.com/office/powerpoint/2010/main" val="2884792160"/>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3E5B8D7-448F-EE45-9770-04EBE2BA5BD8}" type="slidenum">
              <a:rPr lang="en-US" smtClean="0"/>
              <a:pPr>
                <a:defRPr/>
              </a:pPr>
              <a:t>‹#›</a:t>
            </a:fld>
            <a:endParaRPr lang="en-US" dirty="0"/>
          </a:p>
        </p:txBody>
      </p:sp>
    </p:spTree>
    <p:extLst>
      <p:ext uri="{BB962C8B-B14F-4D97-AF65-F5344CB8AC3E}">
        <p14:creationId xmlns:p14="http://schemas.microsoft.com/office/powerpoint/2010/main" val="9970081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5A4DD9C-842D-BE40-AD11-F6A21CA157B7}" type="slidenum">
              <a:rPr lang="en-US" smtClean="0"/>
              <a:pPr>
                <a:defRPr/>
              </a:pPr>
              <a:t>‹#›</a:t>
            </a:fld>
            <a:endParaRPr lang="en-US" dirty="0"/>
          </a:p>
        </p:txBody>
      </p:sp>
    </p:spTree>
    <p:extLst>
      <p:ext uri="{BB962C8B-B14F-4D97-AF65-F5344CB8AC3E}">
        <p14:creationId xmlns:p14="http://schemas.microsoft.com/office/powerpoint/2010/main" val="22893003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79750D-5A80-AA41-BA56-A2CDC6B83A31}" type="slidenum">
              <a:rPr lang="en-US" smtClean="0"/>
              <a:pPr>
                <a:defRPr/>
              </a:pPr>
              <a:t>‹#›</a:t>
            </a:fld>
            <a:endParaRPr lang="en-US" dirty="0"/>
          </a:p>
        </p:txBody>
      </p:sp>
    </p:spTree>
    <p:extLst>
      <p:ext uri="{BB962C8B-B14F-4D97-AF65-F5344CB8AC3E}">
        <p14:creationId xmlns:p14="http://schemas.microsoft.com/office/powerpoint/2010/main" val="17620383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83F5B2B-B5C5-1A45-85EC-7E9B1FC1C41D}" type="slidenum">
              <a:rPr lang="en-US" smtClean="0"/>
              <a:pPr>
                <a:defRPr/>
              </a:pPr>
              <a:t>‹#›</a:t>
            </a:fld>
            <a:endParaRPr lang="en-US" dirty="0"/>
          </a:p>
        </p:txBody>
      </p:sp>
    </p:spTree>
    <p:extLst>
      <p:ext uri="{BB962C8B-B14F-4D97-AF65-F5344CB8AC3E}">
        <p14:creationId xmlns:p14="http://schemas.microsoft.com/office/powerpoint/2010/main" val="1909723896"/>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0899"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A5F8148-8F23-4E44-8DE0-777C78C5E5F0}" type="slidenum">
              <a:rPr lang="en-US"/>
              <a:pPr>
                <a:defRPr/>
              </a:pPr>
              <a:t>‹#›</a:t>
            </a:fld>
            <a:endParaRPr lang="en-US"/>
          </a:p>
        </p:txBody>
      </p:sp>
    </p:spTree>
    <p:extLst>
      <p:ext uri="{BB962C8B-B14F-4D97-AF65-F5344CB8AC3E}">
        <p14:creationId xmlns:p14="http://schemas.microsoft.com/office/powerpoint/2010/main" val="196375907"/>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0B6F107-3323-5D43-BB06-8759E3C22375}" type="slidenum">
              <a:rPr lang="en-US"/>
              <a:pPr>
                <a:defRPr/>
              </a:pPr>
              <a:t>‹#›</a:t>
            </a:fld>
            <a:endParaRPr lang="en-US"/>
          </a:p>
        </p:txBody>
      </p:sp>
    </p:spTree>
    <p:extLst>
      <p:ext uri="{BB962C8B-B14F-4D97-AF65-F5344CB8AC3E}">
        <p14:creationId xmlns:p14="http://schemas.microsoft.com/office/powerpoint/2010/main" val="385290700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C31EF9-828B-414E-A916-9EBFC9E8CEC0}" type="slidenum">
              <a:rPr lang="en-US"/>
              <a:pPr>
                <a:defRPr/>
              </a:pPr>
              <a:t>‹#›</a:t>
            </a:fld>
            <a:endParaRPr lang="en-US"/>
          </a:p>
        </p:txBody>
      </p:sp>
    </p:spTree>
    <p:extLst>
      <p:ext uri="{BB962C8B-B14F-4D97-AF65-F5344CB8AC3E}">
        <p14:creationId xmlns:p14="http://schemas.microsoft.com/office/powerpoint/2010/main" val="2200537263"/>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29270F3-37E8-9649-B132-BD545A8C510A}" type="slidenum">
              <a:rPr lang="en-US"/>
              <a:pPr>
                <a:defRPr/>
              </a:pPr>
              <a:t>‹#›</a:t>
            </a:fld>
            <a:endParaRPr lang="en-US"/>
          </a:p>
        </p:txBody>
      </p:sp>
    </p:spTree>
    <p:extLst>
      <p:ext uri="{BB962C8B-B14F-4D97-AF65-F5344CB8AC3E}">
        <p14:creationId xmlns:p14="http://schemas.microsoft.com/office/powerpoint/2010/main" val="681628811"/>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CCCC3C7F-3468-694A-8DC5-E3C7FA7744ED}" type="slidenum">
              <a:rPr lang="en-US"/>
              <a:pPr>
                <a:defRPr/>
              </a:pPr>
              <a:t>‹#›</a:t>
            </a:fld>
            <a:endParaRPr lang="en-US"/>
          </a:p>
        </p:txBody>
      </p:sp>
    </p:spTree>
    <p:extLst>
      <p:ext uri="{BB962C8B-B14F-4D97-AF65-F5344CB8AC3E}">
        <p14:creationId xmlns:p14="http://schemas.microsoft.com/office/powerpoint/2010/main" val="3902478579"/>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EBA3B77-B6E9-914B-B220-C025DFAC17D8}" type="slidenum">
              <a:rPr lang="en-US"/>
              <a:pPr>
                <a:defRPr/>
              </a:pPr>
              <a:t>‹#›</a:t>
            </a:fld>
            <a:endParaRPr lang="en-US"/>
          </a:p>
        </p:txBody>
      </p:sp>
    </p:spTree>
    <p:extLst>
      <p:ext uri="{BB962C8B-B14F-4D97-AF65-F5344CB8AC3E}">
        <p14:creationId xmlns:p14="http://schemas.microsoft.com/office/powerpoint/2010/main" val="4245423349"/>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209DC9D-2801-6F4D-AA65-ED0E70B5FB8F}" type="slidenum">
              <a:rPr lang="en-US"/>
              <a:pPr>
                <a:defRPr/>
              </a:pPr>
              <a:t>‹#›</a:t>
            </a:fld>
            <a:endParaRPr lang="en-US"/>
          </a:p>
        </p:txBody>
      </p:sp>
    </p:spTree>
    <p:extLst>
      <p:ext uri="{BB962C8B-B14F-4D97-AF65-F5344CB8AC3E}">
        <p14:creationId xmlns:p14="http://schemas.microsoft.com/office/powerpoint/2010/main" val="3933524301"/>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0FF1F77-B044-CC46-A377-49E0EA3F80D8}" type="slidenum">
              <a:rPr lang="en-US"/>
              <a:pPr>
                <a:defRPr/>
              </a:pPr>
              <a:t>‹#›</a:t>
            </a:fld>
            <a:endParaRPr lang="en-US"/>
          </a:p>
        </p:txBody>
      </p:sp>
    </p:spTree>
    <p:extLst>
      <p:ext uri="{BB962C8B-B14F-4D97-AF65-F5344CB8AC3E}">
        <p14:creationId xmlns:p14="http://schemas.microsoft.com/office/powerpoint/2010/main" val="1015217698"/>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9BD1BA8-334D-0D4A-8BAD-F0F2896D5A4A}" type="slidenum">
              <a:rPr lang="en-US"/>
              <a:pPr>
                <a:defRPr/>
              </a:pPr>
              <a:t>‹#›</a:t>
            </a:fld>
            <a:endParaRPr lang="en-US"/>
          </a:p>
        </p:txBody>
      </p:sp>
    </p:spTree>
    <p:extLst>
      <p:ext uri="{BB962C8B-B14F-4D97-AF65-F5344CB8AC3E}">
        <p14:creationId xmlns:p14="http://schemas.microsoft.com/office/powerpoint/2010/main" val="102985332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F54B13-8F79-8442-BC8E-2732BA5E0152}" type="slidenum">
              <a:rPr lang="en-US" smtClean="0"/>
              <a:pPr>
                <a:defRPr/>
              </a:pPr>
              <a:t>‹#›</a:t>
            </a:fld>
            <a:endParaRPr lang="en-US" dirty="0"/>
          </a:p>
        </p:txBody>
      </p:sp>
    </p:spTree>
    <p:extLst>
      <p:ext uri="{BB962C8B-B14F-4D97-AF65-F5344CB8AC3E}">
        <p14:creationId xmlns:p14="http://schemas.microsoft.com/office/powerpoint/2010/main" val="393465746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A4DCEAA-EA5A-934C-B4E3-309CE7A5649B}" type="slidenum">
              <a:rPr lang="en-US"/>
              <a:pPr>
                <a:defRPr/>
              </a:pPr>
              <a:t>‹#›</a:t>
            </a:fld>
            <a:endParaRPr lang="en-US"/>
          </a:p>
        </p:txBody>
      </p:sp>
    </p:spTree>
    <p:extLst>
      <p:ext uri="{BB962C8B-B14F-4D97-AF65-F5344CB8AC3E}">
        <p14:creationId xmlns:p14="http://schemas.microsoft.com/office/powerpoint/2010/main" val="2537095525"/>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81BEA62-71E5-B04D-B41A-1F95EB0451F6}" type="slidenum">
              <a:rPr lang="en-US"/>
              <a:pPr>
                <a:defRPr/>
              </a:pPr>
              <a:t>‹#›</a:t>
            </a:fld>
            <a:endParaRPr lang="en-US"/>
          </a:p>
        </p:txBody>
      </p:sp>
    </p:spTree>
    <p:extLst>
      <p:ext uri="{BB962C8B-B14F-4D97-AF65-F5344CB8AC3E}">
        <p14:creationId xmlns:p14="http://schemas.microsoft.com/office/powerpoint/2010/main" val="3038573223"/>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A4BAB5C-8DF3-C146-A298-4C3C6A4ED202}" type="slidenum">
              <a:rPr lang="en-US"/>
              <a:pPr>
                <a:defRPr/>
              </a:pPr>
              <a:t>‹#›</a:t>
            </a:fld>
            <a:endParaRPr lang="en-US"/>
          </a:p>
        </p:txBody>
      </p:sp>
    </p:spTree>
    <p:extLst>
      <p:ext uri="{BB962C8B-B14F-4D97-AF65-F5344CB8AC3E}">
        <p14:creationId xmlns:p14="http://schemas.microsoft.com/office/powerpoint/2010/main" val="2206848489"/>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8082"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558083"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F8A9EB9-E17C-354B-9D91-F7D4795CEBA7}" type="slidenum">
              <a:rPr lang="en-US"/>
              <a:pPr>
                <a:defRPr/>
              </a:pPr>
              <a:t>‹#›</a:t>
            </a:fld>
            <a:endParaRPr lang="en-US"/>
          </a:p>
        </p:txBody>
      </p:sp>
    </p:spTree>
    <p:extLst>
      <p:ext uri="{BB962C8B-B14F-4D97-AF65-F5344CB8AC3E}">
        <p14:creationId xmlns:p14="http://schemas.microsoft.com/office/powerpoint/2010/main" val="1767608339"/>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695B72-A746-2741-836E-11A1DD9F523E}" type="slidenum">
              <a:rPr lang="en-US"/>
              <a:pPr>
                <a:defRPr/>
              </a:pPr>
              <a:t>‹#›</a:t>
            </a:fld>
            <a:endParaRPr lang="en-US"/>
          </a:p>
        </p:txBody>
      </p:sp>
    </p:spTree>
    <p:extLst>
      <p:ext uri="{BB962C8B-B14F-4D97-AF65-F5344CB8AC3E}">
        <p14:creationId xmlns:p14="http://schemas.microsoft.com/office/powerpoint/2010/main" val="635958702"/>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FCEA295-78C0-CB4A-A67D-C7B2B23302D8}" type="slidenum">
              <a:rPr lang="en-US"/>
              <a:pPr>
                <a:defRPr/>
              </a:pPr>
              <a:t>‹#›</a:t>
            </a:fld>
            <a:endParaRPr lang="en-US"/>
          </a:p>
        </p:txBody>
      </p:sp>
    </p:spTree>
    <p:extLst>
      <p:ext uri="{BB962C8B-B14F-4D97-AF65-F5344CB8AC3E}">
        <p14:creationId xmlns:p14="http://schemas.microsoft.com/office/powerpoint/2010/main" val="210985346"/>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0EF3A75-6739-F44C-A3F3-5AC8E3521E7D}" type="slidenum">
              <a:rPr lang="en-US"/>
              <a:pPr>
                <a:defRPr/>
              </a:pPr>
              <a:t>‹#›</a:t>
            </a:fld>
            <a:endParaRPr lang="en-US"/>
          </a:p>
        </p:txBody>
      </p:sp>
    </p:spTree>
    <p:extLst>
      <p:ext uri="{BB962C8B-B14F-4D97-AF65-F5344CB8AC3E}">
        <p14:creationId xmlns:p14="http://schemas.microsoft.com/office/powerpoint/2010/main" val="171853849"/>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74408FD-86C6-CB4A-A387-A7BE0F92EDF4}" type="slidenum">
              <a:rPr lang="en-US"/>
              <a:pPr>
                <a:defRPr/>
              </a:pPr>
              <a:t>‹#›</a:t>
            </a:fld>
            <a:endParaRPr lang="en-US"/>
          </a:p>
        </p:txBody>
      </p:sp>
    </p:spTree>
    <p:extLst>
      <p:ext uri="{BB962C8B-B14F-4D97-AF65-F5344CB8AC3E}">
        <p14:creationId xmlns:p14="http://schemas.microsoft.com/office/powerpoint/2010/main" val="4059984989"/>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8D4FB79-43EF-7D4C-8E51-F8655F5C64A8}" type="slidenum">
              <a:rPr lang="en-US"/>
              <a:pPr>
                <a:defRPr/>
              </a:pPr>
              <a:t>‹#›</a:t>
            </a:fld>
            <a:endParaRPr lang="en-US"/>
          </a:p>
        </p:txBody>
      </p:sp>
    </p:spTree>
    <p:extLst>
      <p:ext uri="{BB962C8B-B14F-4D97-AF65-F5344CB8AC3E}">
        <p14:creationId xmlns:p14="http://schemas.microsoft.com/office/powerpoint/2010/main" val="2772492585"/>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4C8EDF7-60F2-E04F-8109-467765CCFF47}" type="slidenum">
              <a:rPr lang="en-US"/>
              <a:pPr>
                <a:defRPr/>
              </a:pPr>
              <a:t>‹#›</a:t>
            </a:fld>
            <a:endParaRPr lang="en-US"/>
          </a:p>
        </p:txBody>
      </p:sp>
    </p:spTree>
    <p:extLst>
      <p:ext uri="{BB962C8B-B14F-4D97-AF65-F5344CB8AC3E}">
        <p14:creationId xmlns:p14="http://schemas.microsoft.com/office/powerpoint/2010/main" val="278384296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A5EBC8-67BB-D942-A8A7-E233E0D65DA2}" type="slidenum">
              <a:rPr lang="en-US" smtClean="0"/>
              <a:pPr>
                <a:defRPr/>
              </a:pPr>
              <a:t>‹#›</a:t>
            </a:fld>
            <a:endParaRPr lang="en-US" dirty="0"/>
          </a:p>
        </p:txBody>
      </p:sp>
    </p:spTree>
    <p:extLst>
      <p:ext uri="{BB962C8B-B14F-4D97-AF65-F5344CB8AC3E}">
        <p14:creationId xmlns:p14="http://schemas.microsoft.com/office/powerpoint/2010/main" val="96326171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19D021-E068-BC4D-8E1B-FEE8A8E60841}" type="slidenum">
              <a:rPr lang="en-US"/>
              <a:pPr>
                <a:defRPr/>
              </a:pPr>
              <a:t>‹#›</a:t>
            </a:fld>
            <a:endParaRPr lang="en-US"/>
          </a:p>
        </p:txBody>
      </p:sp>
    </p:spTree>
    <p:extLst>
      <p:ext uri="{BB962C8B-B14F-4D97-AF65-F5344CB8AC3E}">
        <p14:creationId xmlns:p14="http://schemas.microsoft.com/office/powerpoint/2010/main" val="2478259959"/>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E1559C0-C8E2-404C-87A2-A5776485BCBE}" type="slidenum">
              <a:rPr lang="en-US"/>
              <a:pPr>
                <a:defRPr/>
              </a:pPr>
              <a:t>‹#›</a:t>
            </a:fld>
            <a:endParaRPr lang="en-US"/>
          </a:p>
        </p:txBody>
      </p:sp>
    </p:spTree>
    <p:extLst>
      <p:ext uri="{BB962C8B-B14F-4D97-AF65-F5344CB8AC3E}">
        <p14:creationId xmlns:p14="http://schemas.microsoft.com/office/powerpoint/2010/main" val="2370656461"/>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8D830D-F3EC-D94A-BFDE-44A75A565835}" type="slidenum">
              <a:rPr lang="en-US"/>
              <a:pPr>
                <a:defRPr/>
              </a:pPr>
              <a:t>‹#›</a:t>
            </a:fld>
            <a:endParaRPr lang="en-US"/>
          </a:p>
        </p:txBody>
      </p:sp>
    </p:spTree>
    <p:extLst>
      <p:ext uri="{BB962C8B-B14F-4D97-AF65-F5344CB8AC3E}">
        <p14:creationId xmlns:p14="http://schemas.microsoft.com/office/powerpoint/2010/main" val="2173881119"/>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F6768FE-BCE0-2242-A28F-1F3D0D678BF3}" type="slidenum">
              <a:rPr lang="en-US"/>
              <a:pPr>
                <a:defRPr/>
              </a:pPr>
              <a:t>‹#›</a:t>
            </a:fld>
            <a:endParaRPr lang="en-US"/>
          </a:p>
        </p:txBody>
      </p:sp>
    </p:spTree>
    <p:extLst>
      <p:ext uri="{BB962C8B-B14F-4D97-AF65-F5344CB8AC3E}">
        <p14:creationId xmlns:p14="http://schemas.microsoft.com/office/powerpoint/2010/main" val="262733163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1729A1-1AC6-B248-AAA1-C253B5B89412}" type="slidenum">
              <a:rPr lang="en-US" smtClean="0"/>
              <a:pPr>
                <a:defRPr/>
              </a:pPr>
              <a:t>‹#›</a:t>
            </a:fld>
            <a:endParaRPr lang="en-US" dirty="0"/>
          </a:p>
        </p:txBody>
      </p:sp>
    </p:spTree>
    <p:extLst>
      <p:ext uri="{BB962C8B-B14F-4D97-AF65-F5344CB8AC3E}">
        <p14:creationId xmlns:p14="http://schemas.microsoft.com/office/powerpoint/2010/main" val="20743338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09EEDD-B192-F74B-894D-9C412A7ED739}" type="slidenum">
              <a:rPr lang="en-US" smtClean="0"/>
              <a:pPr>
                <a:defRPr/>
              </a:pPr>
              <a:t>‹#›</a:t>
            </a:fld>
            <a:endParaRPr lang="en-US" dirty="0"/>
          </a:p>
        </p:txBody>
      </p:sp>
    </p:spTree>
    <p:extLst>
      <p:ext uri="{BB962C8B-B14F-4D97-AF65-F5344CB8AC3E}">
        <p14:creationId xmlns:p14="http://schemas.microsoft.com/office/powerpoint/2010/main" val="34612866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54E544-0FBE-D44A-BEB2-E69532F4FAEA}" type="slidenum">
              <a:rPr lang="en-US" smtClean="0"/>
              <a:pPr>
                <a:defRPr/>
              </a:pPr>
              <a:t>‹#›</a:t>
            </a:fld>
            <a:endParaRPr lang="en-US" dirty="0"/>
          </a:p>
        </p:txBody>
      </p:sp>
    </p:spTree>
    <p:extLst>
      <p:ext uri="{BB962C8B-B14F-4D97-AF65-F5344CB8AC3E}">
        <p14:creationId xmlns:p14="http://schemas.microsoft.com/office/powerpoint/2010/main" val="2436574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964E27-6657-DF44-808E-1F3458920DEC}" type="slidenum">
              <a:rPr lang="en-US" smtClean="0"/>
              <a:pPr>
                <a:defRPr/>
              </a:pPr>
              <a:t>‹#›</a:t>
            </a:fld>
            <a:endParaRPr lang="en-US" dirty="0"/>
          </a:p>
        </p:txBody>
      </p:sp>
    </p:spTree>
    <p:extLst>
      <p:ext uri="{BB962C8B-B14F-4D97-AF65-F5344CB8AC3E}">
        <p14:creationId xmlns:p14="http://schemas.microsoft.com/office/powerpoint/2010/main" val="8749421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15093D4B-FD47-AF44-BC1F-1D79B9BAC125}" type="slidenum">
              <a:rPr lang="en-US"/>
              <a:pPr>
                <a:defRPr/>
              </a:pPr>
              <a:t>‹#›</a:t>
            </a:fld>
            <a:endParaRPr lang="en-US"/>
          </a:p>
        </p:txBody>
      </p:sp>
    </p:spTree>
    <p:extLst>
      <p:ext uri="{BB962C8B-B14F-4D97-AF65-F5344CB8AC3E}">
        <p14:creationId xmlns:p14="http://schemas.microsoft.com/office/powerpoint/2010/main" val="25283953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05076E7-93C2-9048-A7B6-58E73D346FA5}" type="slidenum">
              <a:rPr lang="en-US"/>
              <a:pPr>
                <a:defRPr/>
              </a:pPr>
              <a:t>‹#›</a:t>
            </a:fld>
            <a:endParaRPr lang="en-US"/>
          </a:p>
        </p:txBody>
      </p:sp>
    </p:spTree>
    <p:extLst>
      <p:ext uri="{BB962C8B-B14F-4D97-AF65-F5344CB8AC3E}">
        <p14:creationId xmlns:p14="http://schemas.microsoft.com/office/powerpoint/2010/main" val="3930507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1C1D5B2-6D3F-CB4E-823F-7CC941170DFA}" type="slidenum">
              <a:rPr lang="en-US"/>
              <a:pPr>
                <a:defRPr/>
              </a:pPr>
              <a:t>‹#›</a:t>
            </a:fld>
            <a:endParaRPr lang="en-US"/>
          </a:p>
        </p:txBody>
      </p:sp>
    </p:spTree>
    <p:extLst>
      <p:ext uri="{BB962C8B-B14F-4D97-AF65-F5344CB8AC3E}">
        <p14:creationId xmlns:p14="http://schemas.microsoft.com/office/powerpoint/2010/main" val="1519371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65D4FA-E243-8141-99B6-FB3F8A1D09B6}" type="slidenum">
              <a:rPr lang="en-US" smtClean="0"/>
              <a:pPr>
                <a:defRPr/>
              </a:pPr>
              <a:t>‹#›</a:t>
            </a:fld>
            <a:endParaRPr lang="en-US" dirty="0"/>
          </a:p>
        </p:txBody>
      </p:sp>
    </p:spTree>
    <p:extLst>
      <p:ext uri="{BB962C8B-B14F-4D97-AF65-F5344CB8AC3E}">
        <p14:creationId xmlns:p14="http://schemas.microsoft.com/office/powerpoint/2010/main" val="27921867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948F49D3-4CBB-4248-8C5B-CDFC2C674B84}" type="slidenum">
              <a:rPr lang="en-US"/>
              <a:pPr>
                <a:defRPr/>
              </a:pPr>
              <a:t>‹#›</a:t>
            </a:fld>
            <a:endParaRPr lang="en-US"/>
          </a:p>
        </p:txBody>
      </p:sp>
    </p:spTree>
    <p:extLst>
      <p:ext uri="{BB962C8B-B14F-4D97-AF65-F5344CB8AC3E}">
        <p14:creationId xmlns:p14="http://schemas.microsoft.com/office/powerpoint/2010/main" val="18679332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46A2AA03-E9BB-D44E-A403-E3184439F4DC}" type="slidenum">
              <a:rPr lang="en-US"/>
              <a:pPr>
                <a:defRPr/>
              </a:pPr>
              <a:t>‹#›</a:t>
            </a:fld>
            <a:endParaRPr lang="en-US"/>
          </a:p>
        </p:txBody>
      </p:sp>
    </p:spTree>
    <p:extLst>
      <p:ext uri="{BB962C8B-B14F-4D97-AF65-F5344CB8AC3E}">
        <p14:creationId xmlns:p14="http://schemas.microsoft.com/office/powerpoint/2010/main" val="36637580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D54818D5-3131-684D-B842-D28EE892F2F2}" type="slidenum">
              <a:rPr lang="en-US"/>
              <a:pPr>
                <a:defRPr/>
              </a:pPr>
              <a:t>‹#›</a:t>
            </a:fld>
            <a:endParaRPr lang="en-US"/>
          </a:p>
        </p:txBody>
      </p:sp>
    </p:spTree>
    <p:extLst>
      <p:ext uri="{BB962C8B-B14F-4D97-AF65-F5344CB8AC3E}">
        <p14:creationId xmlns:p14="http://schemas.microsoft.com/office/powerpoint/2010/main" val="37254237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64C19973-E0D7-9347-B768-E4E990A4EED5}" type="slidenum">
              <a:rPr lang="en-US"/>
              <a:pPr>
                <a:defRPr/>
              </a:pPr>
              <a:t>‹#›</a:t>
            </a:fld>
            <a:endParaRPr lang="en-US"/>
          </a:p>
        </p:txBody>
      </p:sp>
    </p:spTree>
    <p:extLst>
      <p:ext uri="{BB962C8B-B14F-4D97-AF65-F5344CB8AC3E}">
        <p14:creationId xmlns:p14="http://schemas.microsoft.com/office/powerpoint/2010/main" val="11342217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4B6754A-93A1-F44B-9A43-8592897EBF00}" type="slidenum">
              <a:rPr lang="en-US"/>
              <a:pPr>
                <a:defRPr/>
              </a:pPr>
              <a:t>‹#›</a:t>
            </a:fld>
            <a:endParaRPr lang="en-US"/>
          </a:p>
        </p:txBody>
      </p:sp>
    </p:spTree>
    <p:extLst>
      <p:ext uri="{BB962C8B-B14F-4D97-AF65-F5344CB8AC3E}">
        <p14:creationId xmlns:p14="http://schemas.microsoft.com/office/powerpoint/2010/main" val="42304275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B803B97-0A78-0849-838C-0BD2BC036335}" type="slidenum">
              <a:rPr lang="en-US"/>
              <a:pPr>
                <a:defRPr/>
              </a:pPr>
              <a:t>‹#›</a:t>
            </a:fld>
            <a:endParaRPr lang="en-US"/>
          </a:p>
        </p:txBody>
      </p:sp>
    </p:spTree>
    <p:extLst>
      <p:ext uri="{BB962C8B-B14F-4D97-AF65-F5344CB8AC3E}">
        <p14:creationId xmlns:p14="http://schemas.microsoft.com/office/powerpoint/2010/main" val="8113394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87AA7E3-E893-1D4C-A71A-6D5FE9D13AA7}" type="slidenum">
              <a:rPr lang="en-US"/>
              <a:pPr>
                <a:defRPr/>
              </a:pPr>
              <a:t>‹#›</a:t>
            </a:fld>
            <a:endParaRPr lang="en-US"/>
          </a:p>
        </p:txBody>
      </p:sp>
    </p:spTree>
    <p:extLst>
      <p:ext uri="{BB962C8B-B14F-4D97-AF65-F5344CB8AC3E}">
        <p14:creationId xmlns:p14="http://schemas.microsoft.com/office/powerpoint/2010/main" val="29528067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29547ED-9D12-CF4C-866E-FECF46D964E5}" type="slidenum">
              <a:rPr lang="en-US"/>
              <a:pPr>
                <a:defRPr/>
              </a:pPr>
              <a:t>‹#›</a:t>
            </a:fld>
            <a:endParaRPr lang="en-US"/>
          </a:p>
        </p:txBody>
      </p:sp>
    </p:spTree>
    <p:extLst>
      <p:ext uri="{BB962C8B-B14F-4D97-AF65-F5344CB8AC3E}">
        <p14:creationId xmlns:p14="http://schemas.microsoft.com/office/powerpoint/2010/main" val="4921881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6D5A799-A221-3F40-99BB-E65DC95246F4}" type="slidenum">
              <a:rPr lang="en-US"/>
              <a:pPr>
                <a:defRPr/>
              </a:pPr>
              <a:t>‹#›</a:t>
            </a:fld>
            <a:endParaRPr lang="en-US"/>
          </a:p>
        </p:txBody>
      </p:sp>
    </p:spTree>
    <p:extLst>
      <p:ext uri="{BB962C8B-B14F-4D97-AF65-F5344CB8AC3E}">
        <p14:creationId xmlns:p14="http://schemas.microsoft.com/office/powerpoint/2010/main" val="19757027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97D5653-A1A7-2048-BC2F-16BE1FBD0E02}" type="slidenum">
              <a:rPr lang="en-US"/>
              <a:pPr>
                <a:defRPr/>
              </a:pPr>
              <a:t>‹#›</a:t>
            </a:fld>
            <a:endParaRPr lang="en-US"/>
          </a:p>
        </p:txBody>
      </p:sp>
    </p:spTree>
    <p:extLst>
      <p:ext uri="{BB962C8B-B14F-4D97-AF65-F5344CB8AC3E}">
        <p14:creationId xmlns:p14="http://schemas.microsoft.com/office/powerpoint/2010/main" val="3784218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0B07CF-3DDB-C241-BFE5-B7A184E65DF3}" type="slidenum">
              <a:rPr lang="en-US" smtClean="0"/>
              <a:pPr>
                <a:defRPr/>
              </a:pPr>
              <a:t>‹#›</a:t>
            </a:fld>
            <a:endParaRPr lang="en-US" dirty="0"/>
          </a:p>
        </p:txBody>
      </p:sp>
    </p:spTree>
    <p:extLst>
      <p:ext uri="{BB962C8B-B14F-4D97-AF65-F5344CB8AC3E}">
        <p14:creationId xmlns:p14="http://schemas.microsoft.com/office/powerpoint/2010/main" val="35074454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2510FB64-8FE6-3B4C-9AB7-0B97F4CC843C}" type="slidenum">
              <a:rPr lang="en-US"/>
              <a:pPr>
                <a:defRPr/>
              </a:pPr>
              <a:t>‹#›</a:t>
            </a:fld>
            <a:endParaRPr lang="en-US"/>
          </a:p>
        </p:txBody>
      </p:sp>
    </p:spTree>
    <p:extLst>
      <p:ext uri="{BB962C8B-B14F-4D97-AF65-F5344CB8AC3E}">
        <p14:creationId xmlns:p14="http://schemas.microsoft.com/office/powerpoint/2010/main" val="9833712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E503C08A-8AA0-DE40-BEAA-304F2873C780}" type="slidenum">
              <a:rPr lang="en-US"/>
              <a:pPr>
                <a:defRPr/>
              </a:pPr>
              <a:t>‹#›</a:t>
            </a:fld>
            <a:endParaRPr lang="en-US"/>
          </a:p>
        </p:txBody>
      </p:sp>
    </p:spTree>
    <p:extLst>
      <p:ext uri="{BB962C8B-B14F-4D97-AF65-F5344CB8AC3E}">
        <p14:creationId xmlns:p14="http://schemas.microsoft.com/office/powerpoint/2010/main" val="383487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CB2428E5-5503-EC44-8BE3-C6A48298D81C}" type="slidenum">
              <a:rPr lang="en-US"/>
              <a:pPr>
                <a:defRPr/>
              </a:pPr>
              <a:t>‹#›</a:t>
            </a:fld>
            <a:endParaRPr lang="en-US"/>
          </a:p>
        </p:txBody>
      </p:sp>
    </p:spTree>
    <p:extLst>
      <p:ext uri="{BB962C8B-B14F-4D97-AF65-F5344CB8AC3E}">
        <p14:creationId xmlns:p14="http://schemas.microsoft.com/office/powerpoint/2010/main" val="2508591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DAABBBCC-93CB-A64B-8A90-DDD1CFD4695E}" type="slidenum">
              <a:rPr lang="en-US"/>
              <a:pPr>
                <a:defRPr/>
              </a:pPr>
              <a:t>‹#›</a:t>
            </a:fld>
            <a:endParaRPr lang="en-US"/>
          </a:p>
        </p:txBody>
      </p:sp>
    </p:spTree>
    <p:extLst>
      <p:ext uri="{BB962C8B-B14F-4D97-AF65-F5344CB8AC3E}">
        <p14:creationId xmlns:p14="http://schemas.microsoft.com/office/powerpoint/2010/main" val="7941292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4B486B9-82AB-864F-9CBE-85EFCAAA6FCD}" type="slidenum">
              <a:rPr lang="en-US"/>
              <a:pPr>
                <a:defRPr/>
              </a:pPr>
              <a:t>‹#›</a:t>
            </a:fld>
            <a:endParaRPr lang="en-US"/>
          </a:p>
        </p:txBody>
      </p:sp>
    </p:spTree>
    <p:extLst>
      <p:ext uri="{BB962C8B-B14F-4D97-AF65-F5344CB8AC3E}">
        <p14:creationId xmlns:p14="http://schemas.microsoft.com/office/powerpoint/2010/main" val="16853429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DAC08FA2-0368-4547-A2E8-868713864A76}" type="slidenum">
              <a:rPr lang="en-US"/>
              <a:pPr>
                <a:defRPr/>
              </a:pPr>
              <a:t>‹#›</a:t>
            </a:fld>
            <a:endParaRPr lang="en-US"/>
          </a:p>
        </p:txBody>
      </p:sp>
    </p:spTree>
    <p:extLst>
      <p:ext uri="{BB962C8B-B14F-4D97-AF65-F5344CB8AC3E}">
        <p14:creationId xmlns:p14="http://schemas.microsoft.com/office/powerpoint/2010/main" val="30224054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33D75FD-AC63-AA43-A2A0-AC2E9490031A}" type="slidenum">
              <a:rPr lang="en-US"/>
              <a:pPr>
                <a:defRPr/>
              </a:pPr>
              <a:t>‹#›</a:t>
            </a:fld>
            <a:endParaRPr lang="en-US"/>
          </a:p>
        </p:txBody>
      </p:sp>
    </p:spTree>
    <p:extLst>
      <p:ext uri="{BB962C8B-B14F-4D97-AF65-F5344CB8AC3E}">
        <p14:creationId xmlns:p14="http://schemas.microsoft.com/office/powerpoint/2010/main" val="24305143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236547"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95221D-7340-7E45-8C4E-B7B2DADE98F3}" type="slidenum">
              <a:rPr lang="en-US"/>
              <a:pPr>
                <a:defRPr/>
              </a:pPr>
              <a:t>‹#›</a:t>
            </a:fld>
            <a:endParaRPr lang="en-US"/>
          </a:p>
        </p:txBody>
      </p:sp>
    </p:spTree>
    <p:extLst>
      <p:ext uri="{BB962C8B-B14F-4D97-AF65-F5344CB8AC3E}">
        <p14:creationId xmlns:p14="http://schemas.microsoft.com/office/powerpoint/2010/main" val="7972960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EAECFA-AEFA-704A-B51E-111532034B30}" type="slidenum">
              <a:rPr lang="en-US"/>
              <a:pPr>
                <a:defRPr/>
              </a:pPr>
              <a:t>‹#›</a:t>
            </a:fld>
            <a:endParaRPr lang="en-US"/>
          </a:p>
        </p:txBody>
      </p:sp>
    </p:spTree>
    <p:extLst>
      <p:ext uri="{BB962C8B-B14F-4D97-AF65-F5344CB8AC3E}">
        <p14:creationId xmlns:p14="http://schemas.microsoft.com/office/powerpoint/2010/main" val="1952855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92E90-8054-4940-8308-6062CFBEA634}" type="slidenum">
              <a:rPr lang="en-US"/>
              <a:pPr>
                <a:defRPr/>
              </a:pPr>
              <a:t>‹#›</a:t>
            </a:fld>
            <a:endParaRPr lang="en-US"/>
          </a:p>
        </p:txBody>
      </p:sp>
    </p:spTree>
    <p:extLst>
      <p:ext uri="{BB962C8B-B14F-4D97-AF65-F5344CB8AC3E}">
        <p14:creationId xmlns:p14="http://schemas.microsoft.com/office/powerpoint/2010/main" val="3758618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53594B-26BC-3641-AAA7-9D5B108D2BDC}" type="slidenum">
              <a:rPr lang="en-US" smtClean="0"/>
              <a:pPr>
                <a:defRPr/>
              </a:pPr>
              <a:t>‹#›</a:t>
            </a:fld>
            <a:endParaRPr lang="en-US" dirty="0"/>
          </a:p>
        </p:txBody>
      </p:sp>
    </p:spTree>
    <p:extLst>
      <p:ext uri="{BB962C8B-B14F-4D97-AF65-F5344CB8AC3E}">
        <p14:creationId xmlns:p14="http://schemas.microsoft.com/office/powerpoint/2010/main" val="32638017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A1E72-FC4A-1644-A4EE-F7905226259A}" type="slidenum">
              <a:rPr lang="en-US"/>
              <a:pPr>
                <a:defRPr/>
              </a:pPr>
              <a:t>‹#›</a:t>
            </a:fld>
            <a:endParaRPr lang="en-US"/>
          </a:p>
        </p:txBody>
      </p:sp>
    </p:spTree>
    <p:extLst>
      <p:ext uri="{BB962C8B-B14F-4D97-AF65-F5344CB8AC3E}">
        <p14:creationId xmlns:p14="http://schemas.microsoft.com/office/powerpoint/2010/main" val="2595180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6F8DBD-71F6-FA45-BB5E-96258CEFB597}" type="slidenum">
              <a:rPr lang="en-US"/>
              <a:pPr>
                <a:defRPr/>
              </a:pPr>
              <a:t>‹#›</a:t>
            </a:fld>
            <a:endParaRPr lang="en-US"/>
          </a:p>
        </p:txBody>
      </p:sp>
    </p:spTree>
    <p:extLst>
      <p:ext uri="{BB962C8B-B14F-4D97-AF65-F5344CB8AC3E}">
        <p14:creationId xmlns:p14="http://schemas.microsoft.com/office/powerpoint/2010/main" val="11253365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600981-C801-0940-9465-9D1A13D415B8}" type="slidenum">
              <a:rPr lang="en-US"/>
              <a:pPr>
                <a:defRPr/>
              </a:pPr>
              <a:t>‹#›</a:t>
            </a:fld>
            <a:endParaRPr lang="en-US"/>
          </a:p>
        </p:txBody>
      </p:sp>
    </p:spTree>
    <p:extLst>
      <p:ext uri="{BB962C8B-B14F-4D97-AF65-F5344CB8AC3E}">
        <p14:creationId xmlns:p14="http://schemas.microsoft.com/office/powerpoint/2010/main" val="7282150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485BD1-AE5F-894C-9AFA-0D87D868A22A}" type="slidenum">
              <a:rPr lang="en-US"/>
              <a:pPr>
                <a:defRPr/>
              </a:pPr>
              <a:t>‹#›</a:t>
            </a:fld>
            <a:endParaRPr lang="en-US"/>
          </a:p>
        </p:txBody>
      </p:sp>
    </p:spTree>
    <p:extLst>
      <p:ext uri="{BB962C8B-B14F-4D97-AF65-F5344CB8AC3E}">
        <p14:creationId xmlns:p14="http://schemas.microsoft.com/office/powerpoint/2010/main" val="35143796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108CB5-3B5A-BE4C-8D24-64A1BF555B97}" type="slidenum">
              <a:rPr lang="en-US"/>
              <a:pPr>
                <a:defRPr/>
              </a:pPr>
              <a:t>‹#›</a:t>
            </a:fld>
            <a:endParaRPr lang="en-US"/>
          </a:p>
        </p:txBody>
      </p:sp>
    </p:spTree>
    <p:extLst>
      <p:ext uri="{BB962C8B-B14F-4D97-AF65-F5344CB8AC3E}">
        <p14:creationId xmlns:p14="http://schemas.microsoft.com/office/powerpoint/2010/main" val="27065471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49FAFD-B2B4-9242-950E-F290D8CAF1A3}" type="slidenum">
              <a:rPr lang="en-US"/>
              <a:pPr>
                <a:defRPr/>
              </a:pPr>
              <a:t>‹#›</a:t>
            </a:fld>
            <a:endParaRPr lang="en-US"/>
          </a:p>
        </p:txBody>
      </p:sp>
    </p:spTree>
    <p:extLst>
      <p:ext uri="{BB962C8B-B14F-4D97-AF65-F5344CB8AC3E}">
        <p14:creationId xmlns:p14="http://schemas.microsoft.com/office/powerpoint/2010/main" val="25642428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6302C5-CE6F-A348-B0B2-F8712C760B45}" type="slidenum">
              <a:rPr lang="en-US"/>
              <a:pPr>
                <a:defRPr/>
              </a:pPr>
              <a:t>‹#›</a:t>
            </a:fld>
            <a:endParaRPr lang="en-US"/>
          </a:p>
        </p:txBody>
      </p:sp>
    </p:spTree>
    <p:extLst>
      <p:ext uri="{BB962C8B-B14F-4D97-AF65-F5344CB8AC3E}">
        <p14:creationId xmlns:p14="http://schemas.microsoft.com/office/powerpoint/2010/main" val="36434198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E724CE-16FE-E143-8D71-C88D6F49FF34}" type="slidenum">
              <a:rPr lang="en-US"/>
              <a:pPr>
                <a:defRPr/>
              </a:pPr>
              <a:t>‹#›</a:t>
            </a:fld>
            <a:endParaRPr lang="en-US"/>
          </a:p>
        </p:txBody>
      </p:sp>
    </p:spTree>
    <p:extLst>
      <p:ext uri="{BB962C8B-B14F-4D97-AF65-F5344CB8AC3E}">
        <p14:creationId xmlns:p14="http://schemas.microsoft.com/office/powerpoint/2010/main" val="17141634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7330" name="Rectangle 1026"/>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227331" name="Rectangle 1027"/>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CED710-E429-F346-9D10-937305E80EC5}" type="slidenum">
              <a:rPr lang="en-US"/>
              <a:pPr>
                <a:defRPr/>
              </a:pPr>
              <a:t>‹#›</a:t>
            </a:fld>
            <a:endParaRPr lang="en-US"/>
          </a:p>
        </p:txBody>
      </p:sp>
    </p:spTree>
    <p:extLst>
      <p:ext uri="{BB962C8B-B14F-4D97-AF65-F5344CB8AC3E}">
        <p14:creationId xmlns:p14="http://schemas.microsoft.com/office/powerpoint/2010/main" val="40531291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384B03-A646-904C-9F72-EA236093F8FB}" type="slidenum">
              <a:rPr lang="en-US"/>
              <a:pPr>
                <a:defRPr/>
              </a:pPr>
              <a:t>‹#›</a:t>
            </a:fld>
            <a:endParaRPr lang="en-US"/>
          </a:p>
        </p:txBody>
      </p:sp>
    </p:spTree>
    <p:extLst>
      <p:ext uri="{BB962C8B-B14F-4D97-AF65-F5344CB8AC3E}">
        <p14:creationId xmlns:p14="http://schemas.microsoft.com/office/powerpoint/2010/main" val="387943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9.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10.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11.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13.pn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image" Target="../media/image12.png"/><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theme" Target="../theme/theme13.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image" Target="../media/image1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1.jpe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7.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15.jpe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image" Target="../media/image16.jpeg"/><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theme" Target="../theme/theme19.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image" Target="../media/image17.png"/><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theme" Target="../theme/theme20.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8.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1.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19.jpe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2.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image" Target="../media/image20.jpeg"/><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theme" Target="../theme/theme23.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theme" Target="../theme/theme24.xml"/><Relationship Id="rId1" Type="http://schemas.openxmlformats.org/officeDocument/2006/relationships/slideLayout" Target="../slideLayouts/slideLayout249.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theme" Target="../theme/theme25.xml"/><Relationship Id="rId1" Type="http://schemas.openxmlformats.org/officeDocument/2006/relationships/slideLayout" Target="../slideLayouts/slideLayout250.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51.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theme" Target="../theme/theme27.xml"/><Relationship Id="rId1" Type="http://schemas.openxmlformats.org/officeDocument/2006/relationships/slideLayout" Target="../slideLayouts/slideLayout252.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28.xml"/><Relationship Id="rId1" Type="http://schemas.openxmlformats.org/officeDocument/2006/relationships/slideLayout" Target="../slideLayouts/slideLayout253.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29.xml"/><Relationship Id="rId1" Type="http://schemas.openxmlformats.org/officeDocument/2006/relationships/slideLayout" Target="../slideLayouts/slideLayout2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55.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31.xml"/><Relationship Id="rId1" Type="http://schemas.openxmlformats.org/officeDocument/2006/relationships/slideLayout" Target="../slideLayouts/slideLayout256.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257.xml"/></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260.xml"/><Relationship Id="rId7" Type="http://schemas.openxmlformats.org/officeDocument/2006/relationships/image" Target="../media/image14.png"/><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4.xml"/><Relationship Id="rId1" Type="http://schemas.openxmlformats.org/officeDocument/2006/relationships/slideLayout" Target="../slideLayouts/slideLayout26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theme" Target="../theme/theme35.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theme" Target="../theme/theme36.xml"/><Relationship Id="rId1" Type="http://schemas.openxmlformats.org/officeDocument/2006/relationships/slideLayout" Target="../slideLayouts/slideLayout274.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37.xml"/><Relationship Id="rId1" Type="http://schemas.openxmlformats.org/officeDocument/2006/relationships/slideLayout" Target="../slideLayouts/slideLayout275.xml"/><Relationship Id="rId5" Type="http://schemas.openxmlformats.org/officeDocument/2006/relationships/image" Target="../media/image14.png"/><Relationship Id="rId4" Type="http://schemas.openxmlformats.org/officeDocument/2006/relationships/image" Target="../media/image13.png"/></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27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39.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4.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41.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42.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43.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44.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45.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46.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48.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theme" Target="../theme/theme49.xml"/><Relationship Id="rId1" Type="http://schemas.openxmlformats.org/officeDocument/2006/relationships/slideLayout" Target="../slideLayouts/slideLayout39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5.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slideLayout" Target="../slideLayouts/slideLayout405.xml"/><Relationship Id="rId18" Type="http://schemas.openxmlformats.org/officeDocument/2006/relationships/slideLayout" Target="../slideLayouts/slideLayout410.xml"/><Relationship Id="rId3" Type="http://schemas.openxmlformats.org/officeDocument/2006/relationships/slideLayout" Target="../slideLayouts/slideLayout395.xml"/><Relationship Id="rId21" Type="http://schemas.openxmlformats.org/officeDocument/2006/relationships/theme" Target="../theme/theme50.xml"/><Relationship Id="rId7" Type="http://schemas.openxmlformats.org/officeDocument/2006/relationships/slideLayout" Target="../slideLayouts/slideLayout399.xml"/><Relationship Id="rId12" Type="http://schemas.openxmlformats.org/officeDocument/2006/relationships/slideLayout" Target="../slideLayouts/slideLayout404.xml"/><Relationship Id="rId17" Type="http://schemas.openxmlformats.org/officeDocument/2006/relationships/slideLayout" Target="../slideLayouts/slideLayout409.xml"/><Relationship Id="rId2" Type="http://schemas.openxmlformats.org/officeDocument/2006/relationships/slideLayout" Target="../slideLayouts/slideLayout394.xml"/><Relationship Id="rId16" Type="http://schemas.openxmlformats.org/officeDocument/2006/relationships/slideLayout" Target="../slideLayouts/slideLayout408.xml"/><Relationship Id="rId20" Type="http://schemas.openxmlformats.org/officeDocument/2006/relationships/slideLayout" Target="../slideLayouts/slideLayout412.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5" Type="http://schemas.openxmlformats.org/officeDocument/2006/relationships/slideLayout" Target="../slideLayouts/slideLayout407.xml"/><Relationship Id="rId10" Type="http://schemas.openxmlformats.org/officeDocument/2006/relationships/slideLayout" Target="../slideLayouts/slideLayout402.xml"/><Relationship Id="rId19" Type="http://schemas.openxmlformats.org/officeDocument/2006/relationships/slideLayout" Target="../slideLayouts/slideLayout411.xml"/><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slideLayout" Target="../slideLayouts/slideLayout406.xml"/><Relationship Id="rId22" Type="http://schemas.openxmlformats.org/officeDocument/2006/relationships/image" Target="../media/image30.jpeg"/></Relationships>
</file>

<file path=ppt/slideMasters/_rels/slideMaster51.xml.rels><?xml version="1.0" encoding="UTF-8" standalone="yes"?>
<Relationships xmlns="http://schemas.openxmlformats.org/package/2006/relationships"><Relationship Id="rId8" Type="http://schemas.openxmlformats.org/officeDocument/2006/relationships/theme" Target="../theme/theme51.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5" Type="http://schemas.openxmlformats.org/officeDocument/2006/relationships/slideLayout" Target="../slideLayouts/slideLayout417.xml"/><Relationship Id="rId4" Type="http://schemas.openxmlformats.org/officeDocument/2006/relationships/slideLayout" Target="../slideLayouts/slideLayout41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52.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53.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54.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60.xml"/><Relationship Id="rId13" Type="http://schemas.openxmlformats.org/officeDocument/2006/relationships/slideLayout" Target="../slideLayouts/slideLayout465.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slideLayout" Target="../slideLayouts/slideLayout464.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5" Type="http://schemas.openxmlformats.org/officeDocument/2006/relationships/image" Target="../media/image40.jpeg"/><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image" Target="../media/image41.jpeg"/><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56.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image" Target="../media/image42.emf"/><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57.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theme" Target="../theme/theme58.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slideLayout" Target="../slideLayouts/slideLayout499.xml"/><Relationship Id="rId2" Type="http://schemas.openxmlformats.org/officeDocument/2006/relationships/slideLayout" Target="../slideLayouts/slideLayout489.xml"/><Relationship Id="rId16" Type="http://schemas.openxmlformats.org/officeDocument/2006/relationships/image" Target="../media/image14.png"/><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5" Type="http://schemas.openxmlformats.org/officeDocument/2006/relationships/image" Target="../media/image13.png"/><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 Id="rId14" Type="http://schemas.openxmlformats.org/officeDocument/2006/relationships/image" Target="../media/image12.pn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jpe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59.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5.jpe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6.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1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60.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slideLayout" Target="../slideLayouts/slideLayout534.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 Id="rId1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43.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62.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jpe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63.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theme" Target="../theme/theme64.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2" Type="http://schemas.openxmlformats.org/officeDocument/2006/relationships/slideLayout" Target="../slideLayouts/slideLayout558.xml"/><Relationship Id="rId16" Type="http://schemas.openxmlformats.org/officeDocument/2006/relationships/image" Target="../media/image14.png"/><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5" Type="http://schemas.openxmlformats.org/officeDocument/2006/relationships/image" Target="../media/image13.png"/><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 Id="rId14" Type="http://schemas.openxmlformats.org/officeDocument/2006/relationships/image" Target="../media/image12.pn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76.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65.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587.xml"/><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66.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98.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image" Target="../media/image16.jpeg"/><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theme" Target="../theme/theme67.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08.xml"/><Relationship Id="rId13" Type="http://schemas.openxmlformats.org/officeDocument/2006/relationships/theme" Target="../theme/theme68.xml"/><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slideLayout" Target="../slideLayouts/slideLayout612.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 Id="rId14" Type="http://schemas.openxmlformats.org/officeDocument/2006/relationships/image" Target="../media/image45.jpeg"/></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20.xml"/><Relationship Id="rId13" Type="http://schemas.openxmlformats.org/officeDocument/2006/relationships/image" Target="../media/image46.jpeg"/><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theme" Target="../theme/theme69.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6.jpe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8.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8.jpe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solidFill>
                  <a:schemeClr val="tx1"/>
                </a:solidFill>
                <a:effectLst>
                  <a:outerShdw blurRad="38100" dist="38100" dir="2700000" algn="tl">
                    <a:srgbClr val="000000"/>
                  </a:outerShdw>
                </a:effectLst>
                <a:latin typeface="Arial" panose="020B0604020202020204" pitchFamily="34" charset="0"/>
              </a:defRPr>
            </a:lvl1pPr>
          </a:lstStyle>
          <a:p>
            <a:pPr>
              <a:defRPr/>
            </a:pPr>
            <a:fld id="{953A75BF-C909-7C4B-AB75-8FBE4B19DA0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0943" r:id="rId1"/>
    <p:sldLayoutId id="2147490647" r:id="rId2"/>
    <p:sldLayoutId id="2147490648" r:id="rId3"/>
    <p:sldLayoutId id="2147490649" r:id="rId4"/>
    <p:sldLayoutId id="2147490650" r:id="rId5"/>
    <p:sldLayoutId id="2147490651" r:id="rId6"/>
    <p:sldLayoutId id="2147490652" r:id="rId7"/>
    <p:sldLayoutId id="2147490653" r:id="rId8"/>
    <p:sldLayoutId id="2147490654" r:id="rId9"/>
    <p:sldLayoutId id="2147490655" r:id="rId10"/>
    <p:sldLayoutId id="2147490656" r:id="rId11"/>
    <p:sldLayoutId id="2147490657" r:id="rId12"/>
    <p:sldLayoutId id="2147490658" r:id="rId13"/>
    <p:sldLayoutId id="2147490659"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mn-ea"/>
                <a:cs typeface="+mn-cs"/>
              </a:defRPr>
            </a:lvl1pPr>
          </a:lstStyle>
          <a:p>
            <a:pPr>
              <a:defRPr/>
            </a:pPr>
            <a:endParaRPr lang="en-US"/>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mn-ea"/>
                <a:cs typeface="+mn-cs"/>
              </a:defRPr>
            </a:lvl1pPr>
          </a:lstStyle>
          <a:p>
            <a:pPr>
              <a:defRPr/>
            </a:pPr>
            <a:endParaRPr lang="en-US"/>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D27952AA-7CF9-414D-92C3-09E1EE8D17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53" r:id="rId1"/>
    <p:sldLayoutId id="2147490754" r:id="rId2"/>
    <p:sldLayoutId id="2147490755" r:id="rId3"/>
    <p:sldLayoutId id="2147490756" r:id="rId4"/>
    <p:sldLayoutId id="2147490757" r:id="rId5"/>
    <p:sldLayoutId id="2147490758" r:id="rId6"/>
    <p:sldLayoutId id="2147490759" r:id="rId7"/>
    <p:sldLayoutId id="2147490760" r:id="rId8"/>
    <p:sldLayoutId id="2147490761" r:id="rId9"/>
    <p:sldLayoutId id="2147490762" r:id="rId10"/>
    <p:sldLayoutId id="2147490763"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3234" name="Rectangle 1026"/>
          <p:cNvSpPr>
            <a:spLocks noGrp="1" noChangeArrowheads="1"/>
          </p:cNvSpPr>
          <p:nvPr>
            <p:ph type="title"/>
          </p:nvPr>
        </p:nvSpPr>
        <p:spPr bwMode="auto">
          <a:xfrm>
            <a:off x="685800" y="3048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3235" name="Rectangle 1027"/>
          <p:cNvSpPr>
            <a:spLocks noGrp="1" noChangeArrowheads="1"/>
          </p:cNvSpPr>
          <p:nvPr>
            <p:ph type="body" idx="1"/>
          </p:nvPr>
        </p:nvSpPr>
        <p:spPr bwMode="auto">
          <a:xfrm>
            <a:off x="685800" y="1752600"/>
            <a:ext cx="7772400" cy="43434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32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2232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2232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r">
              <a:defRPr sz="1400" b="1" i="0">
                <a:solidFill>
                  <a:schemeClr val="tx1"/>
                </a:solidFill>
                <a:latin typeface="Arial" panose="020B0604020202020204" pitchFamily="34" charset="0"/>
                <a:ea typeface="ヒラギノ角ゴ Pro W3" charset="0"/>
                <a:cs typeface="ヒラギノ角ゴ Pro W3" charset="0"/>
              </a:defRPr>
            </a:lvl1pPr>
          </a:lstStyle>
          <a:p>
            <a:pPr>
              <a:defRPr/>
            </a:pPr>
            <a:fld id="{656FBCA3-BEE5-C247-9FA8-ECF60441C60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0764" r:id="rId1"/>
    <p:sldLayoutId id="2147490765" r:id="rId2"/>
    <p:sldLayoutId id="2147490766" r:id="rId3"/>
    <p:sldLayoutId id="2147490767" r:id="rId4"/>
    <p:sldLayoutId id="2147490768" r:id="rId5"/>
    <p:sldLayoutId id="2147490769" r:id="rId6"/>
    <p:sldLayoutId id="2147490770" r:id="rId7"/>
    <p:sldLayoutId id="2147490771" r:id="rId8"/>
    <p:sldLayoutId id="2147490772" r:id="rId9"/>
    <p:sldLayoutId id="2147490773" r:id="rId10"/>
    <p:sldLayoutId id="2147490774"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2667000" y="1219200"/>
            <a:ext cx="5791200" cy="1371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0163" name="Rectangle 3"/>
          <p:cNvSpPr>
            <a:spLocks noGrp="1" noChangeArrowheads="1"/>
          </p:cNvSpPr>
          <p:nvPr>
            <p:ph type="body" idx="1"/>
          </p:nvPr>
        </p:nvSpPr>
        <p:spPr bwMode="auto">
          <a:xfrm>
            <a:off x="685800" y="2743200"/>
            <a:ext cx="7772400" cy="3276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0164"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mn-ea"/>
                <a:cs typeface="+mn-cs"/>
              </a:defRPr>
            </a:lvl1pPr>
          </a:lstStyle>
          <a:p>
            <a:pPr>
              <a:defRPr/>
            </a:pPr>
            <a:endParaRPr lang="en-US"/>
          </a:p>
        </p:txBody>
      </p:sp>
      <p:sp>
        <p:nvSpPr>
          <p:cNvPr id="220165"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mn-ea"/>
                <a:cs typeface="+mn-cs"/>
              </a:defRPr>
            </a:lvl1pPr>
          </a:lstStyle>
          <a:p>
            <a:pPr>
              <a:defRPr/>
            </a:pPr>
            <a:endParaRPr lang="en-US"/>
          </a:p>
        </p:txBody>
      </p:sp>
      <p:sp>
        <p:nvSpPr>
          <p:cNvPr id="220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578645E1-B841-3E49-B4D9-C174E3DC541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75" r:id="rId1"/>
    <p:sldLayoutId id="2147490776" r:id="rId2"/>
    <p:sldLayoutId id="2147490777" r:id="rId3"/>
    <p:sldLayoutId id="2147490778" r:id="rId4"/>
    <p:sldLayoutId id="2147490779" r:id="rId5"/>
    <p:sldLayoutId id="2147490780" r:id="rId6"/>
    <p:sldLayoutId id="2147490781" r:id="rId7"/>
    <p:sldLayoutId id="2147490782" r:id="rId8"/>
    <p:sldLayoutId id="2147490783" r:id="rId9"/>
    <p:sldLayoutId id="2147490784" r:id="rId10"/>
    <p:sldLayoutId id="2147490785"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9144000" cy="6856413"/>
            <a:chOff x="0" y="0"/>
            <a:chExt cx="5760" cy="4319"/>
          </a:xfrm>
        </p:grpSpPr>
        <p:sp>
          <p:nvSpPr>
            <p:cNvPr id="13312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3312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2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71019" name="Freeform 6"/>
            <p:cNvSpPr>
              <a:spLocks/>
            </p:cNvSpPr>
            <p:nvPr/>
          </p:nvSpPr>
          <p:spPr bwMode="hidden">
            <a:xfrm>
              <a:off x="4038" y="3577"/>
              <a:ext cx="1720" cy="65"/>
            </a:xfrm>
            <a:custGeom>
              <a:avLst/>
              <a:gdLst>
                <a:gd name="T0" fmla="*/ 1694 w 1722"/>
                <a:gd name="T1" fmla="*/ 52 h 66"/>
                <a:gd name="T2" fmla="*/ 1694 w 1722"/>
                <a:gd name="T3" fmla="*/ 46 h 66"/>
                <a:gd name="T4" fmla="*/ 0 w 1722"/>
                <a:gd name="T5" fmla="*/ 0 h 66"/>
                <a:gd name="T6" fmla="*/ 0 w 1722"/>
                <a:gd name="T7" fmla="*/ 34 h 66"/>
                <a:gd name="T8" fmla="*/ 1694 w 1722"/>
                <a:gd name="T9" fmla="*/ 52 h 66"/>
                <a:gd name="T10" fmla="*/ 1694 w 1722"/>
                <a:gd name="T11" fmla="*/ 5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12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71021" name="Freeform 8"/>
            <p:cNvSpPr>
              <a:spLocks/>
            </p:cNvSpPr>
            <p:nvPr/>
          </p:nvSpPr>
          <p:spPr bwMode="hidden">
            <a:xfrm>
              <a:off x="4784" y="3702"/>
              <a:ext cx="974" cy="101"/>
            </a:xfrm>
            <a:custGeom>
              <a:avLst/>
              <a:gdLst>
                <a:gd name="T0" fmla="*/ 961 w 975"/>
                <a:gd name="T1" fmla="*/ 48 h 101"/>
                <a:gd name="T2" fmla="*/ 961 w 975"/>
                <a:gd name="T3" fmla="*/ 0 h 101"/>
                <a:gd name="T4" fmla="*/ 0 w 975"/>
                <a:gd name="T5" fmla="*/ 24 h 101"/>
                <a:gd name="T6" fmla="*/ 0 w 975"/>
                <a:gd name="T7" fmla="*/ 101 h 101"/>
                <a:gd name="T8" fmla="*/ 961 w 975"/>
                <a:gd name="T9" fmla="*/ 48 h 101"/>
                <a:gd name="T10" fmla="*/ 96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1022" name="Freeform 9"/>
            <p:cNvSpPr>
              <a:spLocks/>
            </p:cNvSpPr>
            <p:nvPr/>
          </p:nvSpPr>
          <p:spPr bwMode="hidden">
            <a:xfrm>
              <a:off x="3619" y="3815"/>
              <a:ext cx="2139" cy="198"/>
            </a:xfrm>
            <a:custGeom>
              <a:avLst/>
              <a:gdLst>
                <a:gd name="T0" fmla="*/ 2113 w 2141"/>
                <a:gd name="T1" fmla="*/ 0 h 198"/>
                <a:gd name="T2" fmla="*/ 0 w 2141"/>
                <a:gd name="T3" fmla="*/ 156 h 198"/>
                <a:gd name="T4" fmla="*/ 0 w 2141"/>
                <a:gd name="T5" fmla="*/ 198 h 198"/>
                <a:gd name="T6" fmla="*/ 2113 w 2141"/>
                <a:gd name="T7" fmla="*/ 0 h 198"/>
                <a:gd name="T8" fmla="*/ 211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13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171024" name="Freeform 11"/>
            <p:cNvSpPr>
              <a:spLocks/>
            </p:cNvSpPr>
            <p:nvPr/>
          </p:nvSpPr>
          <p:spPr bwMode="hidden">
            <a:xfrm>
              <a:off x="2097" y="4043"/>
              <a:ext cx="2514" cy="276"/>
            </a:xfrm>
            <a:custGeom>
              <a:avLst/>
              <a:gdLst>
                <a:gd name="T0" fmla="*/ 2140 w 2517"/>
                <a:gd name="T1" fmla="*/ 276 h 276"/>
                <a:gd name="T2" fmla="*/ 2475 w 2517"/>
                <a:gd name="T3" fmla="*/ 204 h 276"/>
                <a:gd name="T4" fmla="*/ 2218 w 2517"/>
                <a:gd name="T5" fmla="*/ 0 h 276"/>
                <a:gd name="T6" fmla="*/ 0 w 2517"/>
                <a:gd name="T7" fmla="*/ 276 h 276"/>
                <a:gd name="T8" fmla="*/ 2140 w 2517"/>
                <a:gd name="T9" fmla="*/ 276 h 276"/>
                <a:gd name="T10" fmla="*/ 214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13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a typeface="+mn-ea"/>
                <a:cs typeface="+mn-cs"/>
              </a:endParaRPr>
            </a:p>
          </p:txBody>
        </p:sp>
        <p:sp>
          <p:nvSpPr>
            <p:cNvPr id="171026" name="Freeform 13"/>
            <p:cNvSpPr>
              <a:spLocks/>
            </p:cNvSpPr>
            <p:nvPr/>
          </p:nvSpPr>
          <p:spPr bwMode="hidden">
            <a:xfrm>
              <a:off x="5030" y="3151"/>
              <a:ext cx="728" cy="240"/>
            </a:xfrm>
            <a:custGeom>
              <a:avLst/>
              <a:gdLst>
                <a:gd name="T0" fmla="*/ 715 w 729"/>
                <a:gd name="T1" fmla="*/ 240 h 240"/>
                <a:gd name="T2" fmla="*/ 0 w 729"/>
                <a:gd name="T3" fmla="*/ 0 h 240"/>
                <a:gd name="T4" fmla="*/ 0 w 729"/>
                <a:gd name="T5" fmla="*/ 6 h 240"/>
                <a:gd name="T6" fmla="*/ 715 w 729"/>
                <a:gd name="T7" fmla="*/ 240 h 240"/>
                <a:gd name="T8" fmla="*/ 71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13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71028" name="Freeform 15"/>
            <p:cNvSpPr>
              <a:spLocks/>
            </p:cNvSpPr>
            <p:nvPr/>
          </p:nvSpPr>
          <p:spPr bwMode="hidden">
            <a:xfrm>
              <a:off x="5030" y="3049"/>
              <a:ext cx="728" cy="318"/>
            </a:xfrm>
            <a:custGeom>
              <a:avLst/>
              <a:gdLst>
                <a:gd name="T0" fmla="*/ 715 w 729"/>
                <a:gd name="T1" fmla="*/ 318 h 318"/>
                <a:gd name="T2" fmla="*/ 715 w 729"/>
                <a:gd name="T3" fmla="*/ 312 h 318"/>
                <a:gd name="T4" fmla="*/ 0 w 729"/>
                <a:gd name="T5" fmla="*/ 0 h 318"/>
                <a:gd name="T6" fmla="*/ 0 w 729"/>
                <a:gd name="T7" fmla="*/ 54 h 318"/>
                <a:gd name="T8" fmla="*/ 715 w 729"/>
                <a:gd name="T9" fmla="*/ 318 h 318"/>
                <a:gd name="T10" fmla="*/ 71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13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3313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3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a typeface="+mn-ea"/>
                <a:cs typeface="+mn-cs"/>
              </a:endParaRPr>
            </a:p>
          </p:txBody>
        </p:sp>
        <p:sp>
          <p:nvSpPr>
            <p:cNvPr id="17103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14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7103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14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4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3314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7103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14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a typeface="+mn-ea"/>
                <a:cs typeface="+mn-cs"/>
              </a:endParaRPr>
            </a:p>
          </p:txBody>
        </p:sp>
        <p:sp>
          <p:nvSpPr>
            <p:cNvPr id="13314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a typeface="+mn-ea"/>
                <a:cs typeface="+mn-cs"/>
              </a:endParaRPr>
            </a:p>
          </p:txBody>
        </p:sp>
        <p:sp>
          <p:nvSpPr>
            <p:cNvPr id="171041" name="Freeform 28"/>
            <p:cNvSpPr>
              <a:spLocks/>
            </p:cNvSpPr>
            <p:nvPr/>
          </p:nvSpPr>
          <p:spPr bwMode="hidden">
            <a:xfrm>
              <a:off x="5698" y="653"/>
              <a:ext cx="60" cy="311"/>
            </a:xfrm>
            <a:custGeom>
              <a:avLst/>
              <a:gdLst>
                <a:gd name="T0" fmla="*/ 0 w 60"/>
                <a:gd name="T1" fmla="*/ 144 h 312"/>
                <a:gd name="T2" fmla="*/ 60 w 60"/>
                <a:gd name="T3" fmla="*/ 29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14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7104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15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13315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a typeface="+mn-ea"/>
                <a:cs typeface="+mn-cs"/>
              </a:endParaRPr>
            </a:p>
          </p:txBody>
        </p:sp>
        <p:sp>
          <p:nvSpPr>
            <p:cNvPr id="13315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nvGrpSpPr>
            <p:cNvPr id="171052" name="Group 39"/>
            <p:cNvGrpSpPr>
              <a:grpSpLocks/>
            </p:cNvGrpSpPr>
            <p:nvPr userDrawn="1"/>
          </p:nvGrpSpPr>
          <p:grpSpPr bwMode="auto">
            <a:xfrm>
              <a:off x="0" y="1632"/>
              <a:ext cx="5758" cy="1858"/>
              <a:chOff x="0" y="1632"/>
              <a:chExt cx="5758" cy="1858"/>
            </a:xfrm>
          </p:grpSpPr>
          <p:sp>
            <p:nvSpPr>
              <p:cNvPr id="13316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13316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a typeface="+mn-ea"/>
                  <a:cs typeface="+mn-cs"/>
                </a:endParaRPr>
              </a:p>
            </p:txBody>
          </p:sp>
        </p:grpSp>
      </p:grpSp>
      <p:sp>
        <p:nvSpPr>
          <p:cNvPr id="13316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6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316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3316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3316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chemeClr val="tx1"/>
                </a:solidFill>
                <a:effectLst>
                  <a:outerShdw blurRad="38100" dist="38100" dir="2700000" algn="tl">
                    <a:srgbClr val="000000"/>
                  </a:outerShdw>
                </a:effectLst>
                <a:latin typeface="Arial" panose="020B0604020202020204" pitchFamily="34" charset="0"/>
              </a:defRPr>
            </a:lvl1pPr>
          </a:lstStyle>
          <a:p>
            <a:pPr>
              <a:defRPr/>
            </a:pPr>
            <a:fld id="{347254B4-07FD-B54C-BE43-73B7117254B4}"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0797" r:id="rId1"/>
    <p:sldLayoutId id="2147490798" r:id="rId2"/>
    <p:sldLayoutId id="2147490799" r:id="rId3"/>
    <p:sldLayoutId id="2147490800" r:id="rId4"/>
    <p:sldLayoutId id="2147490801" r:id="rId5"/>
    <p:sldLayoutId id="2147490802" r:id="rId6"/>
    <p:sldLayoutId id="2147490803" r:id="rId7"/>
    <p:sldLayoutId id="2147490804" r:id="rId8"/>
    <p:sldLayoutId id="2147490805" r:id="rId9"/>
    <p:sldLayoutId id="2147490806" r:id="rId10"/>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07" r:id="rId1"/>
    <p:sldLayoutId id="2147490808" r:id="rId2"/>
    <p:sldLayoutId id="2147490809" r:id="rId3"/>
    <p:sldLayoutId id="2147490810" r:id="rId4"/>
    <p:sldLayoutId id="2147490811" r:id="rId5"/>
    <p:sldLayoutId id="2147490812" r:id="rId6"/>
    <p:sldLayoutId id="2147490813" r:id="rId7"/>
    <p:sldLayoutId id="2147490814" r:id="rId8"/>
    <p:sldLayoutId id="2147490815" r:id="rId9"/>
    <p:sldLayoutId id="2147490816" r:id="rId10"/>
    <p:sldLayoutId id="214749081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4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3A552120-D3AA-6142-9961-8CBECA1C04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18" r:id="rId1"/>
    <p:sldLayoutId id="2147490819" r:id="rId2"/>
    <p:sldLayoutId id="2147490820" r:id="rId3"/>
    <p:sldLayoutId id="2147490821" r:id="rId4"/>
    <p:sldLayoutId id="2147490822" r:id="rId5"/>
    <p:sldLayoutId id="2147490823" r:id="rId6"/>
    <p:sldLayoutId id="2147490824" r:id="rId7"/>
    <p:sldLayoutId id="2147490825" r:id="rId8"/>
    <p:sldLayoutId id="2147490826" r:id="rId9"/>
    <p:sldLayoutId id="2147490827" r:id="rId10"/>
    <p:sldLayoutId id="214749082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solidFill>
                  <a:schemeClr val="tx1"/>
                </a:solidFill>
                <a:effectLst>
                  <a:outerShdw blurRad="38100" dist="38100" dir="2700000" algn="tl">
                    <a:srgbClr val="000000"/>
                  </a:outerShdw>
                </a:effectLst>
                <a:latin typeface="Arial" panose="020B0604020202020204" pitchFamily="34" charset="0"/>
              </a:defRPr>
            </a:lvl1pPr>
          </a:lstStyle>
          <a:p>
            <a:pPr>
              <a:defRPr/>
            </a:pPr>
            <a:fld id="{796EBFC2-7B17-914C-B7FC-878B5F088EA7}"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0945" r:id="rId1"/>
    <p:sldLayoutId id="2147490829" r:id="rId2"/>
    <p:sldLayoutId id="2147490830" r:id="rId3"/>
    <p:sldLayoutId id="2147490831" r:id="rId4"/>
    <p:sldLayoutId id="2147490832" r:id="rId5"/>
    <p:sldLayoutId id="2147490833" r:id="rId6"/>
    <p:sldLayoutId id="2147490834" r:id="rId7"/>
    <p:sldLayoutId id="2147490835" r:id="rId8"/>
    <p:sldLayoutId id="2147490836" r:id="rId9"/>
    <p:sldLayoutId id="2147490837" r:id="rId10"/>
    <p:sldLayoutId id="214749083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9139"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8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58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58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chemeClr val="tx1"/>
                </a:solidFill>
                <a:latin typeface="Arial" panose="020B0604020202020204" pitchFamily="34" charset="0"/>
                <a:ea typeface="Osaka" charset="0"/>
                <a:cs typeface="Osaka" charset="0"/>
              </a:defRPr>
            </a:lvl1pPr>
          </a:lstStyle>
          <a:p>
            <a:pPr>
              <a:defRPr/>
            </a:pPr>
            <a:fld id="{76CF05AB-063A-384B-AAFA-6039250CB97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0839" r:id="rId1"/>
    <p:sldLayoutId id="2147490840" r:id="rId2"/>
    <p:sldLayoutId id="2147490841" r:id="rId3"/>
    <p:sldLayoutId id="2147490842" r:id="rId4"/>
    <p:sldLayoutId id="2147490843" r:id="rId5"/>
    <p:sldLayoutId id="2147490844" r:id="rId6"/>
    <p:sldLayoutId id="2147490845" r:id="rId7"/>
    <p:sldLayoutId id="2147490846" r:id="rId8"/>
    <p:sldLayoutId id="2147490847" r:id="rId9"/>
    <p:sldLayoutId id="2147490848" r:id="rId10"/>
    <p:sldLayoutId id="2147490849" r:id="rId11"/>
    <p:sldLayoutId id="2147490850"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2419"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420"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rebuchet MS" charset="0"/>
                <a:ea typeface="+mn-ea"/>
                <a:cs typeface="+mn-cs"/>
              </a:defRPr>
            </a:lvl1pPr>
          </a:lstStyle>
          <a:p>
            <a:pPr>
              <a:defRPr/>
            </a:pPr>
            <a:endParaRPr lang="en-US"/>
          </a:p>
        </p:txBody>
      </p:sp>
      <p:sp>
        <p:nvSpPr>
          <p:cNvPr id="572421"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rebuchet MS" charset="0"/>
                <a:ea typeface="+mn-ea"/>
                <a:cs typeface="+mn-cs"/>
              </a:defRPr>
            </a:lvl1pPr>
          </a:lstStyle>
          <a:p>
            <a:pPr>
              <a:defRPr/>
            </a:pPr>
            <a:endParaRPr lang="en-US"/>
          </a:p>
        </p:txBody>
      </p:sp>
      <p:sp>
        <p:nvSpPr>
          <p:cNvPr id="572422"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charset="0"/>
                <a:ea typeface="Osaka" charset="0"/>
                <a:cs typeface="Osaka" charset="0"/>
              </a:defRPr>
            </a:lvl1pPr>
          </a:lstStyle>
          <a:p>
            <a:pPr>
              <a:defRPr/>
            </a:pPr>
            <a:fld id="{320D9E1C-BDC1-F34D-A10C-B0D2795CD3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51" r:id="rId1"/>
    <p:sldLayoutId id="2147490852" r:id="rId2"/>
    <p:sldLayoutId id="2147490853" r:id="rId3"/>
    <p:sldLayoutId id="2147490854" r:id="rId4"/>
    <p:sldLayoutId id="2147490855" r:id="rId5"/>
    <p:sldLayoutId id="2147490856" r:id="rId6"/>
    <p:sldLayoutId id="2147490857" r:id="rId7"/>
    <p:sldLayoutId id="2147490858" r:id="rId8"/>
    <p:sldLayoutId id="2147490859" r:id="rId9"/>
    <p:sldLayoutId id="2147490860" r:id="rId10"/>
    <p:sldLayoutId id="21474908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44738" name="Rectangle 1026"/>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4739" name="Rectangle 1027"/>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5908" name="Rectangle 1028"/>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635909" name="Rectangle 1029"/>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635910" name="Rectangle 1030"/>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D67C85FA-57D8-CF47-B70E-F32FD068F6F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0862" r:id="rId1"/>
    <p:sldLayoutId id="2147490863" r:id="rId2"/>
    <p:sldLayoutId id="2147490864" r:id="rId3"/>
    <p:sldLayoutId id="2147490865" r:id="rId4"/>
    <p:sldLayoutId id="2147490866" r:id="rId5"/>
    <p:sldLayoutId id="2147490867" r:id="rId6"/>
    <p:sldLayoutId id="2147490868" r:id="rId7"/>
    <p:sldLayoutId id="2147490869" r:id="rId8"/>
    <p:sldLayoutId id="2147490870" r:id="rId9"/>
    <p:sldLayoutId id="2147490871" r:id="rId10"/>
  </p:sldLayoutIdLst>
  <p:txStyles>
    <p:titleStyle>
      <a:lvl1pPr algn="l" rtl="0" eaLnBrk="0" fontAlgn="base" hangingPunct="0">
        <a:lnSpc>
          <a:spcPct val="90000"/>
        </a:lnSpc>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lnSpc>
          <a:spcPct val="90000"/>
        </a:lnSpc>
        <a:spcBef>
          <a:spcPct val="20000"/>
        </a:spcBef>
        <a:spcAft>
          <a:spcPct val="0"/>
        </a:spcAft>
        <a:buSzPct val="80000"/>
        <a:buFont typeface="Wingdings" charset="0"/>
        <a:buChar char="l"/>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657859"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i="0">
                <a:solidFill>
                  <a:schemeClr val="tx1"/>
                </a:solidFill>
                <a:latin typeface="Arial" panose="020B0604020202020204" pitchFamily="34" charset="0"/>
                <a:ea typeface="+mn-ea"/>
                <a:cs typeface="+mn-cs"/>
              </a:defRPr>
            </a:lvl1pPr>
          </a:lstStyle>
          <a:p>
            <a:pPr>
              <a:defRPr/>
            </a:pPr>
            <a:endParaRPr lang="en-US" dirty="0"/>
          </a:p>
        </p:txBody>
      </p:sp>
      <p:sp>
        <p:nvSpPr>
          <p:cNvPr id="1657860"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i="0">
                <a:solidFill>
                  <a:schemeClr val="tx1"/>
                </a:solidFill>
                <a:latin typeface="Arial" panose="020B0604020202020204" pitchFamily="34" charset="0"/>
                <a:ea typeface="+mn-ea"/>
                <a:cs typeface="+mn-cs"/>
              </a:defRPr>
            </a:lvl1pPr>
          </a:lstStyle>
          <a:p>
            <a:pPr>
              <a:defRPr/>
            </a:pPr>
            <a:endParaRPr lang="en-US" dirty="0"/>
          </a:p>
        </p:txBody>
      </p:sp>
      <p:sp>
        <p:nvSpPr>
          <p:cNvPr id="1657861"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i="0">
                <a:solidFill>
                  <a:schemeClr val="tx1"/>
                </a:solidFill>
                <a:latin typeface="Arial" panose="020B0604020202020204" pitchFamily="34" charset="0"/>
              </a:defRPr>
            </a:lvl1pPr>
          </a:lstStyle>
          <a:p>
            <a:pPr>
              <a:defRPr/>
            </a:pPr>
            <a:fld id="{C1746651-0E2F-2342-8F33-B5C5A4142401}" type="slidenum">
              <a:rPr lang="en-US" smtClean="0"/>
              <a:pPr>
                <a:defRPr/>
              </a:pPr>
              <a:t>‹#›</a:t>
            </a:fld>
            <a:endParaRPr lang="en-US" dirty="0"/>
          </a:p>
        </p:txBody>
      </p:sp>
      <p:sp>
        <p:nvSpPr>
          <p:cNvPr id="28678" name="Rectangle 1030"/>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90944" r:id="rId1"/>
    <p:sldLayoutId id="2147490671" r:id="rId2"/>
    <p:sldLayoutId id="2147490672" r:id="rId3"/>
    <p:sldLayoutId id="2147490673" r:id="rId4"/>
    <p:sldLayoutId id="2147490674" r:id="rId5"/>
    <p:sldLayoutId id="2147490675" r:id="rId6"/>
    <p:sldLayoutId id="2147490676" r:id="rId7"/>
    <p:sldLayoutId id="2147490677" r:id="rId8"/>
    <p:sldLayoutId id="2147490678" r:id="rId9"/>
    <p:sldLayoutId id="2147490679" r:id="rId10"/>
    <p:sldLayoutId id="2147490680"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5pPr>
      <a:lvl6pPr marL="457200" algn="l" rtl="0" fontAlgn="base">
        <a:lnSpc>
          <a:spcPct val="90000"/>
        </a:lnSpc>
        <a:spcBef>
          <a:spcPct val="20000"/>
        </a:spcBef>
        <a:spcAft>
          <a:spcPct val="0"/>
        </a:spcAft>
        <a:defRPr sz="4400" b="1">
          <a:solidFill>
            <a:schemeClr val="tx2"/>
          </a:solidFill>
          <a:latin typeface="Times New Roman" pitchFamily="-111" charset="0"/>
        </a:defRPr>
      </a:lvl6pPr>
      <a:lvl7pPr marL="914400" algn="l" rtl="0" fontAlgn="base">
        <a:lnSpc>
          <a:spcPct val="90000"/>
        </a:lnSpc>
        <a:spcBef>
          <a:spcPct val="20000"/>
        </a:spcBef>
        <a:spcAft>
          <a:spcPct val="0"/>
        </a:spcAft>
        <a:defRPr sz="4400" b="1">
          <a:solidFill>
            <a:schemeClr val="tx2"/>
          </a:solidFill>
          <a:latin typeface="Times New Roman" pitchFamily="-111" charset="0"/>
        </a:defRPr>
      </a:lvl7pPr>
      <a:lvl8pPr marL="1371600" algn="l" rtl="0" fontAlgn="base">
        <a:lnSpc>
          <a:spcPct val="90000"/>
        </a:lnSpc>
        <a:spcBef>
          <a:spcPct val="20000"/>
        </a:spcBef>
        <a:spcAft>
          <a:spcPct val="0"/>
        </a:spcAft>
        <a:defRPr sz="4400" b="1">
          <a:solidFill>
            <a:schemeClr val="tx2"/>
          </a:solidFill>
          <a:latin typeface="Times New Roman" pitchFamily="-111" charset="0"/>
        </a:defRPr>
      </a:lvl8pPr>
      <a:lvl9pPr marL="1828800" algn="l" rtl="0" fontAlgn="base">
        <a:lnSpc>
          <a:spcPct val="90000"/>
        </a:lnSpc>
        <a:spcBef>
          <a:spcPct val="20000"/>
        </a:spcBef>
        <a:spcAft>
          <a:spcPct val="0"/>
        </a:spcAft>
        <a:defRPr sz="4400" b="1">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b="1" i="0">
          <a:solidFill>
            <a:schemeClr val="tx1"/>
          </a:solidFill>
          <a:latin typeface="Arial" panose="020B0604020202020204" pitchFamily="34" charset="0"/>
          <a:ea typeface="ＭＳ Ｐゴシック" pitchFamily="-111" charset="-128"/>
        </a:defRPr>
      </a:lvl5pPr>
      <a:lvl6pPr marL="25146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tile tx="0" ty="0" sx="100000" sy="100000" flip="none" algn="tl"/>
        </a:blipFill>
        <a:effectLst/>
      </p:bgPr>
    </p:bg>
    <p:spTree>
      <p:nvGrpSpPr>
        <p:cNvPr id="1" name=""/>
        <p:cNvGrpSpPr/>
        <p:nvPr/>
      </p:nvGrpSpPr>
      <p:grpSpPr>
        <a:xfrm>
          <a:off x="0" y="0"/>
          <a:ext cx="0" cy="0"/>
          <a:chOff x="0" y="0"/>
          <a:chExt cx="0" cy="0"/>
        </a:xfrm>
      </p:grpSpPr>
      <p:grpSp>
        <p:nvGrpSpPr>
          <p:cNvPr id="256002" name="Group 1026"/>
          <p:cNvGrpSpPr>
            <a:grpSpLocks/>
          </p:cNvGrpSpPr>
          <p:nvPr/>
        </p:nvGrpSpPr>
        <p:grpSpPr bwMode="auto">
          <a:xfrm>
            <a:off x="457200" y="304800"/>
            <a:ext cx="8305800" cy="1295400"/>
            <a:chOff x="288" y="192"/>
            <a:chExt cx="5232" cy="816"/>
          </a:xfrm>
        </p:grpSpPr>
        <p:sp>
          <p:nvSpPr>
            <p:cNvPr id="839683" name="AutoShape 102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ea typeface="+mn-ea"/>
                <a:cs typeface="+mn-cs"/>
              </a:endParaRPr>
            </a:p>
          </p:txBody>
        </p:sp>
        <p:sp>
          <p:nvSpPr>
            <p:cNvPr id="839684" name="AutoShape 102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839685" name="Freeform 102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839686" name="Freeform 103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839687" name="Freeform 103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256003" name="Rectangle 1032"/>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04" name="Rectangle 1033"/>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39690" name="Rectangle 1034"/>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839691" name="Rectangle 1035"/>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839692" name="Rectangle 1036"/>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chemeClr val="accent1"/>
                </a:solidFill>
                <a:latin typeface="Arial" panose="020B0604020202020204" pitchFamily="34" charset="0"/>
              </a:defRPr>
            </a:lvl1pPr>
          </a:lstStyle>
          <a:p>
            <a:pPr>
              <a:defRPr/>
            </a:pPr>
            <a:fld id="{FF176E6B-B075-AD40-A670-227BA37AF2F2}"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0872" r:id="rId1"/>
    <p:sldLayoutId id="2147490873" r:id="rId2"/>
    <p:sldLayoutId id="2147490874" r:id="rId3"/>
    <p:sldLayoutId id="2147490875" r:id="rId4"/>
    <p:sldLayoutId id="2147490876" r:id="rId5"/>
    <p:sldLayoutId id="2147490877" r:id="rId6"/>
    <p:sldLayoutId id="2147490878" r:id="rId7"/>
    <p:sldLayoutId id="2147490879" r:id="rId8"/>
    <p:sldLayoutId id="2147490880" r:id="rId9"/>
    <p:sldLayoutId id="2147490881" r:id="rId10"/>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720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720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Century Gothic" charset="0"/>
                <a:ea typeface="+mn-ea"/>
                <a:cs typeface="+mn-cs"/>
              </a:defRPr>
            </a:lvl1pPr>
          </a:lstStyle>
          <a:p>
            <a:pPr>
              <a:defRPr/>
            </a:pPr>
            <a:endParaRPr lang="en-US"/>
          </a:p>
        </p:txBody>
      </p:sp>
      <p:sp>
        <p:nvSpPr>
          <p:cNvPr id="9472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entury Gothic" charset="0"/>
                <a:ea typeface="+mn-ea"/>
                <a:cs typeface="+mn-cs"/>
              </a:defRPr>
            </a:lvl1pPr>
          </a:lstStyle>
          <a:p>
            <a:pPr>
              <a:defRPr/>
            </a:pPr>
            <a:endParaRPr lang="en-US"/>
          </a:p>
        </p:txBody>
      </p:sp>
      <p:sp>
        <p:nvSpPr>
          <p:cNvPr id="9472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Century Gothic" charset="0"/>
                <a:ea typeface="ヒラギノ角ゴ Pro W3" charset="0"/>
                <a:cs typeface="ヒラギノ角ゴ Pro W3" charset="0"/>
              </a:defRPr>
            </a:lvl1pPr>
          </a:lstStyle>
          <a:p>
            <a:pPr>
              <a:defRPr/>
            </a:pPr>
            <a:fld id="{4617F845-3C8D-4C45-A94D-B43640607B9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882" r:id="rId1"/>
    <p:sldLayoutId id="2147490883" r:id="rId2"/>
    <p:sldLayoutId id="2147490884" r:id="rId3"/>
    <p:sldLayoutId id="2147490885" r:id="rId4"/>
    <p:sldLayoutId id="2147490886" r:id="rId5"/>
    <p:sldLayoutId id="2147490887" r:id="rId6"/>
    <p:sldLayoutId id="2147490888" r:id="rId7"/>
    <p:sldLayoutId id="2147490889" r:id="rId8"/>
    <p:sldLayoutId id="2147490890" r:id="rId9"/>
    <p:sldLayoutId id="2147490891" r:id="rId10"/>
    <p:sldLayoutId id="2147490892"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718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718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8"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718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128" charset="0"/>
                <a:ea typeface="+mn-ea"/>
                <a:cs typeface="+mn-cs"/>
              </a:defRPr>
            </a:lvl1pPr>
          </a:lstStyle>
          <a:p>
            <a:pPr>
              <a:defRPr/>
            </a:pPr>
            <a:endParaRPr lang="en-US"/>
          </a:p>
        </p:txBody>
      </p:sp>
      <p:sp>
        <p:nvSpPr>
          <p:cNvPr id="12718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128" charset="0"/>
                <a:ea typeface="+mn-ea"/>
                <a:cs typeface="+mn-cs"/>
              </a:defRPr>
            </a:lvl1pPr>
          </a:lstStyle>
          <a:p>
            <a:pPr>
              <a:defRPr/>
            </a:pPr>
            <a:endParaRPr lang="en-US"/>
          </a:p>
        </p:txBody>
      </p:sp>
      <p:sp>
        <p:nvSpPr>
          <p:cNvPr id="12718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charset="0"/>
                <a:ea typeface="MS Pゴシック" charset="0"/>
                <a:cs typeface="MS Pゴシック" charset="0"/>
              </a:defRPr>
            </a:lvl1pPr>
          </a:lstStyle>
          <a:p>
            <a:pPr>
              <a:defRPr/>
            </a:pPr>
            <a:fld id="{64F897C3-97A5-5F45-889A-B8740F9044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04" r:id="rId1"/>
    <p:sldLayoutId id="2147490905" r:id="rId2"/>
    <p:sldLayoutId id="2147490906" r:id="rId3"/>
    <p:sldLayoutId id="2147490907" r:id="rId4"/>
    <p:sldLayoutId id="2147490908" r:id="rId5"/>
    <p:sldLayoutId id="2147490909" r:id="rId6"/>
    <p:sldLayoutId id="2147490910" r:id="rId7"/>
    <p:sldLayoutId id="2147490911" r:id="rId8"/>
    <p:sldLayoutId id="2147490912" r:id="rId9"/>
    <p:sldLayoutId id="2147490913" r:id="rId10"/>
    <p:sldLayoutId id="214749091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5pPr>
      <a:lvl6pPr marL="4572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mn-cs"/>
        </a:defRPr>
      </a:lvl5pPr>
      <a:lvl6pPr marL="2514600" indent="-228600" algn="l" rtl="0" fontAlgn="base">
        <a:spcBef>
          <a:spcPct val="20000"/>
        </a:spcBef>
        <a:spcAft>
          <a:spcPct val="0"/>
        </a:spcAft>
        <a:buChar char="»"/>
        <a:defRPr sz="2000" b="1">
          <a:solidFill>
            <a:schemeClr val="tx1"/>
          </a:solidFill>
          <a:latin typeface="+mn-lt"/>
          <a:ea typeface="+mn-ea"/>
          <a:cs typeface="+mn-cs"/>
        </a:defRPr>
      </a:lvl6pPr>
      <a:lvl7pPr marL="2971800" indent="-228600" algn="l" rtl="0" fontAlgn="base">
        <a:spcBef>
          <a:spcPct val="20000"/>
        </a:spcBef>
        <a:spcAft>
          <a:spcPct val="0"/>
        </a:spcAft>
        <a:buChar char="»"/>
        <a:defRPr sz="2000" b="1">
          <a:solidFill>
            <a:schemeClr val="tx1"/>
          </a:solidFill>
          <a:latin typeface="+mn-lt"/>
          <a:ea typeface="+mn-ea"/>
          <a:cs typeface="+mn-cs"/>
        </a:defRPr>
      </a:lvl7pPr>
      <a:lvl8pPr marL="3429000" indent="-228600" algn="l" rtl="0" fontAlgn="base">
        <a:spcBef>
          <a:spcPct val="20000"/>
        </a:spcBef>
        <a:spcAft>
          <a:spcPct val="0"/>
        </a:spcAft>
        <a:buChar char="»"/>
        <a:defRPr sz="2000" b="1">
          <a:solidFill>
            <a:schemeClr val="tx1"/>
          </a:solidFill>
          <a:latin typeface="+mn-lt"/>
          <a:ea typeface="+mn-ea"/>
          <a:cs typeface="+mn-cs"/>
        </a:defRPr>
      </a:lvl8pPr>
      <a:lvl9pPr marL="3886200" indent="-228600" algn="l" rtl="0" fontAlgn="base">
        <a:spcBef>
          <a:spcPct val="20000"/>
        </a:spcBef>
        <a:spcAft>
          <a:spcPct val="0"/>
        </a:spcAft>
        <a:buChar char="»"/>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627138" name="Rectangle 1026"/>
          <p:cNvSpPr>
            <a:spLocks noGrp="1" noChangeArrowheads="1"/>
          </p:cNvSpPr>
          <p:nvPr>
            <p:ph type="title"/>
          </p:nvPr>
        </p:nvSpPr>
        <p:spPr bwMode="auto">
          <a:xfrm>
            <a:off x="1447800" y="609600"/>
            <a:ext cx="7239000" cy="11430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27139" name="Rectangle 1027"/>
          <p:cNvSpPr>
            <a:spLocks noGrp="1" noChangeArrowheads="1"/>
          </p:cNvSpPr>
          <p:nvPr>
            <p:ph type="body" idx="1"/>
          </p:nvPr>
        </p:nvSpPr>
        <p:spPr bwMode="auto">
          <a:xfrm>
            <a:off x="2286000" y="1981200"/>
            <a:ext cx="6400800" cy="41148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2714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128" charset="0"/>
                <a:ea typeface="+mn-ea"/>
                <a:cs typeface="+mn-cs"/>
              </a:defRPr>
            </a:lvl1pPr>
          </a:lstStyle>
          <a:p>
            <a:pPr>
              <a:defRPr/>
            </a:pPr>
            <a:endParaRPr lang="en-US"/>
          </a:p>
        </p:txBody>
      </p:sp>
      <p:sp>
        <p:nvSpPr>
          <p:cNvPr id="1627141"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128" charset="0"/>
                <a:ea typeface="+mn-ea"/>
                <a:cs typeface="+mn-cs"/>
              </a:defRPr>
            </a:lvl1pPr>
          </a:lstStyle>
          <a:p>
            <a:pPr>
              <a:defRPr/>
            </a:pPr>
            <a:endParaRPr lang="en-US"/>
          </a:p>
        </p:txBody>
      </p:sp>
      <p:sp>
        <p:nvSpPr>
          <p:cNvPr id="1627142" name="Rectangle 1030"/>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charset="0"/>
                <a:ea typeface="Osaka" charset="0"/>
                <a:cs typeface="Osaka" charset="0"/>
              </a:defRPr>
            </a:lvl1pPr>
          </a:lstStyle>
          <a:p>
            <a:pPr>
              <a:defRPr/>
            </a:pPr>
            <a:fld id="{F8806072-686D-2545-8D4C-3B78E43C6BA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15" r:id="rId1"/>
    <p:sldLayoutId id="2147490916" r:id="rId2"/>
    <p:sldLayoutId id="2147490917" r:id="rId3"/>
    <p:sldLayoutId id="2147490918" r:id="rId4"/>
    <p:sldLayoutId id="2147490919" r:id="rId5"/>
    <p:sldLayoutId id="2147490920" r:id="rId6"/>
    <p:sldLayoutId id="2147490921" r:id="rId7"/>
    <p:sldLayoutId id="2147490922" r:id="rId8"/>
    <p:sldLayoutId id="2147490923" r:id="rId9"/>
    <p:sldLayoutId id="2147490924" r:id="rId10"/>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111" charset="0"/>
          <a:ea typeface="Osaka" pitchFamily="-111" charset="-128"/>
          <a:cs typeface="Osaka" pitchFamily="-111" charset="-128"/>
        </a:defRPr>
      </a:lvl2pPr>
      <a:lvl3pPr algn="r" rtl="0" eaLnBrk="0" fontAlgn="base" hangingPunct="0">
        <a:spcBef>
          <a:spcPct val="0"/>
        </a:spcBef>
        <a:spcAft>
          <a:spcPct val="0"/>
        </a:spcAft>
        <a:defRPr sz="4400">
          <a:solidFill>
            <a:schemeClr val="tx2"/>
          </a:solidFill>
          <a:latin typeface="Verdana" pitchFamily="-111" charset="0"/>
          <a:ea typeface="Osaka" pitchFamily="-111" charset="-128"/>
          <a:cs typeface="Osaka" pitchFamily="-111" charset="-128"/>
        </a:defRPr>
      </a:lvl3pPr>
      <a:lvl4pPr algn="r" rtl="0" eaLnBrk="0" fontAlgn="base" hangingPunct="0">
        <a:spcBef>
          <a:spcPct val="0"/>
        </a:spcBef>
        <a:spcAft>
          <a:spcPct val="0"/>
        </a:spcAft>
        <a:defRPr sz="4400">
          <a:solidFill>
            <a:schemeClr val="tx2"/>
          </a:solidFill>
          <a:latin typeface="Verdana" pitchFamily="-111" charset="0"/>
          <a:ea typeface="Osaka" pitchFamily="-111" charset="-128"/>
          <a:cs typeface="Osaka" pitchFamily="-111" charset="-128"/>
        </a:defRPr>
      </a:lvl4pPr>
      <a:lvl5pPr algn="r" rtl="0" eaLnBrk="0" fontAlgn="base" hangingPunct="0">
        <a:spcBef>
          <a:spcPct val="0"/>
        </a:spcBef>
        <a:spcAft>
          <a:spcPct val="0"/>
        </a:spcAft>
        <a:defRPr sz="4400">
          <a:solidFill>
            <a:schemeClr val="tx2"/>
          </a:solidFill>
          <a:latin typeface="Verdana" pitchFamily="-111" charset="0"/>
          <a:ea typeface="Osaka" pitchFamily="-111" charset="-128"/>
          <a:cs typeface="Osaka" pitchFamily="-111" charset="-128"/>
        </a:defRPr>
      </a:lvl5pPr>
      <a:lvl6pPr marL="457200" algn="r" rtl="0" fontAlgn="base">
        <a:spcBef>
          <a:spcPct val="0"/>
        </a:spcBef>
        <a:spcAft>
          <a:spcPct val="0"/>
        </a:spcAft>
        <a:defRPr sz="4400">
          <a:solidFill>
            <a:schemeClr val="tx2"/>
          </a:solidFill>
          <a:latin typeface="Verdana" pitchFamily="-111" charset="0"/>
          <a:ea typeface="Osaka" pitchFamily="-111" charset="-128"/>
          <a:cs typeface="Osaka" pitchFamily="-111" charset="-128"/>
        </a:defRPr>
      </a:lvl6pPr>
      <a:lvl7pPr marL="914400" algn="r" rtl="0" fontAlgn="base">
        <a:spcBef>
          <a:spcPct val="0"/>
        </a:spcBef>
        <a:spcAft>
          <a:spcPct val="0"/>
        </a:spcAft>
        <a:defRPr sz="4400">
          <a:solidFill>
            <a:schemeClr val="tx2"/>
          </a:solidFill>
          <a:latin typeface="Verdana" pitchFamily="-111" charset="0"/>
          <a:ea typeface="Osaka" pitchFamily="-111" charset="-128"/>
          <a:cs typeface="Osaka" pitchFamily="-111" charset="-128"/>
        </a:defRPr>
      </a:lvl7pPr>
      <a:lvl8pPr marL="1371600" algn="r" rtl="0" fontAlgn="base">
        <a:spcBef>
          <a:spcPct val="0"/>
        </a:spcBef>
        <a:spcAft>
          <a:spcPct val="0"/>
        </a:spcAft>
        <a:defRPr sz="4400">
          <a:solidFill>
            <a:schemeClr val="tx2"/>
          </a:solidFill>
          <a:latin typeface="Verdana" pitchFamily="-111" charset="0"/>
          <a:ea typeface="Osaka" pitchFamily="-111" charset="-128"/>
          <a:cs typeface="Osaka" pitchFamily="-111" charset="-128"/>
        </a:defRPr>
      </a:lvl8pPr>
      <a:lvl9pPr marL="1828800" algn="r" rtl="0" fontAlgn="base">
        <a:spcBef>
          <a:spcPct val="0"/>
        </a:spcBef>
        <a:spcAft>
          <a:spcPct val="0"/>
        </a:spcAft>
        <a:defRPr sz="4400">
          <a:solidFill>
            <a:schemeClr val="tx2"/>
          </a:solidFill>
          <a:latin typeface="Verdana"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5376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5376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a:effectLst>
            <a:outerShdw blurRad="38100" dist="12700"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Century Gothic" charset="0"/>
                <a:ea typeface="Osaka" charset="-128"/>
                <a:cs typeface="Osaka"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a:effectLst>
            <a:outerShdw blurRad="38100" dist="12700"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entury Gothic" charset="0"/>
                <a:ea typeface="Osaka" charset="-128"/>
                <a:cs typeface="Osaka"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a:effectLst>
            <a:outerShdw blurRad="38100" dist="12700"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Century Gothic" charset="0"/>
                <a:ea typeface="Osaka" charset="0"/>
                <a:cs typeface="Osaka" charset="0"/>
              </a:defRPr>
            </a:lvl1pPr>
          </a:lstStyle>
          <a:p>
            <a:pPr>
              <a:defRPr/>
            </a:pPr>
            <a:fld id="{82D71956-F75A-684D-8353-BDC83AFB55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25" r:id="rId1"/>
  </p:sldLayoutIdLst>
  <p:hf sldNum="0" hd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Font typeface="Monotype Sorts" charset="0"/>
        <a:buChar char="i"/>
        <a:defRPr sz="2800" b="1" i="0">
          <a:solidFill>
            <a:schemeClr val="tx1"/>
          </a:solidFill>
          <a:latin typeface="Arial" panose="020B0604020202020204" pitchFamily="34" charset="0"/>
          <a:ea typeface="ＭＳ Ｐゴシック" charset="-128"/>
          <a:cs typeface="+mn-cs"/>
        </a:defRPr>
      </a:lvl2pPr>
      <a:lvl3pPr marL="1143000" indent="-228600" algn="l" rtl="0" eaLnBrk="0" fontAlgn="base" hangingPunct="0">
        <a:spcBef>
          <a:spcPct val="20000"/>
        </a:spcBef>
        <a:spcAft>
          <a:spcPct val="0"/>
        </a:spcAft>
        <a:buFont typeface="Monotype Sorts" charset="0"/>
        <a:buChar char="k"/>
        <a:defRPr sz="2400" b="1" i="0">
          <a:solidFill>
            <a:schemeClr val="tx1"/>
          </a:solidFill>
          <a:latin typeface="Arial" panose="020B0604020202020204" pitchFamily="34" charset="0"/>
          <a:ea typeface="ＭＳ Ｐゴシック" charset="-128"/>
          <a:cs typeface="+mn-cs"/>
        </a:defRPr>
      </a:lvl3pPr>
      <a:lvl4pPr marL="1600200" indent="-228600" algn="l" rtl="0" eaLnBrk="0" fontAlgn="base" hangingPunct="0">
        <a:spcBef>
          <a:spcPct val="20000"/>
        </a:spcBef>
        <a:spcAft>
          <a:spcPct val="0"/>
        </a:spcAft>
        <a:buFont typeface="Monotype Sorts" charset="0"/>
        <a:buChar char="i"/>
        <a:defRPr sz="2000" b="1" i="0">
          <a:solidFill>
            <a:schemeClr val="tx1"/>
          </a:solidFill>
          <a:latin typeface="Arial" panose="020B0604020202020204" pitchFamily="34" charset="0"/>
          <a:ea typeface="ＭＳ Ｐゴシック" charset="-128"/>
          <a:cs typeface="+mn-cs"/>
        </a:defRPr>
      </a:lvl4pPr>
      <a:lvl5pPr marL="2057400" indent="-228600" algn="l" rtl="0" eaLnBrk="0" fontAlgn="base" hangingPunct="0">
        <a:spcBef>
          <a:spcPct val="20000"/>
        </a:spcBef>
        <a:spcAft>
          <a:spcPct val="0"/>
        </a:spcAft>
        <a:buFont typeface="Monotype Sorts" charset="0"/>
        <a:buChar char="k"/>
        <a:defRPr sz="2000" b="1" i="0">
          <a:solidFill>
            <a:schemeClr val="tx1"/>
          </a:solidFill>
          <a:latin typeface="Arial" panose="020B0604020202020204" pitchFamily="34" charset="0"/>
          <a:ea typeface="ＭＳ Ｐゴシック" charset="-128"/>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42" name="Rectangle 1026"/>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642499" name="Rectangle 1027"/>
          <p:cNvSpPr>
            <a:spLocks noGrp="1" noChangeArrowheads="1"/>
          </p:cNvSpPr>
          <p:nvPr>
            <p:ph type="body" idx="1"/>
          </p:nvPr>
        </p:nvSpPr>
        <p:spPr bwMode="auto">
          <a:xfrm>
            <a:off x="685800" y="2133600"/>
            <a:ext cx="77724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D7E553A4-C7B7-9F44-9958-5E52A87BCF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26" r:id="rId1"/>
  </p:sldLayoutIdLst>
  <p:txStyles>
    <p:titleStyle>
      <a:lvl1pPr algn="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004080"/>
        </a:buClr>
        <a:buFont typeface="Wingdings" charset="0"/>
        <a:buChar char=""/>
        <a:defRPr sz="28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004080"/>
        </a:buClr>
        <a:buFont typeface="Wingdings" charset="0"/>
        <a:buChar char=""/>
        <a:defRPr sz="24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rgbClr val="004080"/>
        </a:buClr>
        <a:buFont typeface="Wingdings" charset="0"/>
        <a:buChar char=""/>
        <a:defRPr sz="20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rgbClr val="004080"/>
        </a:buClr>
        <a:buFont typeface="Wingdings" charset="0"/>
        <a:buChar char=""/>
        <a:defRPr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rgbClr val="004080"/>
        </a:buClr>
        <a:buFont typeface="Wingdings" charset="0"/>
        <a:buChar char=""/>
        <a:defRPr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102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19491" name="Rectangle 102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1029"/>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400" b="1" i="0">
                <a:solidFill>
                  <a:schemeClr val="tx1"/>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0" name="Rectangle 1030"/>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a:defRPr sz="1400" b="1" i="0">
                <a:solidFill>
                  <a:schemeClr val="tx1"/>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1" name="Rectangle 1031"/>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FDDED5A4-E90C-2146-B72A-07B928DD1F7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0946" r:id="rId1"/>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3C0000"/>
        </a:buClr>
        <a:buFont typeface="Wingdings" charset="0"/>
        <a:buChar char="£"/>
        <a:defRPr kumimoji="1"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3C0000"/>
        </a:buClr>
        <a:buFont typeface="Wingdings" charset="0"/>
        <a:buChar char="¤"/>
        <a:defRPr kumimoji="1"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rgbClr val="3C0000"/>
        </a:buClr>
        <a:buFont typeface="Wingdings" charset="0"/>
        <a:buChar char="¥"/>
        <a:defRPr kumimoji="1"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rgbClr val="3C0000"/>
        </a:buClr>
        <a:buFont typeface="Wingdings" charset="0"/>
        <a:buChar char=""/>
        <a:defRPr kumimoji="1"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rgbClr val="3C0000"/>
        </a:buClr>
        <a:buFont typeface="Wingdings" charset="0"/>
        <a:buChar char=""/>
        <a:defRPr kumimoji="1"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6pPr>
      <a:lvl7pPr marL="29718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7pPr>
      <a:lvl8pPr marL="34290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8pPr>
      <a:lvl9pPr marL="38862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1538" name="Rectangle 1026"/>
          <p:cNvSpPr>
            <a:spLocks noGrp="1" noChangeArrowheads="1"/>
          </p:cNvSpPr>
          <p:nvPr>
            <p:ph type="title"/>
          </p:nvPr>
        </p:nvSpPr>
        <p:spPr bwMode="auto">
          <a:xfrm>
            <a:off x="1598613" y="609600"/>
            <a:ext cx="5943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1539" name="Rectangle 1027"/>
          <p:cNvSpPr>
            <a:spLocks noGrp="1" noChangeArrowheads="1"/>
          </p:cNvSpPr>
          <p:nvPr>
            <p:ph type="body" idx="1"/>
          </p:nvPr>
        </p:nvSpPr>
        <p:spPr bwMode="auto">
          <a:xfrm>
            <a:off x="760413"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Trebuchet MS" charset="0"/>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charset="0"/>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B51CEE6D-8E49-664B-ACDB-540694FF364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2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FFDB45"/>
        </a:buClr>
        <a:buFont typeface="Trebuchet MS" charset="0"/>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FFDB45"/>
        </a:buClr>
        <a:buFont typeface="Trebuchet MS" charset="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rgbClr val="FFDB45"/>
        </a:buClr>
        <a:buFont typeface="Trebuchet MS" charset="0"/>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rgbClr val="FFDB45"/>
        </a:buClr>
        <a:buFont typeface="Trebuchet MS" charset="0"/>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rgbClr val="FFDB45"/>
        </a:buClr>
        <a:buFont typeface="Trebuchet MS" charset="0"/>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6pPr>
      <a:lvl7pPr marL="29718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7pPr>
      <a:lvl8pPr marL="34290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8pPr>
      <a:lvl9pPr marL="38862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35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3587" name="Rectangle 1027"/>
          <p:cNvSpPr>
            <a:spLocks noGrp="1" noChangeArrowheads="1"/>
          </p:cNvSpPr>
          <p:nvPr>
            <p:ph type="body" idx="1"/>
          </p:nvPr>
        </p:nvSpPr>
        <p:spPr bwMode="auto">
          <a:xfrm>
            <a:off x="1295400" y="1981200"/>
            <a:ext cx="7162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Copperplate Gothic Light" pitchFamily="-128" charset="0"/>
                <a:ea typeface="ヒラギノ角ゴ Pro W3" charset="-128"/>
                <a:cs typeface="ヒラギノ角ゴ Pro W3" charset="-128"/>
              </a:defRPr>
            </a:lvl1pPr>
          </a:lstStyle>
          <a:p>
            <a:pPr>
              <a:defRPr/>
            </a:pPr>
            <a:endParaRPr lang="en-US"/>
          </a:p>
        </p:txBody>
      </p:sp>
      <p:sp>
        <p:nvSpPr>
          <p:cNvPr id="8" name="Rectangle 5"/>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Copperplate Gothic Light" pitchFamily="-128" charset="0"/>
                <a:ea typeface="ヒラギノ角ゴ Pro W3" charset="-128"/>
                <a:cs typeface="ヒラギノ角ゴ Pro W3"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8400"/>
            <a:ext cx="12954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1"/>
                </a:solidFill>
                <a:latin typeface="Copperplate Gothic Light" charset="0"/>
                <a:ea typeface="ヒラギノ角ゴ Pro W3" charset="0"/>
                <a:cs typeface="ヒラギノ角ゴ Pro W3" charset="0"/>
              </a:defRPr>
            </a:lvl1pPr>
          </a:lstStyle>
          <a:p>
            <a:pPr>
              <a:defRPr/>
            </a:pPr>
            <a:fld id="{74A8C2FE-EE5D-D143-A1E2-7F2F417C53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28" r:id="rId1"/>
  </p:sldLayoutIdLst>
  <p:txStyles>
    <p:titleStyle>
      <a:lvl1pPr algn="l"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ＭＳ Ｐゴシック" charset="-128"/>
        </a:defRPr>
      </a:lvl1pPr>
      <a:lvl2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b="1" i="0">
          <a:solidFill>
            <a:srgbClr val="FFFFFF"/>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
        <a:defRPr sz="2800" b="1" i="0">
          <a:solidFill>
            <a:srgbClr val="FFFFFF"/>
          </a:solidFill>
          <a:latin typeface="Arial" panose="020B0604020202020204" pitchFamily="34" charset="0"/>
          <a:ea typeface="ＭＳ Ｐゴシック" charset="-128"/>
          <a:cs typeface="+mn-cs"/>
        </a:defRPr>
      </a:lvl2pPr>
      <a:lvl3pPr marL="1143000" indent="-228600" algn="l" rtl="0" eaLnBrk="0" fontAlgn="base" hangingPunct="0">
        <a:spcBef>
          <a:spcPct val="20000"/>
        </a:spcBef>
        <a:spcAft>
          <a:spcPct val="0"/>
        </a:spcAft>
        <a:buFont typeface="Wingdings" charset="0"/>
        <a:buChar char="§"/>
        <a:defRPr sz="2400" b="1" i="0">
          <a:solidFill>
            <a:srgbClr val="FFFFFF"/>
          </a:solidFill>
          <a:latin typeface="Arial" panose="020B0604020202020204" pitchFamily="34" charset="0"/>
          <a:ea typeface="ＭＳ Ｐゴシック" charset="-128"/>
          <a:cs typeface="+mn-cs"/>
        </a:defRPr>
      </a:lvl3pPr>
      <a:lvl4pPr marL="1600200" indent="-228600" algn="l" rtl="0" eaLnBrk="0" fontAlgn="base" hangingPunct="0">
        <a:spcBef>
          <a:spcPct val="20000"/>
        </a:spcBef>
        <a:spcAft>
          <a:spcPct val="0"/>
        </a:spcAft>
        <a:buFont typeface="Wingdings" charset="0"/>
        <a:buChar char="§"/>
        <a:defRPr sz="2000" b="1" i="0">
          <a:solidFill>
            <a:srgbClr val="FFFFFF"/>
          </a:solidFill>
          <a:latin typeface="Arial" panose="020B0604020202020204" pitchFamily="34" charset="0"/>
          <a:ea typeface="ＭＳ Ｐゴシック" charset="-128"/>
          <a:cs typeface="+mn-cs"/>
        </a:defRPr>
      </a:lvl4pPr>
      <a:lvl5pPr marL="2057400" indent="-228600" algn="l" rtl="0" eaLnBrk="0" fontAlgn="base" hangingPunct="0">
        <a:spcBef>
          <a:spcPct val="20000"/>
        </a:spcBef>
        <a:spcAft>
          <a:spcPct val="0"/>
        </a:spcAft>
        <a:buFont typeface="Wingdings" charset="0"/>
        <a:buChar char="§"/>
        <a:defRPr sz="2000" b="1" i="0">
          <a:solidFill>
            <a:srgbClr val="FFFFFF"/>
          </a:solidFill>
          <a:latin typeface="Arial" panose="020B0604020202020204" pitchFamily="34" charset="0"/>
          <a:ea typeface="ＭＳ Ｐゴシック" charset="-128"/>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56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56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8" name="Rectangle 1029"/>
          <p:cNvSpPr>
            <a:spLocks noGrp="1" noChangeArrowheads="1"/>
          </p:cNvSpPr>
          <p:nvPr>
            <p:ph type="ftr" sz="quarter" idx="3"/>
          </p:nvPr>
        </p:nvSpPr>
        <p:spPr bwMode="auto">
          <a:xfrm>
            <a:off x="3124200" y="6248400"/>
            <a:ext cx="3276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9" name="Rectangle 1030"/>
          <p:cNvSpPr>
            <a:spLocks noGrp="1" noChangeArrowheads="1"/>
          </p:cNvSpPr>
          <p:nvPr>
            <p:ph type="sldNum" sz="quarter" idx="4"/>
          </p:nvPr>
        </p:nvSpPr>
        <p:spPr bwMode="auto">
          <a:xfrm>
            <a:off x="6934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14FB6139-3FDA-B74C-9DF5-48A0CB44A38E}"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0929" r:id="rId1"/>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ü"/>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ü"/>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Font typeface="Wingdings" charset="0"/>
        <a:buChar char="ü"/>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Font typeface="Wingdings" pitchFamily="-111"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0962" name="Group 1026"/>
          <p:cNvGrpSpPr>
            <a:grpSpLocks/>
          </p:cNvGrpSpPr>
          <p:nvPr/>
        </p:nvGrpSpPr>
        <p:grpSpPr bwMode="auto">
          <a:xfrm>
            <a:off x="0" y="0"/>
            <a:ext cx="1085850" cy="6854825"/>
            <a:chOff x="0" y="0"/>
            <a:chExt cx="684" cy="4318"/>
          </a:xfrm>
        </p:grpSpPr>
        <p:sp>
          <p:nvSpPr>
            <p:cNvPr id="157491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n-ea"/>
                <a:cs typeface="+mn-cs"/>
              </a:endParaRPr>
            </a:p>
          </p:txBody>
        </p:sp>
        <p:grpSp>
          <p:nvGrpSpPr>
            <p:cNvPr id="40969" name="Group 1028"/>
            <p:cNvGrpSpPr>
              <a:grpSpLocks/>
            </p:cNvGrpSpPr>
            <p:nvPr/>
          </p:nvGrpSpPr>
          <p:grpSpPr bwMode="auto">
            <a:xfrm>
              <a:off x="48" y="102"/>
              <a:ext cx="96" cy="4128"/>
              <a:chOff x="48" y="102"/>
              <a:chExt cx="96" cy="4128"/>
            </a:xfrm>
          </p:grpSpPr>
          <p:sp>
            <p:nvSpPr>
              <p:cNvPr id="40970"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1" name="Rectangle 1030"/>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2"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3" name="Rectangle 1032"/>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4"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5" name="Rectangle 1034"/>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6"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7" name="Rectangle 1036"/>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8"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9" name="Rectangle 1038"/>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0" name="Rectangle 1039"/>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1" name="Rectangle 1040"/>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2"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3" name="Rectangle 1042"/>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4"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5"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6"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7" name="Rectangle 1046"/>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8"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9"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90"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91" name="Rectangle 1050"/>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92" name="Rectangle 1051"/>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93"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94"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95"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96" name="Rectangle 1055"/>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97"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98"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40963" name="Rectangle 1058"/>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574947" name="Rectangle 1059"/>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1574948" name="Rectangle 1060"/>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1574949" name="Rectangle 1061"/>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chemeClr val="tx1"/>
                </a:solidFill>
                <a:latin typeface="Times New Roman" charset="0"/>
              </a:defRPr>
            </a:lvl1pPr>
          </a:lstStyle>
          <a:p>
            <a:pPr>
              <a:defRPr/>
            </a:pPr>
            <a:fld id="{5E8CCB2E-37FC-2A49-8530-79243C1E727E}" type="slidenum">
              <a:rPr lang="en-US"/>
              <a:pPr>
                <a:defRPr/>
              </a:pPr>
              <a:t>‹#›</a:t>
            </a:fld>
            <a:endParaRPr lang="en-US"/>
          </a:p>
        </p:txBody>
      </p:sp>
      <p:sp>
        <p:nvSpPr>
          <p:cNvPr id="1574950" name="Rectangle 1062"/>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0681" r:id="rId1"/>
    <p:sldLayoutId id="2147490682" r:id="rId2"/>
    <p:sldLayoutId id="2147490683" r:id="rId3"/>
    <p:sldLayoutId id="2147490684" r:id="rId4"/>
    <p:sldLayoutId id="2147490685" r:id="rId5"/>
    <p:sldLayoutId id="2147490686" r:id="rId6"/>
    <p:sldLayoutId id="2147490687" r:id="rId7"/>
    <p:sldLayoutId id="2147490688" r:id="rId8"/>
    <p:sldLayoutId id="2147490689" r:id="rId9"/>
    <p:sldLayoutId id="2147490690" r:id="rId10"/>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001509" name="Rectangle 106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01510" name="Rectangle 106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7" name="Rectangle 1061"/>
          <p:cNvSpPr>
            <a:spLocks noGrp="1" noChangeArrowheads="1"/>
          </p:cNvSpPr>
          <p:nvPr>
            <p:ph type="dt" sz="half" idx="2"/>
          </p:nvPr>
        </p:nvSpPr>
        <p:spPr bwMode="auto">
          <a:xfrm>
            <a:off x="457200" y="6278563"/>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Tahoma" charset="-52"/>
                <a:ea typeface="+mn-ea"/>
                <a:cs typeface="+mn-cs"/>
              </a:defRPr>
            </a:lvl1pPr>
          </a:lstStyle>
          <a:p>
            <a:pPr>
              <a:defRPr/>
            </a:pPr>
            <a:endParaRPr lang="en-US"/>
          </a:p>
        </p:txBody>
      </p:sp>
      <p:sp>
        <p:nvSpPr>
          <p:cNvPr id="78" name="Rectangle 1062"/>
          <p:cNvSpPr>
            <a:spLocks noGrp="1" noChangeArrowheads="1"/>
          </p:cNvSpPr>
          <p:nvPr>
            <p:ph type="ftr" sz="quarter" idx="3"/>
          </p:nvPr>
        </p:nvSpPr>
        <p:spPr bwMode="auto">
          <a:xfrm>
            <a:off x="3124200" y="6278563"/>
            <a:ext cx="2895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Tahoma" charset="-52"/>
                <a:ea typeface="+mn-ea"/>
                <a:cs typeface="+mn-cs"/>
              </a:defRPr>
            </a:lvl1pPr>
          </a:lstStyle>
          <a:p>
            <a:pPr>
              <a:defRPr/>
            </a:pPr>
            <a:endParaRPr lang="en-US"/>
          </a:p>
        </p:txBody>
      </p:sp>
      <p:sp>
        <p:nvSpPr>
          <p:cNvPr id="79" name="Rectangle 1065"/>
          <p:cNvSpPr>
            <a:spLocks noGrp="1" noChangeArrowheads="1"/>
          </p:cNvSpPr>
          <p:nvPr>
            <p:ph type="sldNum" sz="quarter" idx="4"/>
          </p:nvPr>
        </p:nvSpPr>
        <p:spPr bwMode="auto">
          <a:xfrm>
            <a:off x="6553200" y="6278563"/>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Tahoma" charset="0"/>
              </a:defRPr>
            </a:lvl1pPr>
          </a:lstStyle>
          <a:p>
            <a:pPr>
              <a:defRPr/>
            </a:pPr>
            <a:fld id="{FD9591CC-6139-554F-A939-0B9D80519F4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47"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36962" name="Rectangle 1026"/>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3696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2E3F9AF6-EEF3-864D-8C28-421555C2F738}"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0930" r:id="rId1"/>
  </p:sldLayoutIdLst>
  <p:txStyles>
    <p:titleStyle>
      <a:lvl1pPr algn="l" rtl="0" eaLnBrk="0" fontAlgn="base" hangingPunct="0">
        <a:lnSpc>
          <a:spcPct val="90000"/>
        </a:lnSpc>
        <a:spcBef>
          <a:spcPct val="0"/>
        </a:spcBef>
        <a:spcAft>
          <a:spcPct val="0"/>
        </a:spcAft>
        <a:defRPr sz="4400" b="1" i="0">
          <a:solidFill>
            <a:schemeClr val="tx2"/>
          </a:solidFill>
          <a:latin typeface="Arial" panose="020B0604020202020204" pitchFamily="34" charset="0"/>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lnSpc>
          <a:spcPct val="90000"/>
        </a:lnSpc>
        <a:spcBef>
          <a:spcPct val="20000"/>
        </a:spcBef>
        <a:spcAft>
          <a:spcPct val="0"/>
        </a:spcAft>
        <a:buSzPct val="8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sp>
        <p:nvSpPr>
          <p:cNvPr id="641177" name="Rectangle 1177"/>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1181" name="Rectangle 1181"/>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 name="Rectangle 1179"/>
          <p:cNvSpPr>
            <a:spLocks noGrp="1" noChangeArrowheads="1"/>
          </p:cNvSpPr>
          <p:nvPr>
            <p:ph type="dt" sz="quarter" idx="2"/>
          </p:nvPr>
        </p:nvSpPr>
        <p:spPr bwMode="auto">
          <a:xfrm>
            <a:off x="3048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10" name="Rectangle 1180"/>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11" name="Rectangle 1181"/>
          <p:cNvSpPr>
            <a:spLocks noGrp="1" noChangeArrowheads="1"/>
          </p:cNvSpPr>
          <p:nvPr>
            <p:ph type="sldNum" sz="quarter" idx="4"/>
          </p:nvPr>
        </p:nvSpPr>
        <p:spPr bwMode="auto">
          <a:xfrm>
            <a:off x="65532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a:solidFill>
                  <a:schemeClr val="tx1"/>
                </a:solidFill>
                <a:effectLst>
                  <a:outerShdw blurRad="38100" dist="38100" dir="2700000" algn="tl">
                    <a:srgbClr val="000000"/>
                  </a:outerShdw>
                </a:effectLst>
                <a:latin typeface="Tahoma" charset="0"/>
              </a:defRPr>
            </a:lvl1pPr>
          </a:lstStyle>
          <a:p>
            <a:pPr>
              <a:defRPr/>
            </a:pPr>
            <a:fld id="{C18467DB-F032-6C4C-9D10-6BBA7328B3B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48"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i="0">
          <a:solidFill>
            <a:schemeClr val="tx1"/>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folHlink"/>
        </a:buClr>
        <a:buFont typeface="Wingdings" charset="0"/>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hlink"/>
        </a:buClr>
        <a:buSzPct val="80000"/>
        <a:buFont typeface="Arial" charset="0"/>
        <a:buChar char="►"/>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fo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80000"/>
        <a:buFont typeface="Arial" charset="0"/>
        <a:buChar char="►"/>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35874"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883"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885"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5886"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888"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890"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892"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89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89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90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905"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90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grpSp>
          <p:nvGrpSpPr>
            <p:cNvPr id="335916"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E9E1A99B-5221-4745-B1DD-A50BCC685FB6}"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0950" r:id="rId1"/>
    <p:sldLayoutId id="2147490951" r:id="rId2"/>
    <p:sldLayoutId id="2147491181"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6E7F74C9-9B7A-0E46-A8B1-F002EABB0E2A}"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0931"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32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32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A57E102D-22DD-1D46-AD30-4413910A1DE9}" type="datetimeFigureOut">
              <a:rPr lang="en-SG"/>
              <a:pPr>
                <a:defRPr/>
              </a:pPr>
              <a:t>12/2/26</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5CBF4B1-D718-7A40-BA3C-4437E36F0218}" type="slidenum">
              <a:rPr lang="en-SG"/>
              <a:pPr>
                <a:defRPr/>
              </a:pPr>
              <a:t>‹#›</a:t>
            </a:fld>
            <a:endParaRPr lang="en-SG"/>
          </a:p>
        </p:txBody>
      </p:sp>
    </p:spTree>
  </p:cSld>
  <p:clrMap bg1="lt1" tx1="dk1" bg2="lt2" tx2="dk2" accent1="accent1" accent2="accent2" accent3="accent3" accent4="accent4" accent5="accent5" accent6="accent6" hlink="hlink" folHlink="folHlink"/>
  <p:sldLayoutIdLst>
    <p:sldLayoutId id="2147490953" r:id="rId1"/>
    <p:sldLayoutId id="2147490954" r:id="rId2"/>
    <p:sldLayoutId id="2147490955" r:id="rId3"/>
    <p:sldLayoutId id="2147490956" r:id="rId4"/>
    <p:sldLayoutId id="2147490957" r:id="rId5"/>
    <p:sldLayoutId id="2147490958" r:id="rId6"/>
    <p:sldLayoutId id="2147490959" r:id="rId7"/>
    <p:sldLayoutId id="2147490960" r:id="rId8"/>
    <p:sldLayoutId id="2147490961" r:id="rId9"/>
    <p:sldLayoutId id="2147490962" r:id="rId10"/>
    <p:sldLayoutId id="2147490963" r:id="rId11"/>
    <p:sldLayoutId id="2147490964"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6594" name="Rectangle 1026"/>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642499" name="Rectangle 1027"/>
          <p:cNvSpPr>
            <a:spLocks noGrp="1" noChangeArrowheads="1"/>
          </p:cNvSpPr>
          <p:nvPr>
            <p:ph type="body" idx="1"/>
          </p:nvPr>
        </p:nvSpPr>
        <p:spPr bwMode="auto">
          <a:xfrm>
            <a:off x="685800" y="2133600"/>
            <a:ext cx="77724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Tahoma" charset="-52"/>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charset="-52"/>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a:defRPr/>
            </a:pPr>
            <a:fld id="{5FFC622A-911A-2549-A154-267C374A26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42" r:id="rId1"/>
  </p:sldLayoutIdLst>
  <p:txStyles>
    <p:titleStyle>
      <a:lvl1pPr algn="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004080"/>
        </a:buClr>
        <a:buFont typeface="Wingdings" charset="0"/>
        <a:buChar char=""/>
        <a:defRPr sz="28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004080"/>
        </a:buClr>
        <a:buFont typeface="Wingdings" charset="0"/>
        <a:buChar char=""/>
        <a:defRPr sz="24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rgbClr val="004080"/>
        </a:buClr>
        <a:buFont typeface="Wingdings" charset="0"/>
        <a:buChar char=""/>
        <a:defRPr sz="20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rgbClr val="004080"/>
        </a:buClr>
        <a:buFont typeface="Wingdings" charset="0"/>
        <a:buChar char=""/>
        <a:defRPr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rgbClr val="004080"/>
        </a:buClr>
        <a:buFont typeface="Wingdings" charset="0"/>
        <a:buChar char=""/>
        <a:defRPr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47" name="Freeform 6"/>
            <p:cNvSpPr>
              <a:spLocks/>
            </p:cNvSpPr>
            <p:nvPr/>
          </p:nvSpPr>
          <p:spPr bwMode="hidden">
            <a:xfrm>
              <a:off x="4038" y="3577"/>
              <a:ext cx="1720" cy="65"/>
            </a:xfrm>
            <a:custGeom>
              <a:avLst/>
              <a:gdLst>
                <a:gd name="T0" fmla="*/ 1694 w 1722"/>
                <a:gd name="T1" fmla="*/ 52 h 66"/>
                <a:gd name="T2" fmla="*/ 1694 w 1722"/>
                <a:gd name="T3" fmla="*/ 46 h 66"/>
                <a:gd name="T4" fmla="*/ 0 w 1722"/>
                <a:gd name="T5" fmla="*/ 0 h 66"/>
                <a:gd name="T6" fmla="*/ 0 w 1722"/>
                <a:gd name="T7" fmla="*/ 34 h 66"/>
                <a:gd name="T8" fmla="*/ 1694 w 1722"/>
                <a:gd name="T9" fmla="*/ 52 h 66"/>
                <a:gd name="T10" fmla="*/ 1694 w 1722"/>
                <a:gd name="T11" fmla="*/ 5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b="1" i="0" dirty="0">
                <a:solidFill>
                  <a:srgbClr val="FFFFFF"/>
                </a:solidFill>
                <a:latin typeface="Arial" panose="020B0604020202020204" pitchFamily="34" charset="0"/>
              </a:endParaRPr>
            </a:p>
          </p:txBody>
        </p:sp>
        <p:sp>
          <p:nvSpPr>
            <p:cNvPr id="14349" name="Freeform 8"/>
            <p:cNvSpPr>
              <a:spLocks/>
            </p:cNvSpPr>
            <p:nvPr/>
          </p:nvSpPr>
          <p:spPr bwMode="hidden">
            <a:xfrm>
              <a:off x="4784" y="3702"/>
              <a:ext cx="974" cy="101"/>
            </a:xfrm>
            <a:custGeom>
              <a:avLst/>
              <a:gdLst>
                <a:gd name="T0" fmla="*/ 961 w 975"/>
                <a:gd name="T1" fmla="*/ 48 h 101"/>
                <a:gd name="T2" fmla="*/ 961 w 975"/>
                <a:gd name="T3" fmla="*/ 0 h 101"/>
                <a:gd name="T4" fmla="*/ 0 w 975"/>
                <a:gd name="T5" fmla="*/ 24 h 101"/>
                <a:gd name="T6" fmla="*/ 0 w 975"/>
                <a:gd name="T7" fmla="*/ 101 h 101"/>
                <a:gd name="T8" fmla="*/ 961 w 975"/>
                <a:gd name="T9" fmla="*/ 48 h 101"/>
                <a:gd name="T10" fmla="*/ 96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4350" name="Freeform 9"/>
            <p:cNvSpPr>
              <a:spLocks/>
            </p:cNvSpPr>
            <p:nvPr/>
          </p:nvSpPr>
          <p:spPr bwMode="hidden">
            <a:xfrm>
              <a:off x="3619" y="3815"/>
              <a:ext cx="2139" cy="198"/>
            </a:xfrm>
            <a:custGeom>
              <a:avLst/>
              <a:gdLst>
                <a:gd name="T0" fmla="*/ 2113 w 2141"/>
                <a:gd name="T1" fmla="*/ 0 h 198"/>
                <a:gd name="T2" fmla="*/ 0 w 2141"/>
                <a:gd name="T3" fmla="*/ 156 h 198"/>
                <a:gd name="T4" fmla="*/ 0 w 2141"/>
                <a:gd name="T5" fmla="*/ 198 h 198"/>
                <a:gd name="T6" fmla="*/ 2113 w 2141"/>
                <a:gd name="T7" fmla="*/ 0 h 198"/>
                <a:gd name="T8" fmla="*/ 211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52" name="Freeform 11"/>
            <p:cNvSpPr>
              <a:spLocks/>
            </p:cNvSpPr>
            <p:nvPr/>
          </p:nvSpPr>
          <p:spPr bwMode="hidden">
            <a:xfrm>
              <a:off x="2097" y="4043"/>
              <a:ext cx="2514" cy="276"/>
            </a:xfrm>
            <a:custGeom>
              <a:avLst/>
              <a:gdLst>
                <a:gd name="T0" fmla="*/ 2140 w 2517"/>
                <a:gd name="T1" fmla="*/ 276 h 276"/>
                <a:gd name="T2" fmla="*/ 2475 w 2517"/>
                <a:gd name="T3" fmla="*/ 204 h 276"/>
                <a:gd name="T4" fmla="*/ 2218 w 2517"/>
                <a:gd name="T5" fmla="*/ 0 h 276"/>
                <a:gd name="T6" fmla="*/ 0 w 2517"/>
                <a:gd name="T7" fmla="*/ 276 h 276"/>
                <a:gd name="T8" fmla="*/ 2140 w 2517"/>
                <a:gd name="T9" fmla="*/ 276 h 276"/>
                <a:gd name="T10" fmla="*/ 214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54" name="Freeform 13"/>
            <p:cNvSpPr>
              <a:spLocks/>
            </p:cNvSpPr>
            <p:nvPr/>
          </p:nvSpPr>
          <p:spPr bwMode="hidden">
            <a:xfrm>
              <a:off x="5030" y="3151"/>
              <a:ext cx="728" cy="240"/>
            </a:xfrm>
            <a:custGeom>
              <a:avLst/>
              <a:gdLst>
                <a:gd name="T0" fmla="*/ 715 w 729"/>
                <a:gd name="T1" fmla="*/ 240 h 240"/>
                <a:gd name="T2" fmla="*/ 0 w 729"/>
                <a:gd name="T3" fmla="*/ 0 h 240"/>
                <a:gd name="T4" fmla="*/ 0 w 729"/>
                <a:gd name="T5" fmla="*/ 6 h 240"/>
                <a:gd name="T6" fmla="*/ 715 w 729"/>
                <a:gd name="T7" fmla="*/ 240 h 240"/>
                <a:gd name="T8" fmla="*/ 71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56" name="Freeform 15"/>
            <p:cNvSpPr>
              <a:spLocks/>
            </p:cNvSpPr>
            <p:nvPr/>
          </p:nvSpPr>
          <p:spPr bwMode="hidden">
            <a:xfrm>
              <a:off x="5030" y="3049"/>
              <a:ext cx="728" cy="318"/>
            </a:xfrm>
            <a:custGeom>
              <a:avLst/>
              <a:gdLst>
                <a:gd name="T0" fmla="*/ 715 w 729"/>
                <a:gd name="T1" fmla="*/ 318 h 318"/>
                <a:gd name="T2" fmla="*/ 715 w 729"/>
                <a:gd name="T3" fmla="*/ 312 h 318"/>
                <a:gd name="T4" fmla="*/ 0 w 729"/>
                <a:gd name="T5" fmla="*/ 0 h 318"/>
                <a:gd name="T6" fmla="*/ 0 w 729"/>
                <a:gd name="T7" fmla="*/ 54 h 318"/>
                <a:gd name="T8" fmla="*/ 715 w 729"/>
                <a:gd name="T9" fmla="*/ 318 h 318"/>
                <a:gd name="T10" fmla="*/ 71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6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6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b="1" i="0" dirty="0">
                <a:solidFill>
                  <a:srgbClr val="FFFFFF"/>
                </a:solidFill>
                <a:latin typeface="Arial" panose="020B0604020202020204" pitchFamily="34"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6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69" name="Freeform 28"/>
            <p:cNvSpPr>
              <a:spLocks/>
            </p:cNvSpPr>
            <p:nvPr/>
          </p:nvSpPr>
          <p:spPr bwMode="hidden">
            <a:xfrm>
              <a:off x="5698" y="653"/>
              <a:ext cx="60" cy="311"/>
            </a:xfrm>
            <a:custGeom>
              <a:avLst/>
              <a:gdLst>
                <a:gd name="T0" fmla="*/ 0 w 60"/>
                <a:gd name="T1" fmla="*/ 144 h 312"/>
                <a:gd name="T2" fmla="*/ 60 w 60"/>
                <a:gd name="T3" fmla="*/ 29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7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grpSp>
          <p:nvGrpSpPr>
            <p:cNvPr id="1438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0B5F6BD-A7CD-DB48-BA20-E365B30AEEC8}" type="slidenum">
              <a:rPr lang="en-US" smtClean="0"/>
              <a:pPr>
                <a:defRPr/>
              </a:pPr>
              <a:t>‹#›</a:t>
            </a:fld>
            <a:endParaRPr lang="en-US" dirty="0"/>
          </a:p>
        </p:txBody>
      </p:sp>
    </p:spTree>
    <p:extLst>
      <p:ext uri="{BB962C8B-B14F-4D97-AF65-F5344CB8AC3E}">
        <p14:creationId xmlns:p14="http://schemas.microsoft.com/office/powerpoint/2010/main" val="1866994366"/>
      </p:ext>
    </p:extLst>
  </p:cSld>
  <p:clrMap bg1="dk2" tx1="lt1" bg2="dk1" tx2="lt2" accent1="accent1" accent2="accent2" accent3="accent3" accent4="accent4" accent5="accent5" accent6="accent6" hlink="hlink" folHlink="folHlink"/>
  <p:sldLayoutIdLst>
    <p:sldLayoutId id="2147490977"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8478838" cy="6173788"/>
            <a:chOff x="0" y="0"/>
            <a:chExt cx="5341" cy="3889"/>
          </a:xfrm>
        </p:grpSpPr>
        <p:sp>
          <p:nvSpPr>
            <p:cNvPr id="1639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140BA2CA-2146-584A-98A4-B6C4C2C79404}"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590471"/>
      </p:ext>
    </p:extLst>
  </p:cSld>
  <p:clrMap bg1="dk2" tx1="lt1" bg2="dk1" tx2="lt2" accent1="accent1" accent2="accent2" accent3="accent3" accent4="accent4" accent5="accent5" accent6="accent6" hlink="hlink" folHlink="folHlink"/>
  <p:sldLayoutIdLst>
    <p:sldLayoutId id="214749097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1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1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1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1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1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1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1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1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1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1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1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sp>
            <p:nvSpPr>
              <p:cNvPr id="11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Tahoma" charset="0"/>
                </a:endParaRPr>
              </a:p>
            </p:txBody>
          </p:sp>
        </p:grpSp>
        <p:grpSp>
          <p:nvGrpSpPr>
            <p:cNvPr id="1033" name="Group 17"/>
            <p:cNvGrpSpPr>
              <a:grpSpLocks/>
            </p:cNvGrpSpPr>
            <p:nvPr userDrawn="1"/>
          </p:nvGrpSpPr>
          <p:grpSpPr bwMode="auto">
            <a:xfrm>
              <a:off x="0" y="2291"/>
              <a:ext cx="1385" cy="1702"/>
              <a:chOff x="0" y="2291"/>
              <a:chExt cx="1385" cy="1702"/>
            </a:xfrm>
          </p:grpSpPr>
          <p:sp>
            <p:nvSpPr>
              <p:cNvPr id="10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0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latin typeface="Arial" panose="020B0604020202020204" pitchFamily="34" charset="0"/>
                <a:ea typeface="+mn-ea"/>
                <a:cs typeface="+mn-cs"/>
              </a:defRPr>
            </a:lvl1pPr>
          </a:lstStyle>
          <a:p>
            <a:pPr>
              <a:defRPr/>
            </a:pPr>
            <a:endParaRPr lang="en-US" dirty="0">
              <a:solidFill>
                <a:srgbClr val="FFFFFF"/>
              </a:solidFill>
            </a:endParaRPr>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latin typeface="Arial" panose="020B0604020202020204" pitchFamily="34" charset="0"/>
                <a:ea typeface="+mn-ea"/>
                <a:cs typeface="+mn-cs"/>
              </a:defRPr>
            </a:lvl1pPr>
          </a:lstStyle>
          <a:p>
            <a:pPr>
              <a:defRPr/>
            </a:pPr>
            <a:endParaRPr lang="en-US" dirty="0">
              <a:solidFill>
                <a:srgbClr val="FFFFFF"/>
              </a:solidFill>
            </a:endParaRPr>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latin typeface="Arial" panose="020B0604020202020204" pitchFamily="34" charset="0"/>
              </a:defRPr>
            </a:lvl1pPr>
          </a:lstStyle>
          <a:p>
            <a:pPr>
              <a:defRPr/>
            </a:pPr>
            <a:fld id="{E8B67D9D-6054-1B4D-B9FD-BDC32654BB2C}" type="slidenum">
              <a:rPr lang="en-US" smtClean="0">
                <a:solidFill>
                  <a:srgbClr val="FFFFFF"/>
                </a:solidFill>
              </a:rPr>
              <a:pPr>
                <a:defRPr/>
              </a:pPr>
              <a:t>‹#›</a:t>
            </a:fld>
            <a:endParaRPr lang="en-US" dirty="0">
              <a:solidFill>
                <a:srgbClr val="FFFFFF"/>
              </a:solidFill>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1512833"/>
      </p:ext>
    </p:extLst>
  </p:cSld>
  <p:clrMap bg1="dk2" tx1="lt1" bg2="dk1" tx2="lt2" accent1="accent1" accent2="accent2" accent3="accent3" accent4="accent4" accent5="accent5" accent6="accent6" hlink="hlink" folHlink="folHlink"/>
  <p:sldLayoutIdLst>
    <p:sldLayoutId id="2147490981" r:id="rId1"/>
    <p:sldLayoutId id="2147490982" r:id="rId2"/>
    <p:sldLayoutId id="2147490983" r:id="rId3"/>
    <p:sldLayoutId id="2147490984" r:id="rId4"/>
    <p:sldLayoutId id="2147490985" r:id="rId5"/>
    <p:sldLayoutId id="2147490986" r:id="rId6"/>
    <p:sldLayoutId id="2147490987" r:id="rId7"/>
    <p:sldLayoutId id="2147490988" r:id="rId8"/>
    <p:sldLayoutId id="2147490989" r:id="rId9"/>
    <p:sldLayoutId id="2147490990" r:id="rId10"/>
    <p:sldLayoutId id="2147490991" r:id="rId11"/>
    <p:sldLayoutId id="214749099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1027"/>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805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128" charset="0"/>
                <a:ea typeface="+mn-ea"/>
                <a:cs typeface="+mn-cs"/>
              </a:defRPr>
            </a:lvl1pPr>
          </a:lstStyle>
          <a:p>
            <a:pPr>
              <a:defRPr/>
            </a:pPr>
            <a:endParaRPr lang="en-US"/>
          </a:p>
        </p:txBody>
      </p:sp>
      <p:sp>
        <p:nvSpPr>
          <p:cNvPr id="153805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128" charset="0"/>
                <a:ea typeface="+mn-ea"/>
                <a:cs typeface="+mn-cs"/>
              </a:defRPr>
            </a:lvl1pPr>
          </a:lstStyle>
          <a:p>
            <a:pPr>
              <a:defRPr/>
            </a:pPr>
            <a:endParaRPr lang="en-US"/>
          </a:p>
        </p:txBody>
      </p:sp>
      <p:sp>
        <p:nvSpPr>
          <p:cNvPr id="153805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charset="0"/>
              </a:defRPr>
            </a:lvl1pPr>
          </a:lstStyle>
          <a:p>
            <a:pPr>
              <a:defRPr/>
            </a:pPr>
            <a:fld id="{B652BA7F-AC05-9143-9BEA-8690FB0C6B4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691" r:id="rId1"/>
    <p:sldLayoutId id="2147490692" r:id="rId2"/>
    <p:sldLayoutId id="2147490693" r:id="rId3"/>
    <p:sldLayoutId id="2147490694" r:id="rId4"/>
    <p:sldLayoutId id="2147490695" r:id="rId5"/>
    <p:sldLayoutId id="2147490696" r:id="rId6"/>
    <p:sldLayoutId id="2147490697" r:id="rId7"/>
    <p:sldLayoutId id="2147490698" r:id="rId8"/>
    <p:sldLayoutId id="2147490699" r:id="rId9"/>
    <p:sldLayoutId id="2147490700" r:id="rId10"/>
    <p:sldLayoutId id="2147490701" r:id="rId11"/>
  </p:sldLayoutIdLst>
  <p:hf sldNum="0" hd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67141738"/>
      </p:ext>
    </p:extLst>
  </p:cSld>
  <p:clrMap bg1="lt1" tx1="dk1" bg2="lt2" tx2="dk2" accent1="accent1" accent2="accent2" accent3="accent3" accent4="accent4" accent5="accent5" accent6="accent6" hlink="hlink" folHlink="folHlink"/>
  <p:sldLayoutIdLst>
    <p:sldLayoutId id="2147491032" r:id="rId1"/>
    <p:sldLayoutId id="2147491033" r:id="rId2"/>
    <p:sldLayoutId id="2147491034" r:id="rId3"/>
    <p:sldLayoutId id="2147491035" r:id="rId4"/>
    <p:sldLayoutId id="2147491036" r:id="rId5"/>
    <p:sldLayoutId id="2147491037" r:id="rId6"/>
    <p:sldLayoutId id="2147491038" r:id="rId7"/>
    <p:sldLayoutId id="2147491039" r:id="rId8"/>
    <p:sldLayoutId id="2147491040" r:id="rId9"/>
    <p:sldLayoutId id="2147491041" r:id="rId10"/>
    <p:sldLayoutId id="2147491042" r:id="rId11"/>
    <p:sldLayoutId id="2147491043" r:id="rId12"/>
    <p:sldLayoutId id="214749104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7970713"/>
      </p:ext>
    </p:extLst>
  </p:cSld>
  <p:clrMap bg1="lt1" tx1="dk1" bg2="lt2" tx2="dk2" accent1="accent1" accent2="accent2" accent3="accent3" accent4="accent4" accent5="accent5" accent6="accent6" hlink="hlink" folHlink="folHlink"/>
  <p:sldLayoutIdLst>
    <p:sldLayoutId id="2147491046" r:id="rId1"/>
    <p:sldLayoutId id="2147491047" r:id="rId2"/>
    <p:sldLayoutId id="2147491048" r:id="rId3"/>
    <p:sldLayoutId id="2147491049" r:id="rId4"/>
    <p:sldLayoutId id="2147491050" r:id="rId5"/>
    <p:sldLayoutId id="2147491051" r:id="rId6"/>
    <p:sldLayoutId id="2147491052" r:id="rId7"/>
    <p:sldLayoutId id="2147491053" r:id="rId8"/>
    <p:sldLayoutId id="2147491054" r:id="rId9"/>
    <p:sldLayoutId id="2147491055" r:id="rId10"/>
    <p:sldLayoutId id="214749105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55569462"/>
      </p:ext>
    </p:extLst>
  </p:cSld>
  <p:clrMap bg1="lt1" tx1="dk1" bg2="lt2" tx2="dk2" accent1="accent1" accent2="accent2" accent3="accent3" accent4="accent4" accent5="accent5" accent6="accent6" hlink="hlink" folHlink="folHlink"/>
  <p:sldLayoutIdLst>
    <p:sldLayoutId id="2147491058" r:id="rId1"/>
    <p:sldLayoutId id="2147491059" r:id="rId2"/>
    <p:sldLayoutId id="2147491060" r:id="rId3"/>
    <p:sldLayoutId id="2147491061" r:id="rId4"/>
    <p:sldLayoutId id="2147491062" r:id="rId5"/>
    <p:sldLayoutId id="2147491063" r:id="rId6"/>
    <p:sldLayoutId id="2147491064" r:id="rId7"/>
    <p:sldLayoutId id="2147491065" r:id="rId8"/>
    <p:sldLayoutId id="2147491066" r:id="rId9"/>
    <p:sldLayoutId id="2147491067" r:id="rId10"/>
    <p:sldLayoutId id="214749106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1504163"/>
      </p:ext>
    </p:extLst>
  </p:cSld>
  <p:clrMap bg1="lt1" tx1="dk1" bg2="lt2" tx2="dk2" accent1="accent1" accent2="accent2" accent3="accent3" accent4="accent4" accent5="accent5" accent6="accent6" hlink="hlink" folHlink="folHlink"/>
  <p:sldLayoutIdLst>
    <p:sldLayoutId id="2147491070" r:id="rId1"/>
    <p:sldLayoutId id="2147491071" r:id="rId2"/>
    <p:sldLayoutId id="2147491072" r:id="rId3"/>
    <p:sldLayoutId id="2147491073" r:id="rId4"/>
    <p:sldLayoutId id="2147491074" r:id="rId5"/>
    <p:sldLayoutId id="2147491075" r:id="rId6"/>
    <p:sldLayoutId id="2147491076" r:id="rId7"/>
    <p:sldLayoutId id="2147491077" r:id="rId8"/>
    <p:sldLayoutId id="2147491078" r:id="rId9"/>
    <p:sldLayoutId id="2147491079" r:id="rId10"/>
    <p:sldLayoutId id="2147491080"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08563350"/>
      </p:ext>
    </p:extLst>
  </p:cSld>
  <p:clrMap bg1="lt1" tx1="dk1" bg2="lt2" tx2="dk2" accent1="accent1" accent2="accent2" accent3="accent3" accent4="accent4" accent5="accent5" accent6="accent6" hlink="hlink" folHlink="folHlink"/>
  <p:sldLayoutIdLst>
    <p:sldLayoutId id="2147491082" r:id="rId1"/>
    <p:sldLayoutId id="2147491083" r:id="rId2"/>
    <p:sldLayoutId id="2147491084" r:id="rId3"/>
    <p:sldLayoutId id="2147491085" r:id="rId4"/>
    <p:sldLayoutId id="2147491086" r:id="rId5"/>
    <p:sldLayoutId id="2147491087" r:id="rId6"/>
    <p:sldLayoutId id="2147491088" r:id="rId7"/>
    <p:sldLayoutId id="2147491089" r:id="rId8"/>
    <p:sldLayoutId id="2147491090" r:id="rId9"/>
    <p:sldLayoutId id="2147491091" r:id="rId10"/>
    <p:sldLayoutId id="214749109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eaLnBrk="1" hangingPunct="1">
              <a:defRPr/>
            </a:pPr>
            <a:fld id="{C16A198B-9034-4749-8A8D-B90A5F5B90A3}" type="datetimeFigureOut">
              <a:rPr lang="en-US" smtClean="0">
                <a:latin typeface="Calibri" charset="0"/>
              </a:rPr>
              <a:pPr eaLnBrk="1" hangingPunct="1">
                <a:defRPr/>
              </a:pPr>
              <a:t>2/12/26</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eaLnBrk="1" hangingPunct="1">
              <a:defRPr/>
            </a:pPr>
            <a:fld id="{FA356419-7718-C74B-9C0F-E2D2C7D5AD85}" type="slidenum">
              <a:rPr lang="en-US" smtClean="0">
                <a:latin typeface="Calibri" charset="0"/>
              </a:rPr>
              <a:pPr eaLnBrk="1" hangingPunct="1">
                <a:defRPr/>
              </a:pPr>
              <a:t>‹#›</a:t>
            </a:fld>
            <a:endParaRPr lang="en-US" dirty="0">
              <a:latin typeface="Calibri" charset="0"/>
            </a:endParaRPr>
          </a:p>
        </p:txBody>
      </p:sp>
    </p:spTree>
    <p:extLst>
      <p:ext uri="{BB962C8B-B14F-4D97-AF65-F5344CB8AC3E}">
        <p14:creationId xmlns:p14="http://schemas.microsoft.com/office/powerpoint/2010/main" val="1488890510"/>
      </p:ext>
    </p:extLst>
  </p:cSld>
  <p:clrMap bg1="lt1" tx1="dk1" bg2="lt2" tx2="dk2" accent1="accent1" accent2="accent2" accent3="accent3" accent4="accent4" accent5="accent5" accent6="accent6" hlink="hlink" folHlink="folHlink"/>
  <p:sldLayoutIdLst>
    <p:sldLayoutId id="2147491094" r:id="rId1"/>
    <p:sldLayoutId id="2147491095" r:id="rId2"/>
    <p:sldLayoutId id="2147491096" r:id="rId3"/>
    <p:sldLayoutId id="2147491097" r:id="rId4"/>
    <p:sldLayoutId id="2147491098" r:id="rId5"/>
    <p:sldLayoutId id="2147491099" r:id="rId6"/>
    <p:sldLayoutId id="2147491100" r:id="rId7"/>
    <p:sldLayoutId id="2147491101" r:id="rId8"/>
    <p:sldLayoutId id="2147491102" r:id="rId9"/>
    <p:sldLayoutId id="2147491103" r:id="rId10"/>
    <p:sldLayoutId id="214749110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6184882"/>
      </p:ext>
    </p:extLst>
  </p:cSld>
  <p:clrMap bg1="lt1" tx1="dk1" bg2="lt2" tx2="dk2" accent1="accent1" accent2="accent2" accent3="accent3" accent4="accent4" accent5="accent5" accent6="accent6" hlink="hlink" folHlink="folHlink"/>
  <p:sldLayoutIdLst>
    <p:sldLayoutId id="2147491120" r:id="rId1"/>
    <p:sldLayoutId id="2147491121" r:id="rId2"/>
    <p:sldLayoutId id="2147491122" r:id="rId3"/>
    <p:sldLayoutId id="2147491123" r:id="rId4"/>
    <p:sldLayoutId id="2147491124" r:id="rId5"/>
    <p:sldLayoutId id="2147491125" r:id="rId6"/>
    <p:sldLayoutId id="2147491126" r:id="rId7"/>
    <p:sldLayoutId id="2147491127" r:id="rId8"/>
    <p:sldLayoutId id="2147491128" r:id="rId9"/>
    <p:sldLayoutId id="2147491129" r:id="rId10"/>
    <p:sldLayoutId id="21474911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86326410"/>
      </p:ext>
    </p:extLst>
  </p:cSld>
  <p:clrMap bg1="lt1" tx1="dk1" bg2="lt2" tx2="dk2" accent1="accent1" accent2="accent2" accent3="accent3" accent4="accent4" accent5="accent5" accent6="accent6" hlink="hlink" folHlink="folHlink"/>
  <p:sldLayoutIdLst>
    <p:sldLayoutId id="2147491132" r:id="rId1"/>
    <p:sldLayoutId id="2147491133" r:id="rId2"/>
    <p:sldLayoutId id="2147491134" r:id="rId3"/>
    <p:sldLayoutId id="2147491135" r:id="rId4"/>
    <p:sldLayoutId id="2147491136" r:id="rId5"/>
    <p:sldLayoutId id="2147491137" r:id="rId6"/>
    <p:sldLayoutId id="2147491138" r:id="rId7"/>
    <p:sldLayoutId id="2147491139" r:id="rId8"/>
    <p:sldLayoutId id="2147491140" r:id="rId9"/>
    <p:sldLayoutId id="2147491141" r:id="rId10"/>
    <p:sldLayoutId id="2147491142" r:id="rId11"/>
    <p:sldLayoutId id="2147491143" r:id="rId12"/>
    <p:sldLayoutId id="214749114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04371A-D74E-43B4-9799-EE92FF29D93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667876F-1166-4AEE-9C7D-B54A88148FE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679BB98-C324-41D2-98E2-CB36162D8A0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B1417BFA-5B0B-45B9-BB23-31351B0FC7E0}" type="datetimeFigureOut">
              <a:rPr lang="en-US"/>
              <a:pPr>
                <a:defRPr/>
              </a:pPr>
              <a:t>2/12/26</a:t>
            </a:fld>
            <a:endParaRPr lang="en-US"/>
          </a:p>
        </p:txBody>
      </p:sp>
      <p:sp>
        <p:nvSpPr>
          <p:cNvPr id="5" name="Footer Placeholder 4">
            <a:extLst>
              <a:ext uri="{FF2B5EF4-FFF2-40B4-BE49-F238E27FC236}">
                <a16:creationId xmlns:a16="http://schemas.microsoft.com/office/drawing/2014/main" id="{0D594313-2EDB-43CC-B3E2-010223A1C97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F25B9807-C416-4291-9E57-09CB2C1A73B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8349128-9679-4DF3-BA96-71F7F66A551F}" type="slidenum">
              <a:rPr lang="en-US" altLang="en-US"/>
              <a:pPr/>
              <a:t>‹#›</a:t>
            </a:fld>
            <a:endParaRPr lang="en-US" altLang="en-US"/>
          </a:p>
        </p:txBody>
      </p:sp>
    </p:spTree>
    <p:extLst>
      <p:ext uri="{BB962C8B-B14F-4D97-AF65-F5344CB8AC3E}">
        <p14:creationId xmlns:p14="http://schemas.microsoft.com/office/powerpoint/2010/main" val="291703560"/>
      </p:ext>
    </p:extLst>
  </p:cSld>
  <p:clrMap bg1="lt1" tx1="dk1" bg2="lt2" tx2="dk2" accent1="accent1" accent2="accent2" accent3="accent3" accent4="accent4" accent5="accent5" accent6="accent6" hlink="hlink" folHlink="folHlink"/>
  <p:sldLayoutIdLst>
    <p:sldLayoutId id="2147491146" r:id="rId1"/>
    <p:sldLayoutId id="2147491147" r:id="rId2"/>
    <p:sldLayoutId id="2147491148" r:id="rId3"/>
    <p:sldLayoutId id="2147491149" r:id="rId4"/>
    <p:sldLayoutId id="2147491150" r:id="rId5"/>
    <p:sldLayoutId id="2147491151" r:id="rId6"/>
    <p:sldLayoutId id="2147491152" r:id="rId7"/>
    <p:sldLayoutId id="2147491153" r:id="rId8"/>
    <p:sldLayoutId id="2147491154" r:id="rId9"/>
    <p:sldLayoutId id="2147491155" r:id="rId10"/>
    <p:sldLayoutId id="214749115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100512593"/>
      </p:ext>
    </p:extLst>
  </p:cSld>
  <p:clrMap bg1="lt1" tx1="dk1" bg2="lt2" tx2="dk2" accent1="accent1" accent2="accent2" accent3="accent3" accent4="accent4" accent5="accent5" accent6="accent6" hlink="hlink" folHlink="folHlink"/>
  <p:sldLayoutIdLst>
    <p:sldLayoutId id="214749115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1026"/>
          <p:cNvGrpSpPr>
            <a:grpSpLocks/>
          </p:cNvGrpSpPr>
          <p:nvPr/>
        </p:nvGrpSpPr>
        <p:grpSpPr bwMode="auto">
          <a:xfrm>
            <a:off x="685800" y="117475"/>
            <a:ext cx="8456613" cy="6738938"/>
            <a:chOff x="432" y="74"/>
            <a:chExt cx="5327" cy="4245"/>
          </a:xfrm>
        </p:grpSpPr>
        <p:sp>
          <p:nvSpPr>
            <p:cNvPr id="64520" name="Rectangle 1027"/>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64521" name="Group 1028"/>
            <p:cNvGrpSpPr>
              <a:grpSpLocks/>
            </p:cNvGrpSpPr>
            <p:nvPr/>
          </p:nvGrpSpPr>
          <p:grpSpPr bwMode="auto">
            <a:xfrm>
              <a:off x="2859" y="4250"/>
              <a:ext cx="2729" cy="41"/>
              <a:chOff x="2859" y="4250"/>
              <a:chExt cx="2729" cy="41"/>
            </a:xfrm>
          </p:grpSpPr>
          <p:sp>
            <p:nvSpPr>
              <p:cNvPr id="64526" name="Oval 1029"/>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27" name="Oval 1030"/>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28" name="Oval 1031"/>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29" name="Oval 1032"/>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0" name="Oval 1033"/>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1" name="Oval 1034"/>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 name="Oval 1035"/>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 name="Oval 1036"/>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4522" name="Rectangle 1037"/>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4523" name="Oval 1038"/>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24" name="Oval 1039"/>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25" name="Oval 1040"/>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4515" name="Rectangle 104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4516" name="Rectangle 104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19635" name="Rectangle 1043"/>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chemeClr val="tx1"/>
                </a:solidFill>
                <a:latin typeface="Times New Roman" charset="0"/>
                <a:ea typeface="+mn-ea"/>
                <a:cs typeface="+mn-cs"/>
              </a:defRPr>
            </a:lvl1pPr>
          </a:lstStyle>
          <a:p>
            <a:pPr>
              <a:defRPr/>
            </a:pPr>
            <a:endParaRPr lang="en-US"/>
          </a:p>
        </p:txBody>
      </p:sp>
      <p:sp>
        <p:nvSpPr>
          <p:cNvPr id="1519636" name="Rectangle 1044"/>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chemeClr val="tx1"/>
                </a:solidFill>
                <a:latin typeface="Times New Roman" charset="0"/>
                <a:ea typeface="+mn-ea"/>
                <a:cs typeface="+mn-cs"/>
              </a:defRPr>
            </a:lvl1pPr>
          </a:lstStyle>
          <a:p>
            <a:pPr>
              <a:defRPr/>
            </a:pPr>
            <a:endParaRPr lang="en-US"/>
          </a:p>
        </p:txBody>
      </p:sp>
      <p:sp>
        <p:nvSpPr>
          <p:cNvPr id="1519637" name="Rectangle 1045"/>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chemeClr val="tx1"/>
                </a:solidFill>
                <a:latin typeface="Times New Roman" charset="0"/>
              </a:defRPr>
            </a:lvl1pPr>
          </a:lstStyle>
          <a:p>
            <a:pPr>
              <a:defRPr/>
            </a:pPr>
            <a:fld id="{AE4B969D-A5F7-D147-B15F-D31976FBD5B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02" r:id="rId1"/>
    <p:sldLayoutId id="2147490703" r:id="rId2"/>
    <p:sldLayoutId id="2147490704" r:id="rId3"/>
    <p:sldLayoutId id="2147490705" r:id="rId4"/>
    <p:sldLayoutId id="2147490706" r:id="rId5"/>
    <p:sldLayoutId id="2147490707" r:id="rId6"/>
    <p:sldLayoutId id="2147490708" r:id="rId7"/>
    <p:sldLayoutId id="2147490709" r:id="rId8"/>
    <p:sldLayoutId id="2147490710" r:id="rId9"/>
    <p:sldLayoutId id="2147490711" r:id="rId10"/>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encountering03.jp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582102"/>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90766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167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53B7D-5AFA-384D-BB50-CA6389B3C6EA}" type="datetimeFigureOut">
              <a:rPr lang="en-US" smtClean="0"/>
              <a:pPr/>
              <a:t>2/12/26</a:t>
            </a:fld>
            <a:endParaRPr lang="en-US" dirty="0"/>
          </a:p>
        </p:txBody>
      </p:sp>
      <p:sp>
        <p:nvSpPr>
          <p:cNvPr id="5" name="Footer Placeholder 4"/>
          <p:cNvSpPr>
            <a:spLocks noGrp="1"/>
          </p:cNvSpPr>
          <p:nvPr>
            <p:ph type="ftr" sz="quarter" idx="3"/>
          </p:nvPr>
        </p:nvSpPr>
        <p:spPr>
          <a:xfrm>
            <a:off x="3124200" y="65167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5167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637833724"/>
      </p:ext>
    </p:extLst>
  </p:cSld>
  <p:clrMap bg1="lt1" tx1="dk1" bg2="lt2" tx2="dk2" accent1="accent1" accent2="accent2" accent3="accent3" accent4="accent4" accent5="accent5" accent6="accent6" hlink="hlink" folHlink="folHlink"/>
  <p:sldLayoutIdLst>
    <p:sldLayoutId id="2147491160" r:id="rId1"/>
    <p:sldLayoutId id="2147491161" r:id="rId2"/>
    <p:sldLayoutId id="2147491162" r:id="rId3"/>
    <p:sldLayoutId id="2147491164" r:id="rId4"/>
    <p:sldLayoutId id="2147491165" r:id="rId5"/>
    <p:sldLayoutId id="2147491166" r:id="rId6"/>
    <p:sldLayoutId id="2147491167" r:id="rId7"/>
    <p:sldLayoutId id="2147491168" r:id="rId8"/>
    <p:sldLayoutId id="2147491169" r:id="rId9"/>
    <p:sldLayoutId id="2147491170" r:id="rId10"/>
    <p:sldLayoutId id="2147491171" r:id="rId11"/>
    <p:sldLayoutId id="2147491172" r:id="rId12"/>
    <p:sldLayoutId id="2147491173" r:id="rId13"/>
    <p:sldLayoutId id="2147491174" r:id="rId14"/>
    <p:sldLayoutId id="2147491175" r:id="rId15"/>
    <p:sldLayoutId id="2147491176" r:id="rId16"/>
    <p:sldLayoutId id="2147491177" r:id="rId17"/>
    <p:sldLayoutId id="2147491178" r:id="rId18"/>
    <p:sldLayoutId id="2147491179" r:id="rId19"/>
    <p:sldLayoutId id="2147491180"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rgbClr val="91A29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715114"/>
      </p:ext>
    </p:extLst>
  </p:cSld>
  <p:clrMap bg1="lt1" tx1="dk1" bg2="lt2" tx2="dk2" accent1="accent1" accent2="accent2" accent3="accent3" accent4="accent4" accent5="accent5" accent6="accent6" hlink="hlink" folHlink="folHlink"/>
  <p:sldLayoutIdLst>
    <p:sldLayoutId id="2147491183" r:id="rId1"/>
    <p:sldLayoutId id="2147491184" r:id="rId2"/>
    <p:sldLayoutId id="2147491185" r:id="rId3"/>
    <p:sldLayoutId id="2147491186" r:id="rId4"/>
    <p:sldLayoutId id="2147491187" r:id="rId5"/>
    <p:sldLayoutId id="2147491188" r:id="rId6"/>
    <p:sldLayoutId id="214749118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3334746719"/>
      </p:ext>
    </p:extLst>
  </p:cSld>
  <p:clrMap bg1="dk2" tx1="lt1" bg2="dk1" tx2="lt2" accent1="accent1" accent2="accent2" accent3="accent3" accent4="accent4" accent5="accent5" accent6="accent6" hlink="hlink" folHlink="folHlink"/>
  <p:sldLayoutIdLst>
    <p:sldLayoutId id="2147491191" r:id="rId1"/>
    <p:sldLayoutId id="2147491192" r:id="rId2"/>
    <p:sldLayoutId id="2147491193" r:id="rId3"/>
    <p:sldLayoutId id="2147491194" r:id="rId4"/>
    <p:sldLayoutId id="2147491195" r:id="rId5"/>
    <p:sldLayoutId id="2147491196" r:id="rId6"/>
    <p:sldLayoutId id="2147491197" r:id="rId7"/>
    <p:sldLayoutId id="2147491198" r:id="rId8"/>
    <p:sldLayoutId id="2147491199" r:id="rId9"/>
    <p:sldLayoutId id="2147491200" r:id="rId10"/>
    <p:sldLayoutId id="214749120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0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baseline="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94099967"/>
      </p:ext>
    </p:extLst>
  </p:cSld>
  <p:clrMap bg1="lt1" tx1="dk1" bg2="lt2" tx2="dk2" accent1="accent1" accent2="accent2" accent3="accent3" accent4="accent4" accent5="accent5" accent6="accent6" hlink="hlink" folHlink="folHlink"/>
  <p:sldLayoutIdLst>
    <p:sldLayoutId id="2147491203" r:id="rId1"/>
    <p:sldLayoutId id="2147491204" r:id="rId2"/>
    <p:sldLayoutId id="2147491205" r:id="rId3"/>
    <p:sldLayoutId id="2147491206" r:id="rId4"/>
    <p:sldLayoutId id="2147491207" r:id="rId5"/>
    <p:sldLayoutId id="2147491208" r:id="rId6"/>
    <p:sldLayoutId id="2147491209" r:id="rId7"/>
    <p:sldLayoutId id="2147491210" r:id="rId8"/>
    <p:sldLayoutId id="2147491211" r:id="rId9"/>
    <p:sldLayoutId id="2147491212" r:id="rId10"/>
    <p:sldLayoutId id="2147491213" r:id="rId11"/>
  </p:sldLayoutIdLst>
  <p:txStyles>
    <p:titleStyle>
      <a:lvl1pPr algn="ctr" rtl="0" eaLnBrk="0" fontAlgn="base" hangingPunct="0">
        <a:spcBef>
          <a:spcPct val="0"/>
        </a:spcBef>
        <a:spcAft>
          <a:spcPct val="0"/>
        </a:spcAft>
        <a:defRPr sz="4000" b="1" i="0">
          <a:solidFill>
            <a:schemeClr val="bg1"/>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A85D391-2175-AB49-8D79-8B97A6E7F19A}" type="slidenum">
              <a:rPr lang="en-US"/>
              <a:pPr>
                <a:defRPr/>
              </a:pPr>
              <a:t>‹#›</a:t>
            </a:fld>
            <a:endParaRPr lang="en-US"/>
          </a:p>
        </p:txBody>
      </p:sp>
    </p:spTree>
    <p:extLst>
      <p:ext uri="{BB962C8B-B14F-4D97-AF65-F5344CB8AC3E}">
        <p14:creationId xmlns:p14="http://schemas.microsoft.com/office/powerpoint/2010/main" val="4064062313"/>
      </p:ext>
    </p:extLst>
  </p:cSld>
  <p:clrMap bg1="lt1" tx1="dk1" bg2="lt2" tx2="dk2" accent1="accent1" accent2="accent2" accent3="accent3" accent4="accent4" accent5="accent5" accent6="accent6" hlink="hlink" folHlink="folHlink"/>
  <p:sldLayoutIdLst>
    <p:sldLayoutId id="2147491215" r:id="rId1"/>
    <p:sldLayoutId id="2147491216" r:id="rId2"/>
    <p:sldLayoutId id="2147491217" r:id="rId3"/>
    <p:sldLayoutId id="2147491218" r:id="rId4"/>
    <p:sldLayoutId id="2147491219" r:id="rId5"/>
    <p:sldLayoutId id="2147491220" r:id="rId6"/>
    <p:sldLayoutId id="2147491221" r:id="rId7"/>
    <p:sldLayoutId id="2147491222" r:id="rId8"/>
    <p:sldLayoutId id="2147491223" r:id="rId9"/>
    <p:sldLayoutId id="2147491224" r:id="rId10"/>
    <p:sldLayoutId id="214749122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8B1832C5-3FF4-114A-8F14-E7B73B0A9A84}" type="slidenum">
              <a:rPr lang="en-US" altLang="zh-TW" smtClean="0"/>
              <a:pPr>
                <a:defRPr/>
              </a:pPr>
              <a:t>‹#›</a:t>
            </a:fld>
            <a:endParaRPr lang="en-US" altLang="zh-TW" dirty="0"/>
          </a:p>
        </p:txBody>
      </p:sp>
    </p:spTree>
    <p:extLst>
      <p:ext uri="{BB962C8B-B14F-4D97-AF65-F5344CB8AC3E}">
        <p14:creationId xmlns:p14="http://schemas.microsoft.com/office/powerpoint/2010/main" val="1947932629"/>
      </p:ext>
    </p:extLst>
  </p:cSld>
  <p:clrMap bg1="lt1" tx1="dk1" bg2="lt2" tx2="dk2" accent1="accent1" accent2="accent2" accent3="accent3" accent4="accent4" accent5="accent5" accent6="accent6" hlink="hlink" folHlink="folHlink"/>
  <p:sldLayoutIdLst>
    <p:sldLayoutId id="2147491227" r:id="rId1"/>
    <p:sldLayoutId id="2147491228" r:id="rId2"/>
    <p:sldLayoutId id="2147491229" r:id="rId3"/>
    <p:sldLayoutId id="2147491230" r:id="rId4"/>
    <p:sldLayoutId id="2147491231" r:id="rId5"/>
    <p:sldLayoutId id="2147491232" r:id="rId6"/>
    <p:sldLayoutId id="2147491233" r:id="rId7"/>
    <p:sldLayoutId id="2147491234" r:id="rId8"/>
    <p:sldLayoutId id="2147491235" r:id="rId9"/>
    <p:sldLayoutId id="2147491236" r:id="rId10"/>
    <p:sldLayoutId id="2147491237" r:id="rId11"/>
    <p:sldLayoutId id="2147491238" r:id="rId12"/>
    <p:sldLayoutId id="2147491239" r:id="rId13"/>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43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43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343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000080"/>
              </a:solidFill>
              <a:ea typeface="ＭＳ Ｐゴシック"/>
              <a:cs typeface="ＭＳ Ｐゴシック"/>
            </a:endParaRPr>
          </a:p>
        </p:txBody>
      </p:sp>
      <p:sp>
        <p:nvSpPr>
          <p:cNvPr id="16343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000080"/>
              </a:solidFill>
              <a:ea typeface="ＭＳ Ｐゴシック"/>
              <a:cs typeface="ＭＳ Ｐゴシック"/>
            </a:endParaRPr>
          </a:p>
        </p:txBody>
      </p:sp>
      <p:sp>
        <p:nvSpPr>
          <p:cNvPr id="16343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defTabSz="914400" eaLnBrk="0" fontAlgn="base" hangingPunct="0">
              <a:spcBef>
                <a:spcPct val="0"/>
              </a:spcBef>
              <a:spcAft>
                <a:spcPct val="0"/>
              </a:spcAft>
              <a:defRPr/>
            </a:pPr>
            <a:fld id="{99A94AF4-3C96-BD44-BB58-8B35C3FF60F9}" type="slidenum">
              <a:rPr lang="en-US">
                <a:solidFill>
                  <a:srgbClr val="00008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80"/>
              </a:solidFill>
              <a:ea typeface="ＭＳ Ｐゴシック" charset="0"/>
              <a:cs typeface="ＭＳ Ｐゴシック" charset="0"/>
            </a:endParaRPr>
          </a:p>
        </p:txBody>
      </p:sp>
    </p:spTree>
    <p:extLst>
      <p:ext uri="{BB962C8B-B14F-4D97-AF65-F5344CB8AC3E}">
        <p14:creationId xmlns:p14="http://schemas.microsoft.com/office/powerpoint/2010/main" val="2118013083"/>
      </p:ext>
    </p:extLst>
  </p:cSld>
  <p:clrMap bg1="lt1" tx1="dk1" bg2="lt2" tx2="dk2" accent1="accent1" accent2="accent2" accent3="accent3" accent4="accent4" accent5="accent5" accent6="accent6" hlink="hlink" folHlink="folHlink"/>
  <p:sldLayoutIdLst>
    <p:sldLayoutId id="2147491241" r:id="rId1"/>
    <p:sldLayoutId id="2147491242" r:id="rId2"/>
    <p:sldLayoutId id="2147491243" r:id="rId3"/>
    <p:sldLayoutId id="2147491244" r:id="rId4"/>
    <p:sldLayoutId id="2147491245" r:id="rId5"/>
    <p:sldLayoutId id="2147491246" r:id="rId6"/>
    <p:sldLayoutId id="2147491247" r:id="rId7"/>
    <p:sldLayoutId id="2147491248" r:id="rId8"/>
    <p:sldLayoutId id="2147491249" r:id="rId9"/>
    <p:sldLayoutId id="2147491250" r:id="rId10"/>
    <p:sldLayoutId id="214749125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rebuchet MS"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Trebuchet MS"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Trebuchet MS"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Trebuchet MS"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000080"/>
        </a:buClr>
        <a:buFont typeface="Wingdings" charset="0"/>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000080"/>
        </a:buClr>
        <a:buFont typeface="Wingdings" charset="0"/>
        <a:buChar char=""/>
        <a:defRPr sz="2800" b="1" i="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rtl="0" eaLnBrk="0" fontAlgn="base" hangingPunct="0">
        <a:spcBef>
          <a:spcPct val="20000"/>
        </a:spcBef>
        <a:spcAft>
          <a:spcPct val="0"/>
        </a:spcAft>
        <a:buClr>
          <a:srgbClr val="000080"/>
        </a:buClr>
        <a:buFont typeface="Wingdings" charset="0"/>
        <a:buChar char=""/>
        <a:defRPr sz="2400" b="1" i="0">
          <a:solidFill>
            <a:schemeClr val="tx1"/>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lr>
          <a:srgbClr val="000080"/>
        </a:buClr>
        <a:buFont typeface="Wingdings" charset="0"/>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lr>
          <a:srgbClr val="000080"/>
        </a:buClr>
        <a:buFont typeface="Wingdings" charset="0"/>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lr>
          <a:srgbClr val="000080"/>
        </a:buClr>
        <a:buFont typeface="Wingdings" pitchFamily="-112" charset="2"/>
        <a:buChar char=""/>
        <a:defRPr sz="2000">
          <a:solidFill>
            <a:schemeClr val="tx1"/>
          </a:solidFill>
          <a:latin typeface="+mn-lt"/>
          <a:ea typeface="+mn-ea"/>
        </a:defRPr>
      </a:lvl6pPr>
      <a:lvl7pPr marL="2971800" indent="-228600" algn="l" rtl="0" eaLnBrk="0" fontAlgn="base" hangingPunct="0">
        <a:spcBef>
          <a:spcPct val="20000"/>
        </a:spcBef>
        <a:spcAft>
          <a:spcPct val="0"/>
        </a:spcAft>
        <a:buClr>
          <a:srgbClr val="000080"/>
        </a:buClr>
        <a:buFont typeface="Wingdings" pitchFamily="-112" charset="2"/>
        <a:buChar char=""/>
        <a:defRPr sz="2000">
          <a:solidFill>
            <a:schemeClr val="tx1"/>
          </a:solidFill>
          <a:latin typeface="+mn-lt"/>
          <a:ea typeface="+mn-ea"/>
        </a:defRPr>
      </a:lvl7pPr>
      <a:lvl8pPr marL="3429000" indent="-228600" algn="l" rtl="0" eaLnBrk="0" fontAlgn="base" hangingPunct="0">
        <a:spcBef>
          <a:spcPct val="20000"/>
        </a:spcBef>
        <a:spcAft>
          <a:spcPct val="0"/>
        </a:spcAft>
        <a:buClr>
          <a:srgbClr val="000080"/>
        </a:buClr>
        <a:buFont typeface="Wingdings" pitchFamily="-112" charset="2"/>
        <a:buChar char=""/>
        <a:defRPr sz="2000">
          <a:solidFill>
            <a:schemeClr val="tx1"/>
          </a:solidFill>
          <a:latin typeface="+mn-lt"/>
          <a:ea typeface="+mn-ea"/>
        </a:defRPr>
      </a:lvl8pPr>
      <a:lvl9pPr marL="3886200" indent="-228600" algn="l" rtl="0" eaLnBrk="0" fontAlgn="base" hangingPunct="0">
        <a:spcBef>
          <a:spcPct val="20000"/>
        </a:spcBef>
        <a:spcAft>
          <a:spcPct val="0"/>
        </a:spcAft>
        <a:buClr>
          <a:srgbClr val="000080"/>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dirty="0"/>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p>
        </p:txBody>
      </p:sp>
      <p:sp>
        <p:nvSpPr>
          <p:cNvPr id="19462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b="1" i="0">
                <a:latin typeface="Arial" panose="020B0604020202020204" pitchFamily="34" charset="0"/>
                <a:ea typeface="Osaka" charset="-128"/>
                <a:cs typeface="Osaka" charset="-128"/>
              </a:defRPr>
            </a:lvl1pPr>
          </a:lstStyle>
          <a:p>
            <a:pPr>
              <a:defRPr/>
            </a:pPr>
            <a:endParaRPr lang="en-US" altLang="ja-JP" dirty="0"/>
          </a:p>
        </p:txBody>
      </p:sp>
      <p:sp>
        <p:nvSpPr>
          <p:cNvPr id="19462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1" i="0">
                <a:latin typeface="Arial" panose="020B0604020202020204" pitchFamily="34" charset="0"/>
                <a:ea typeface="Osaka" charset="-128"/>
                <a:cs typeface="Osaka" charset="-128"/>
              </a:defRPr>
            </a:lvl1pPr>
          </a:lstStyle>
          <a:p>
            <a:pPr>
              <a:defRPr/>
            </a:pPr>
            <a:endParaRPr lang="en-US" altLang="ja-JP" dirty="0"/>
          </a:p>
        </p:txBody>
      </p:sp>
      <p:sp>
        <p:nvSpPr>
          <p:cNvPr id="19463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1" i="0">
                <a:latin typeface="Arial" panose="020B0604020202020204" pitchFamily="34" charset="0"/>
                <a:ea typeface="Osaka" charset="0"/>
                <a:cs typeface="Osaka" charset="0"/>
              </a:defRPr>
            </a:lvl1pPr>
          </a:lstStyle>
          <a:p>
            <a:pPr>
              <a:defRPr/>
            </a:pPr>
            <a:fld id="{85631FB1-4118-E540-9A35-19FECE8475C4}" type="slidenum">
              <a:rPr lang="en-US" altLang="ja-JP" smtClean="0"/>
              <a:pPr>
                <a:defRPr/>
              </a:pPr>
              <a:t>‹#›</a:t>
            </a:fld>
            <a:endParaRPr lang="en-US" altLang="ja-JP" dirty="0"/>
          </a:p>
        </p:txBody>
      </p:sp>
      <p:pic>
        <p:nvPicPr>
          <p:cNvPr id="25608"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544590"/>
      </p:ext>
    </p:extLst>
  </p:cSld>
  <p:clrMap bg1="dk2" tx1="lt1" bg2="dk1" tx2="lt2" accent1="accent1" accent2="accent2" accent3="accent3" accent4="accent4" accent5="accent5" accent6="accent6" hlink="hlink" folHlink="folHlink"/>
  <p:sldLayoutIdLst>
    <p:sldLayoutId id="2147491253" r:id="rId1"/>
    <p:sldLayoutId id="2147491254" r:id="rId2"/>
    <p:sldLayoutId id="2147491255" r:id="rId3"/>
    <p:sldLayoutId id="2147491256" r:id="rId4"/>
    <p:sldLayoutId id="2147491257" r:id="rId5"/>
    <p:sldLayoutId id="2147491258" r:id="rId6"/>
    <p:sldLayoutId id="2147491259" r:id="rId7"/>
    <p:sldLayoutId id="2147491260" r:id="rId8"/>
    <p:sldLayoutId id="2147491261" r:id="rId9"/>
    <p:sldLayoutId id="2147491262" r:id="rId10"/>
    <p:sldLayoutId id="2147491263" r:id="rId11"/>
  </p:sldLayoutIdLst>
  <p:txStyles>
    <p:titleStyle>
      <a:lvl1pPr algn="l" rtl="0" eaLnBrk="0" fontAlgn="base" hangingPunct="0">
        <a:spcBef>
          <a:spcPct val="0"/>
        </a:spcBef>
        <a:spcAft>
          <a:spcPct val="0"/>
        </a:spcAft>
        <a:defRPr kumimoji="1" sz="4000" b="1" i="0">
          <a:solidFill>
            <a:schemeClr val="tx2"/>
          </a:solidFill>
          <a:latin typeface="Arial" panose="020B0604020202020204" pitchFamily="34" charset="0"/>
          <a:ea typeface="+mj-ea"/>
          <a:cs typeface="+mj-cs"/>
        </a:defRPr>
      </a:lvl1pPr>
      <a:lvl2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5pPr>
      <a:lvl6pPr marL="4572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6pPr>
      <a:lvl7pPr marL="9144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7pPr>
      <a:lvl8pPr marL="13716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8pPr>
      <a:lvl9pPr marL="18288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b="1" i="0">
          <a:solidFill>
            <a:schemeClr val="tx1"/>
          </a:solidFill>
          <a:latin typeface="Arial" panose="020B0604020202020204" pitchFamily="34" charset="0"/>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b="1" i="0">
          <a:solidFill>
            <a:schemeClr val="tx1"/>
          </a:solidFill>
          <a:latin typeface="Arial" panose="020B0604020202020204" pitchFamily="34" charset="0"/>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b="1" i="0">
          <a:solidFill>
            <a:schemeClr val="tx1"/>
          </a:solidFill>
          <a:latin typeface="Arial" panose="020B0604020202020204" pitchFamily="34" charset="0"/>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b="1" i="0">
          <a:solidFill>
            <a:schemeClr val="tx1"/>
          </a:solidFill>
          <a:latin typeface="Arial" panose="020B0604020202020204" pitchFamily="34" charset="0"/>
          <a:ea typeface="+mn-ea"/>
          <a:cs typeface="+mn-cs"/>
        </a:defRPr>
      </a:lvl4pPr>
      <a:lvl5pPr marL="2347913" indent="-295275" algn="l" rtl="0" eaLnBrk="0" fontAlgn="base" hangingPunct="0">
        <a:spcBef>
          <a:spcPct val="20000"/>
        </a:spcBef>
        <a:spcAft>
          <a:spcPct val="0"/>
        </a:spcAft>
        <a:buFont typeface="Wingdings" charset="0"/>
        <a:buChar char="ü"/>
        <a:defRPr kumimoji="1" sz="2000" b="1" i="0">
          <a:solidFill>
            <a:schemeClr val="tx1"/>
          </a:solidFill>
          <a:latin typeface="Arial" panose="020B0604020202020204" pitchFamily="34" charset="0"/>
          <a:ea typeface="+mn-ea"/>
          <a:cs typeface="+mn-cs"/>
        </a:defRPr>
      </a:lvl5pPr>
      <a:lvl6pPr marL="28051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5"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7"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0"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2"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4"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E978F452-60F3-484F-991C-BB4BD60A255E}" type="slidenum">
              <a:rPr lang="en-US"/>
              <a:pPr>
                <a:defRPr/>
              </a:pPr>
              <a:t>‹#›</a:t>
            </a:fld>
            <a:endParaRPr lang="en-US"/>
          </a:p>
        </p:txBody>
      </p:sp>
    </p:spTree>
    <p:extLst>
      <p:ext uri="{BB962C8B-B14F-4D97-AF65-F5344CB8AC3E}">
        <p14:creationId xmlns:p14="http://schemas.microsoft.com/office/powerpoint/2010/main" val="2590321788"/>
      </p:ext>
    </p:extLst>
  </p:cSld>
  <p:clrMap bg1="dk2" tx1="lt1" bg2="dk1" tx2="lt2" accent1="accent1" accent2="accent2" accent3="accent3" accent4="accent4" accent5="accent5" accent6="accent6" hlink="hlink" folHlink="folHlink"/>
  <p:sldLayoutIdLst>
    <p:sldLayoutId id="2147491265" r:id="rId1"/>
    <p:sldLayoutId id="2147491266" r:id="rId2"/>
    <p:sldLayoutId id="2147491267" r:id="rId3"/>
    <p:sldLayoutId id="2147491268" r:id="rId4"/>
    <p:sldLayoutId id="2147491269" r:id="rId5"/>
    <p:sldLayoutId id="2147491270" r:id="rId6"/>
    <p:sldLayoutId id="2147491271" r:id="rId7"/>
    <p:sldLayoutId id="2147491272" r:id="rId8"/>
    <p:sldLayoutId id="2147491273" r:id="rId9"/>
    <p:sldLayoutId id="2147491274" r:id="rId10"/>
    <p:sldLayoutId id="2147491275" r:id="rId11"/>
    <p:sldLayoutId id="2147491276"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62A0A162-A41D-5346-AFB9-139E34026A62}" type="slidenum">
              <a:rPr lang="en-US"/>
              <a:pPr>
                <a:defRPr/>
              </a:pPr>
              <a:t>‹#›</a:t>
            </a:fld>
            <a:endParaRPr lang="en-US"/>
          </a:p>
        </p:txBody>
      </p:sp>
    </p:spTree>
    <p:extLst>
      <p:ext uri="{BB962C8B-B14F-4D97-AF65-F5344CB8AC3E}">
        <p14:creationId xmlns:p14="http://schemas.microsoft.com/office/powerpoint/2010/main" val="1283443890"/>
      </p:ext>
    </p:extLst>
  </p:cSld>
  <p:clrMap bg1="dk2" tx1="lt1" bg2="dk1" tx2="lt2" accent1="accent1" accent2="accent2" accent3="accent3" accent4="accent4" accent5="accent5" accent6="accent6" hlink="hlink" folHlink="folHlink"/>
  <p:sldLayoutIdLst>
    <p:sldLayoutId id="2147491278" r:id="rId1"/>
    <p:sldLayoutId id="2147491279" r:id="rId2"/>
    <p:sldLayoutId id="2147491280" r:id="rId3"/>
    <p:sldLayoutId id="2147491281" r:id="rId4"/>
    <p:sldLayoutId id="2147491282" r:id="rId5"/>
    <p:sldLayoutId id="2147491283" r:id="rId6"/>
    <p:sldLayoutId id="2147491284" r:id="rId7"/>
    <p:sldLayoutId id="2147491285" r:id="rId8"/>
    <p:sldLayoutId id="2147491286" r:id="rId9"/>
    <p:sldLayoutId id="2147491287" r:id="rId10"/>
    <p:sldLayoutId id="214749128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943106" name="Rectangle 1026"/>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43107" name="Rectangle 1027"/>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31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9431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9431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FBCB3D52-7CAD-B040-862C-31EF300B7F29}"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0712" r:id="rId1"/>
    <p:sldLayoutId id="2147490713" r:id="rId2"/>
    <p:sldLayoutId id="2147490714" r:id="rId3"/>
    <p:sldLayoutId id="2147490715" r:id="rId4"/>
    <p:sldLayoutId id="2147490716" r:id="rId5"/>
    <p:sldLayoutId id="2147490717" r:id="rId6"/>
    <p:sldLayoutId id="2147490718" r:id="rId7"/>
    <p:sldLayoutId id="2147490719" r:id="rId8"/>
    <p:sldLayoutId id="2147490720" r:id="rId9"/>
    <p:sldLayoutId id="2147490721" r:id="rId10"/>
  </p:sldLayoutIdLst>
  <p:txStyles>
    <p:titleStyle>
      <a:lvl1pPr algn="l" rtl="0" eaLnBrk="0" fontAlgn="base" hangingPunct="0">
        <a:lnSpc>
          <a:spcPct val="90000"/>
        </a:lnSpc>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11" charset="0"/>
        </a:defRPr>
      </a:lvl6pPr>
      <a:lvl7pPr marL="914400" algn="l" rtl="0" eaLnBrk="0" fontAlgn="base" hangingPunct="0">
        <a:lnSpc>
          <a:spcPct val="90000"/>
        </a:lnSpc>
        <a:spcBef>
          <a:spcPct val="0"/>
        </a:spcBef>
        <a:spcAft>
          <a:spcPct val="0"/>
        </a:spcAft>
        <a:defRPr sz="4400">
          <a:solidFill>
            <a:schemeClr val="tx2"/>
          </a:solidFill>
          <a:latin typeface="Arial" pitchFamily="-111" charset="0"/>
        </a:defRPr>
      </a:lvl7pPr>
      <a:lvl8pPr marL="1371600" algn="l" rtl="0" eaLnBrk="0" fontAlgn="base" hangingPunct="0">
        <a:lnSpc>
          <a:spcPct val="90000"/>
        </a:lnSpc>
        <a:spcBef>
          <a:spcPct val="0"/>
        </a:spcBef>
        <a:spcAft>
          <a:spcPct val="0"/>
        </a:spcAft>
        <a:defRPr sz="4400">
          <a:solidFill>
            <a:schemeClr val="tx2"/>
          </a:solidFill>
          <a:latin typeface="Arial" pitchFamily="-111" charset="0"/>
        </a:defRPr>
      </a:lvl8pPr>
      <a:lvl9pPr marL="1828800" algn="l" rtl="0" eaLnBrk="0" fontAlgn="base" hangingPunct="0">
        <a:lnSpc>
          <a:spcPct val="90000"/>
        </a:lnSpc>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11"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11"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11" charset="-128"/>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b="1" i="1">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b="1" i="1">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b="1" i="1">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b="1" i="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7898216"/>
      </p:ext>
    </p:extLst>
  </p:cSld>
  <p:clrMap bg1="dk2" tx1="lt1" bg2="dk1" tx2="lt2" accent1="accent1" accent2="accent2" accent3="accent3" accent4="accent4" accent5="accent5" accent6="accent6" hlink="hlink" folHlink="folHlink"/>
  <p:sldLayoutIdLst>
    <p:sldLayoutId id="2147491290" r:id="rId1"/>
    <p:sldLayoutId id="2147491291" r:id="rId2"/>
    <p:sldLayoutId id="2147491292" r:id="rId3"/>
    <p:sldLayoutId id="2147491293" r:id="rId4"/>
    <p:sldLayoutId id="2147491294" r:id="rId5"/>
    <p:sldLayoutId id="2147491295" r:id="rId6"/>
    <p:sldLayoutId id="2147491296" r:id="rId7"/>
    <p:sldLayoutId id="2147491297" r:id="rId8"/>
    <p:sldLayoutId id="2147491298" r:id="rId9"/>
    <p:sldLayoutId id="2147491299" r:id="rId10"/>
    <p:sldLayoutId id="214749130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0D43CC6-51A9-5F41-B183-E5569239A46D}" type="slidenum">
              <a:rPr lang="en-US"/>
              <a:pPr/>
              <a:t>‹#›</a:t>
            </a:fld>
            <a:endParaRPr lang="en-US"/>
          </a:p>
        </p:txBody>
      </p:sp>
    </p:spTree>
    <p:extLst>
      <p:ext uri="{BB962C8B-B14F-4D97-AF65-F5344CB8AC3E}">
        <p14:creationId xmlns:p14="http://schemas.microsoft.com/office/powerpoint/2010/main" val="562098598"/>
      </p:ext>
    </p:extLst>
  </p:cSld>
  <p:clrMap bg1="lt1" tx1="dk1" bg2="lt2" tx2="dk2" accent1="accent1" accent2="accent2" accent3="accent3" accent4="accent4" accent5="accent5" accent6="accent6" hlink="hlink" folHlink="folHlink"/>
  <p:sldLayoutIdLst>
    <p:sldLayoutId id="2147491302" r:id="rId1"/>
    <p:sldLayoutId id="2147491303" r:id="rId2"/>
    <p:sldLayoutId id="2147491304" r:id="rId3"/>
    <p:sldLayoutId id="2147491305" r:id="rId4"/>
    <p:sldLayoutId id="2147491306" r:id="rId5"/>
    <p:sldLayoutId id="2147491307" r:id="rId6"/>
    <p:sldLayoutId id="2147491308" r:id="rId7"/>
    <p:sldLayoutId id="2147491309" r:id="rId8"/>
    <p:sldLayoutId id="2147491310" r:id="rId9"/>
    <p:sldLayoutId id="2147491311" r:id="rId10"/>
    <p:sldLayoutId id="2147491312" r:id="rId11"/>
    <p:sldLayoutId id="2147491313" r:id="rId12"/>
    <p:sldLayoutId id="2147491314"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Arial" charset="0"/>
          <a:ea typeface="Times New Roman" charset="0"/>
          <a:cs typeface="Times New Roman" charset="0"/>
        </a:defRPr>
      </a:lvl6pPr>
      <a:lvl7pPr marL="914400" algn="ctr" rtl="0" fontAlgn="base">
        <a:spcBef>
          <a:spcPct val="0"/>
        </a:spcBef>
        <a:spcAft>
          <a:spcPct val="0"/>
        </a:spcAft>
        <a:defRPr sz="4400">
          <a:solidFill>
            <a:schemeClr val="tx2"/>
          </a:solidFill>
          <a:latin typeface="Arial" charset="0"/>
          <a:ea typeface="Times New Roman" charset="0"/>
          <a:cs typeface="Times New Roman" charset="0"/>
        </a:defRPr>
      </a:lvl7pPr>
      <a:lvl8pPr marL="1371600" algn="ctr" rtl="0" fontAlgn="base">
        <a:spcBef>
          <a:spcPct val="0"/>
        </a:spcBef>
        <a:spcAft>
          <a:spcPct val="0"/>
        </a:spcAft>
        <a:defRPr sz="4400">
          <a:solidFill>
            <a:schemeClr val="tx2"/>
          </a:solidFill>
          <a:latin typeface="Arial" charset="0"/>
          <a:ea typeface="Times New Roman" charset="0"/>
          <a:cs typeface="Times New Roman" charset="0"/>
        </a:defRPr>
      </a:lvl8pPr>
      <a:lvl9pPr marL="1828800" algn="ctr" rtl="0" fontAlgn="base">
        <a:spcBef>
          <a:spcPct val="0"/>
        </a:spcBef>
        <a:spcAft>
          <a:spcPct val="0"/>
        </a:spcAft>
        <a:defRPr sz="4400">
          <a:solidFill>
            <a:schemeClr val="tx2"/>
          </a:solidFill>
          <a:latin typeface="Arial"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8089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sp>
        <p:nvSpPr>
          <p:cNvPr id="8089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0900" name="Picture 1028"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1029"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2"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mn-ea"/>
                <a:cs typeface="+mn-cs"/>
              </a:defRPr>
            </a:lvl1pPr>
          </a:lstStyle>
          <a:p>
            <a:pPr>
              <a:defRPr/>
            </a:pPr>
            <a:endParaRPr lang="en-US"/>
          </a:p>
        </p:txBody>
      </p:sp>
      <p:sp>
        <p:nvSpPr>
          <p:cNvPr id="103433"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mn-ea"/>
                <a:cs typeface="+mn-cs"/>
              </a:defRPr>
            </a:lvl1pPr>
          </a:lstStyle>
          <a:p>
            <a:pPr>
              <a:defRPr/>
            </a:pPr>
            <a:endParaRPr lang="en-US"/>
          </a:p>
        </p:txBody>
      </p:sp>
      <p:sp>
        <p:nvSpPr>
          <p:cNvPr id="103434"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B395711-A3FB-5943-854F-0A27C97F5869}" type="slidenum">
              <a:rPr lang="en-US"/>
              <a:pPr>
                <a:defRPr/>
              </a:pPr>
              <a:t>‹#›</a:t>
            </a:fld>
            <a:endParaRPr lang="en-US"/>
          </a:p>
        </p:txBody>
      </p:sp>
    </p:spTree>
    <p:extLst>
      <p:ext uri="{BB962C8B-B14F-4D97-AF65-F5344CB8AC3E}">
        <p14:creationId xmlns:p14="http://schemas.microsoft.com/office/powerpoint/2010/main" val="968178338"/>
      </p:ext>
    </p:extLst>
  </p:cSld>
  <p:clrMap bg1="lt1" tx1="dk1" bg2="lt2" tx2="dk2" accent1="accent1" accent2="accent2" accent3="accent3" accent4="accent4" accent5="accent5" accent6="accent6" hlink="hlink" folHlink="folHlink"/>
  <p:sldLayoutIdLst>
    <p:sldLayoutId id="2147491316" r:id="rId1"/>
    <p:sldLayoutId id="2147491317" r:id="rId2"/>
    <p:sldLayoutId id="2147491318" r:id="rId3"/>
    <p:sldLayoutId id="2147491319" r:id="rId4"/>
    <p:sldLayoutId id="2147491320" r:id="rId5"/>
    <p:sldLayoutId id="2147491321" r:id="rId6"/>
    <p:sldLayoutId id="2147491322" r:id="rId7"/>
    <p:sldLayoutId id="2147491323" r:id="rId8"/>
    <p:sldLayoutId id="2147491324" r:id="rId9"/>
    <p:sldLayoutId id="2147491325" r:id="rId10"/>
    <p:sldLayoutId id="214749132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solidFill>
                  <a:schemeClr val="tx1"/>
                </a:solidFill>
                <a:effectLst>
                  <a:outerShdw blurRad="38100" dist="38100" dir="2700000" algn="tl">
                    <a:srgbClr val="000000"/>
                  </a:outerShdw>
                </a:effectLst>
                <a:latin typeface="Arial" panose="020B0604020202020204" pitchFamily="34" charset="0"/>
              </a:defRPr>
            </a:lvl1pPr>
          </a:lstStyle>
          <a:p>
            <a:pPr>
              <a:defRPr/>
            </a:pPr>
            <a:fld id="{796EBFC2-7B17-914C-B7FC-878B5F088EA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25568675"/>
      </p:ext>
    </p:extLst>
  </p:cSld>
  <p:clrMap bg1="dk2" tx1="lt1" bg2="dk1" tx2="lt2" accent1="accent1" accent2="accent2" accent3="accent3" accent4="accent4" accent5="accent5" accent6="accent6" hlink="hlink" folHlink="folHlink"/>
  <p:sldLayoutIdLst>
    <p:sldLayoutId id="2147491328" r:id="rId1"/>
    <p:sldLayoutId id="2147491329" r:id="rId2"/>
    <p:sldLayoutId id="2147491330" r:id="rId3"/>
    <p:sldLayoutId id="2147491331" r:id="rId4"/>
    <p:sldLayoutId id="2147491332" r:id="rId5"/>
    <p:sldLayoutId id="2147491333" r:id="rId6"/>
    <p:sldLayoutId id="2147491334" r:id="rId7"/>
    <p:sldLayoutId id="2147491335" r:id="rId8"/>
    <p:sldLayoutId id="2147491336" r:id="rId9"/>
    <p:sldLayoutId id="2147491337" r:id="rId10"/>
    <p:sldLayoutId id="214749133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5"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7"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8"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0"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2"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4"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a:defRPr/>
            </a:pPr>
            <a:fld id="{E978F452-60F3-484F-991C-BB4BD60A255E}" type="slidenum">
              <a:rPr lang="en-US" smtClean="0"/>
              <a:pPr>
                <a:defRPr/>
              </a:pPr>
              <a:t>‹#›</a:t>
            </a:fld>
            <a:endParaRPr lang="en-US" dirty="0"/>
          </a:p>
        </p:txBody>
      </p:sp>
    </p:spTree>
    <p:extLst>
      <p:ext uri="{BB962C8B-B14F-4D97-AF65-F5344CB8AC3E}">
        <p14:creationId xmlns:p14="http://schemas.microsoft.com/office/powerpoint/2010/main" val="1332778422"/>
      </p:ext>
    </p:extLst>
  </p:cSld>
  <p:clrMap bg1="dk2" tx1="lt1" bg2="dk1" tx2="lt2" accent1="accent1" accent2="accent2" accent3="accent3" accent4="accent4" accent5="accent5" accent6="accent6" hlink="hlink" folHlink="folHlink"/>
  <p:sldLayoutIdLst>
    <p:sldLayoutId id="2147491340" r:id="rId1"/>
    <p:sldLayoutId id="2147491341" r:id="rId2"/>
    <p:sldLayoutId id="2147491342" r:id="rId3"/>
    <p:sldLayoutId id="2147491343" r:id="rId4"/>
    <p:sldLayoutId id="2147491344" r:id="rId5"/>
    <p:sldLayoutId id="2147491345" r:id="rId6"/>
    <p:sldLayoutId id="2147491346" r:id="rId7"/>
    <p:sldLayoutId id="2147491347" r:id="rId8"/>
    <p:sldLayoutId id="2147491348" r:id="rId9"/>
    <p:sldLayoutId id="2147491349" r:id="rId10"/>
    <p:sldLayoutId id="2147491350" r:id="rId11"/>
    <p:sldLayoutId id="2147491351"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9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chemeClr val="tx1"/>
                </a:solidFill>
                <a:latin typeface="Arial" panose="020B0604020202020204" pitchFamily="34" charset="0"/>
                <a:ea typeface="+mn-ea"/>
                <a:cs typeface="+mn-cs"/>
              </a:defRPr>
            </a:lvl1pPr>
          </a:lstStyle>
          <a:p>
            <a:pPr>
              <a:defRPr/>
            </a:pPr>
            <a:endParaRPr lang="en-US" dirty="0">
              <a:solidFill>
                <a:srgbClr val="000000"/>
              </a:solidFill>
            </a:endParaRPr>
          </a:p>
        </p:txBody>
      </p:sp>
      <p:sp>
        <p:nvSpPr>
          <p:cNvPr id="269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chemeClr val="tx1"/>
                </a:solidFill>
                <a:latin typeface="Arial" panose="020B0604020202020204" pitchFamily="34" charset="0"/>
                <a:ea typeface="+mn-ea"/>
                <a:cs typeface="+mn-cs"/>
              </a:defRPr>
            </a:lvl1pPr>
          </a:lstStyle>
          <a:p>
            <a:pPr algn="ctr">
              <a:defRPr/>
            </a:pPr>
            <a:endParaRPr lang="en-US" dirty="0">
              <a:solidFill>
                <a:srgbClr val="000000"/>
              </a:solidFill>
            </a:endParaRPr>
          </a:p>
        </p:txBody>
      </p:sp>
      <p:sp>
        <p:nvSpPr>
          <p:cNvPr id="269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chemeClr val="tx1"/>
                </a:solidFill>
                <a:latin typeface="Arial" panose="020B0604020202020204" pitchFamily="34" charset="0"/>
                <a:ea typeface="Osaka" charset="0"/>
                <a:cs typeface="Osaka" charset="0"/>
              </a:defRPr>
            </a:lvl1pPr>
          </a:lstStyle>
          <a:p>
            <a:pPr>
              <a:defRPr/>
            </a:pPr>
            <a:fld id="{6F53C39C-C445-C44D-9C89-92FD38CF35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9702249"/>
      </p:ext>
    </p:extLst>
  </p:cSld>
  <p:clrMap bg1="lt1" tx1="dk1" bg2="lt2" tx2="dk2" accent1="accent1" accent2="accent2" accent3="accent3" accent4="accent4" accent5="accent5" accent6="accent6" hlink="hlink" folHlink="folHlink"/>
  <p:sldLayoutIdLst>
    <p:sldLayoutId id="2147491353" r:id="rId1"/>
    <p:sldLayoutId id="2147491354" r:id="rId2"/>
    <p:sldLayoutId id="2147491355" r:id="rId3"/>
    <p:sldLayoutId id="2147491356" r:id="rId4"/>
    <p:sldLayoutId id="2147491357" r:id="rId5"/>
    <p:sldLayoutId id="2147491358" r:id="rId6"/>
    <p:sldLayoutId id="2147491359" r:id="rId7"/>
    <p:sldLayoutId id="2147491360" r:id="rId8"/>
    <p:sldLayoutId id="2147491361" r:id="rId9"/>
    <p:sldLayoutId id="2147491362" r:id="rId10"/>
    <p:sldLayoutId id="214749136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0345233"/>
      </p:ext>
    </p:extLst>
  </p:cSld>
  <p:clrMap bg1="lt1" tx1="dk1" bg2="lt2" tx2="dk2" accent1="accent1" accent2="accent2" accent3="accent3" accent4="accent4" accent5="accent5" accent6="accent6" hlink="hlink" folHlink="folHlink"/>
  <p:sldLayoutIdLst>
    <p:sldLayoutId id="2147491365" r:id="rId1"/>
    <p:sldLayoutId id="2147491366" r:id="rId2"/>
    <p:sldLayoutId id="2147491367" r:id="rId3"/>
    <p:sldLayoutId id="2147491368" r:id="rId4"/>
    <p:sldLayoutId id="2147491369" r:id="rId5"/>
    <p:sldLayoutId id="2147491370" r:id="rId6"/>
    <p:sldLayoutId id="2147491371" r:id="rId7"/>
    <p:sldLayoutId id="2147491372" r:id="rId8"/>
    <p:sldLayoutId id="2147491373" r:id="rId9"/>
    <p:sldLayoutId id="2147491374" r:id="rId10"/>
    <p:sldLayoutId id="214749137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8307" name="Rectangle 3"/>
          <p:cNvSpPr>
            <a:spLocks noGrp="1" noChangeArrowheads="1"/>
          </p:cNvSpPr>
          <p:nvPr>
            <p:ph type="body" idx="1"/>
          </p:nvPr>
        </p:nvSpPr>
        <p:spPr bwMode="auto">
          <a:xfrm>
            <a:off x="685800" y="1828800"/>
            <a:ext cx="77724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b="1" i="0">
                <a:latin typeface="Arial" panose="020B0604020202020204" pitchFamily="34" charset="0"/>
              </a:defRPr>
            </a:lvl1pPr>
          </a:lstStyle>
          <a:p>
            <a:pPr>
              <a:defRPr/>
            </a:pPr>
            <a:fld id="{8B7247A6-93CB-9743-8B14-BA7C9D3113A0}" type="slidenum">
              <a:rPr lang="en-US" smtClean="0"/>
              <a:pPr>
                <a:defRPr/>
              </a:pPr>
              <a:t>‹#›</a:t>
            </a:fld>
            <a:endParaRPr lang="en-US" dirty="0"/>
          </a:p>
        </p:txBody>
      </p:sp>
    </p:spTree>
    <p:extLst>
      <p:ext uri="{BB962C8B-B14F-4D97-AF65-F5344CB8AC3E}">
        <p14:creationId xmlns:p14="http://schemas.microsoft.com/office/powerpoint/2010/main" val="1365138429"/>
      </p:ext>
    </p:extLst>
  </p:cSld>
  <p:clrMap bg1="dk2" tx1="lt1" bg2="dk1" tx2="lt2" accent1="accent1" accent2="accent2" accent3="accent3" accent4="accent4" accent5="accent5" accent6="accent6" hlink="hlink" folHlink="folHlink"/>
  <p:sldLayoutIdLst>
    <p:sldLayoutId id="2147491377" r:id="rId1"/>
    <p:sldLayoutId id="2147491378" r:id="rId2"/>
    <p:sldLayoutId id="2147491379" r:id="rId3"/>
    <p:sldLayoutId id="2147491380" r:id="rId4"/>
    <p:sldLayoutId id="2147491381" r:id="rId5"/>
    <p:sldLayoutId id="2147491382" r:id="rId6"/>
    <p:sldLayoutId id="2147491383" r:id="rId7"/>
    <p:sldLayoutId id="2147491384" r:id="rId8"/>
    <p:sldLayoutId id="2147491385" r:id="rId9"/>
    <p:sldLayoutId id="2147491386" r:id="rId10"/>
  </p:sldLayoutIdLst>
  <p:transition/>
  <p:txStyles>
    <p:titleStyle>
      <a:lvl1pPr algn="l" rtl="0" eaLnBrk="0" fontAlgn="base" hangingPunct="0">
        <a:lnSpc>
          <a:spcPct val="90000"/>
        </a:lnSpc>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2"/>
        <a:buChar char="l"/>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2"/>
        <a:buChar char="n"/>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2"/>
        <a:buChar char="l"/>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lnSpc>
          <a:spcPct val="90000"/>
        </a:lnSpc>
        <a:spcBef>
          <a:spcPct val="20000"/>
        </a:spcBef>
        <a:spcAft>
          <a:spcPct val="0"/>
        </a:spcAft>
        <a:buSzPct val="80000"/>
        <a:buFont typeface="Wingdings" charset="2"/>
        <a:buChar char="n"/>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2"/>
        <a:buChar char="l"/>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61950"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9875" name="Rectangle 3"/>
          <p:cNvSpPr>
            <a:spLocks noGrp="1" noChangeArrowheads="1"/>
          </p:cNvSpPr>
          <p:nvPr>
            <p:ph type="body" idx="1"/>
          </p:nvPr>
        </p:nvSpPr>
        <p:spPr bwMode="auto">
          <a:xfrm>
            <a:off x="361950"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112" charset="0"/>
                <a:ea typeface="+mn-ea"/>
                <a:cs typeface="+mn-cs"/>
              </a:defRPr>
            </a:lvl1pPr>
          </a:lstStyle>
          <a:p>
            <a:pPr>
              <a:defRPr/>
            </a:pPr>
            <a:endParaRPr lang="en-US"/>
          </a:p>
        </p:txBody>
      </p:sp>
      <p:sp>
        <p:nvSpPr>
          <p:cNvPr id="798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112" charset="0"/>
                <a:ea typeface="+mn-ea"/>
                <a:cs typeface="+mn-cs"/>
              </a:defRPr>
            </a:lvl1pPr>
          </a:lstStyle>
          <a:p>
            <a:pPr>
              <a:defRPr/>
            </a:pPr>
            <a:endParaRPr lang="en-US"/>
          </a:p>
        </p:txBody>
      </p:sp>
      <p:sp>
        <p:nvSpPr>
          <p:cNvPr id="79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128"/>
                <a:cs typeface="Osaka" charset="-128"/>
              </a:defRPr>
            </a:lvl1pPr>
          </a:lstStyle>
          <a:p>
            <a:pPr>
              <a:defRPr/>
            </a:pPr>
            <a:fld id="{AE819B28-4E97-8449-AF03-E422ED8D666B}" type="slidenum">
              <a:rPr lang="en-US"/>
              <a:pPr>
                <a:defRPr/>
              </a:pPr>
              <a:t>‹#›</a:t>
            </a:fld>
            <a:endParaRPr lang="en-US"/>
          </a:p>
        </p:txBody>
      </p:sp>
    </p:spTree>
    <p:extLst>
      <p:ext uri="{BB962C8B-B14F-4D97-AF65-F5344CB8AC3E}">
        <p14:creationId xmlns:p14="http://schemas.microsoft.com/office/powerpoint/2010/main" val="2690326009"/>
      </p:ext>
    </p:extLst>
  </p:cSld>
  <p:clrMap bg1="dk2" tx1="lt1" bg2="dk1" tx2="lt2" accent1="accent1" accent2="accent2" accent3="accent3" accent4="accent4" accent5="accent5" accent6="accent6" hlink="hlink" folHlink="folHlink"/>
  <p:sldLayoutIdLst>
    <p:sldLayoutId id="2147491388" r:id="rId1"/>
    <p:sldLayoutId id="2147491389" r:id="rId2"/>
    <p:sldLayoutId id="2147491390" r:id="rId3"/>
    <p:sldLayoutId id="2147491391" r:id="rId4"/>
    <p:sldLayoutId id="2147491392" r:id="rId5"/>
    <p:sldLayoutId id="2147491393" r:id="rId6"/>
    <p:sldLayoutId id="2147491394" r:id="rId7"/>
    <p:sldLayoutId id="2147491395" r:id="rId8"/>
    <p:sldLayoutId id="2147491396" r:id="rId9"/>
    <p:sldLayoutId id="2147491397" r:id="rId10"/>
    <p:sldLayoutId id="2147491398" r:id="rId11"/>
    <p:sldLayoutId id="2147491399" r:id="rId12"/>
  </p:sldLayoutIdLst>
  <p:transition/>
  <p:hf sldNum="0" hdr="0"/>
  <p:txStyles>
    <p:titleStyle>
      <a:lvl1pPr algn="ctr" rtl="0" eaLnBrk="0" fontAlgn="base" hangingPunct="0">
        <a:spcBef>
          <a:spcPct val="0"/>
        </a:spcBef>
        <a:spcAft>
          <a:spcPct val="0"/>
        </a:spcAft>
        <a:defRPr sz="4400" b="1">
          <a:solidFill>
            <a:schemeClr val="tx2"/>
          </a:solidFill>
          <a:effectLst>
            <a:outerShdw blurRad="50800" dist="38100" dir="2700000" algn="tl" rotWithShape="0">
              <a:srgbClr val="000000">
                <a:alpha val="43000"/>
              </a:srgbClr>
            </a:outerShdw>
          </a:effectLst>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7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7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rebuchet MS" pitchFamily="-112" charset="0"/>
                <a:ea typeface="+mn-ea"/>
                <a:cs typeface="+mn-cs"/>
              </a:defRPr>
            </a:lvl1pPr>
          </a:lstStyle>
          <a:p>
            <a:pPr>
              <a:defRPr/>
            </a:pPr>
            <a:endParaRPr lang="en-US"/>
          </a:p>
        </p:txBody>
      </p:sp>
      <p:sp>
        <p:nvSpPr>
          <p:cNvPr id="557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rebuchet MS" pitchFamily="-112" charset="0"/>
                <a:ea typeface="+mn-ea"/>
                <a:cs typeface="+mn-cs"/>
              </a:defRPr>
            </a:lvl1pPr>
          </a:lstStyle>
          <a:p>
            <a:pPr>
              <a:defRPr/>
            </a:pPr>
            <a:endParaRPr lang="en-US"/>
          </a:p>
        </p:txBody>
      </p:sp>
      <p:sp>
        <p:nvSpPr>
          <p:cNvPr id="557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rebuchet MS" charset="0"/>
                <a:ea typeface="ヒラギノ角ゴ Pro W3" charset="-128"/>
                <a:cs typeface="ヒラギノ角ゴ Pro W3" charset="-128"/>
              </a:defRPr>
            </a:lvl1pPr>
          </a:lstStyle>
          <a:p>
            <a:pPr>
              <a:defRPr/>
            </a:pPr>
            <a:fld id="{D1564939-E26F-8F4C-960C-CFD3256E74A4}" type="slidenum">
              <a:rPr lang="en-US"/>
              <a:pPr>
                <a:defRPr/>
              </a:pPr>
              <a:t>‹#›</a:t>
            </a:fld>
            <a:endParaRPr lang="en-US"/>
          </a:p>
        </p:txBody>
      </p:sp>
    </p:spTree>
    <p:extLst>
      <p:ext uri="{BB962C8B-B14F-4D97-AF65-F5344CB8AC3E}">
        <p14:creationId xmlns:p14="http://schemas.microsoft.com/office/powerpoint/2010/main" val="3450448093"/>
      </p:ext>
    </p:extLst>
  </p:cSld>
  <p:clrMap bg1="lt1" tx1="dk1" bg2="lt2" tx2="dk2" accent1="accent1" accent2="accent2" accent3="accent3" accent4="accent4" accent5="accent5" accent6="accent6" hlink="hlink" folHlink="folHlink"/>
  <p:sldLayoutIdLst>
    <p:sldLayoutId id="2147491401" r:id="rId1"/>
    <p:sldLayoutId id="2147491402" r:id="rId2"/>
    <p:sldLayoutId id="2147491403" r:id="rId3"/>
    <p:sldLayoutId id="2147491404" r:id="rId4"/>
    <p:sldLayoutId id="2147491405" r:id="rId5"/>
    <p:sldLayoutId id="2147491406" r:id="rId6"/>
    <p:sldLayoutId id="2147491407" r:id="rId7"/>
    <p:sldLayoutId id="2147491408" r:id="rId8"/>
    <p:sldLayoutId id="2147491409" r:id="rId9"/>
    <p:sldLayoutId id="2147491410" r:id="rId10"/>
    <p:sldLayoutId id="214749141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0" y="0"/>
            <a:ext cx="9144000" cy="6858000"/>
            <a:chOff x="0" y="0"/>
            <a:chExt cx="5760" cy="4320"/>
          </a:xfrm>
        </p:grpSpPr>
        <p:pic>
          <p:nvPicPr>
            <p:cNvPr id="87048" name="Picture 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9" name="Rectangle 4"/>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7050" name="Rectangle 5"/>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7051" name="Rectangle 6"/>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tLang="ja-JP" sz="2400">
                <a:solidFill>
                  <a:schemeClr val="tx1"/>
                </a:solidFill>
                <a:latin typeface="Helvetica" charset="0"/>
              </a:endParaRPr>
            </a:p>
          </p:txBody>
        </p:sp>
        <p:sp>
          <p:nvSpPr>
            <p:cNvPr id="87052" name="Rectangle 7"/>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tLang="ja-JP" sz="2400">
                <a:solidFill>
                  <a:schemeClr val="tx1"/>
                </a:solidFill>
                <a:latin typeface="Helvetica" charset="0"/>
              </a:endParaRPr>
            </a:p>
          </p:txBody>
        </p:sp>
        <p:sp>
          <p:nvSpPr>
            <p:cNvPr id="87053" name="Rectangle 8"/>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7054" name="Rectangle 9"/>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87055" name="Picture 10"/>
            <p:cNvPicPr preferRelativeResize="0">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40043" name="Rectangle 11"/>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0044" name="Rectangle 12"/>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0045"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solidFill>
                  <a:schemeClr val="tx1"/>
                </a:solidFill>
                <a:latin typeface="Helvetica" charset="0"/>
                <a:ea typeface="+mn-ea"/>
                <a:cs typeface="+mn-cs"/>
              </a:defRPr>
            </a:lvl1pPr>
          </a:lstStyle>
          <a:p>
            <a:pPr>
              <a:defRPr/>
            </a:pPr>
            <a:endParaRPr lang="en-US"/>
          </a:p>
        </p:txBody>
      </p:sp>
      <p:sp>
        <p:nvSpPr>
          <p:cNvPr id="940046"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solidFill>
                  <a:schemeClr val="tx1"/>
                </a:solidFill>
                <a:latin typeface="Helvetica" charset="0"/>
                <a:ea typeface="+mn-ea"/>
                <a:cs typeface="+mn-cs"/>
              </a:defRPr>
            </a:lvl1pPr>
          </a:lstStyle>
          <a:p>
            <a:pPr>
              <a:defRPr/>
            </a:pPr>
            <a:endParaRPr lang="en-US"/>
          </a:p>
        </p:txBody>
      </p:sp>
      <p:sp>
        <p:nvSpPr>
          <p:cNvPr id="940047"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solidFill>
                  <a:schemeClr val="tx1"/>
                </a:solidFill>
                <a:latin typeface="Helvetica" charset="0"/>
              </a:defRPr>
            </a:lvl1pPr>
          </a:lstStyle>
          <a:p>
            <a:pPr>
              <a:defRPr/>
            </a:pPr>
            <a:fld id="{D022AF84-DA81-AB4E-8016-753174420A7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22" r:id="rId1"/>
    <p:sldLayoutId id="2147490723" r:id="rId2"/>
    <p:sldLayoutId id="2147490724" r:id="rId3"/>
    <p:sldLayoutId id="2147490725" r:id="rId4"/>
    <p:sldLayoutId id="2147490726" r:id="rId5"/>
    <p:sldLayoutId id="2147490727" r:id="rId6"/>
    <p:sldLayoutId id="2147490728" r:id="rId7"/>
    <p:sldLayoutId id="2147490729" r:id="rId8"/>
    <p:sldLayoutId id="2147490730" r:id="rId9"/>
    <p:sldLayoutId id="2147490731" r:id="rId10"/>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kumimoji="1"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kumimoji="1"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kumimoji="1"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1026"/>
          <p:cNvGrpSpPr>
            <a:grpSpLocks/>
          </p:cNvGrpSpPr>
          <p:nvPr/>
        </p:nvGrpSpPr>
        <p:grpSpPr bwMode="auto">
          <a:xfrm>
            <a:off x="0" y="0"/>
            <a:ext cx="7242175" cy="1981200"/>
            <a:chOff x="0" y="0"/>
            <a:chExt cx="4562" cy="1248"/>
          </a:xfrm>
        </p:grpSpPr>
        <p:sp>
          <p:nvSpPr>
            <p:cNvPr id="39833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9831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9834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4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Tahoma" charset="0"/>
              </a:defRPr>
            </a:lvl1pPr>
          </a:lstStyle>
          <a:p>
            <a:pPr>
              <a:defRPr/>
            </a:pPr>
            <a:fld id="{3D835629-4EA5-D746-A5E2-62A2335D22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32" r:id="rId1"/>
    <p:sldLayoutId id="2147490733" r:id="rId2"/>
    <p:sldLayoutId id="2147490734" r:id="rId3"/>
    <p:sldLayoutId id="2147490735" r:id="rId4"/>
    <p:sldLayoutId id="2147490736" r:id="rId5"/>
    <p:sldLayoutId id="2147490737" r:id="rId6"/>
    <p:sldLayoutId id="2147490738" r:id="rId7"/>
    <p:sldLayoutId id="2147490739" r:id="rId8"/>
    <p:sldLayoutId id="2147490740" r:id="rId9"/>
    <p:sldLayoutId id="214749074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mn-ea"/>
                <a:cs typeface="+mn-cs"/>
              </a:defRPr>
            </a:lvl1pPr>
          </a:lstStyle>
          <a:p>
            <a:pPr>
              <a:defRPr/>
            </a:pPr>
            <a:endParaRPr lang="en-US"/>
          </a:p>
        </p:txBody>
      </p:sp>
      <p:sp>
        <p:nvSpPr>
          <p:cNvPr id="235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mn-ea"/>
                <a:cs typeface="+mn-cs"/>
              </a:defRPr>
            </a:lvl1pPr>
          </a:lstStyle>
          <a:p>
            <a:pPr>
              <a:defRPr/>
            </a:pPr>
            <a:endParaRPr lang="en-US"/>
          </a:p>
        </p:txBody>
      </p:sp>
      <p:sp>
        <p:nvSpPr>
          <p:cNvPr id="235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9257FA59-F212-4540-9426-5C3A8E821E7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42" r:id="rId1"/>
    <p:sldLayoutId id="2147490743" r:id="rId2"/>
    <p:sldLayoutId id="2147490744" r:id="rId3"/>
    <p:sldLayoutId id="2147490745" r:id="rId4"/>
    <p:sldLayoutId id="2147490746" r:id="rId5"/>
    <p:sldLayoutId id="2147490747" r:id="rId6"/>
    <p:sldLayoutId id="2147490748" r:id="rId7"/>
    <p:sldLayoutId id="2147490749" r:id="rId8"/>
    <p:sldLayoutId id="2147490750" r:id="rId9"/>
    <p:sldLayoutId id="2147490751" r:id="rId10"/>
    <p:sldLayoutId id="2147490752"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142.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6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1.xml"/><Relationship Id="rId1" Type="http://schemas.openxmlformats.org/officeDocument/2006/relationships/slideLayout" Target="../slideLayouts/slideLayout26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2.xml"/><Relationship Id="rId1" Type="http://schemas.openxmlformats.org/officeDocument/2006/relationships/slideLayout" Target="../slideLayouts/slideLayout26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3.xml"/><Relationship Id="rId1" Type="http://schemas.openxmlformats.org/officeDocument/2006/relationships/slideLayout" Target="../slideLayouts/slideLayout26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4.xml"/><Relationship Id="rId1" Type="http://schemas.openxmlformats.org/officeDocument/2006/relationships/slideLayout" Target="../slideLayouts/slideLayout26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5.xml"/><Relationship Id="rId1" Type="http://schemas.openxmlformats.org/officeDocument/2006/relationships/slideLayout" Target="../slideLayouts/slideLayout263.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8.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14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7.xml"/><Relationship Id="rId1" Type="http://schemas.openxmlformats.org/officeDocument/2006/relationships/slideLayout" Target="../slideLayouts/slideLayout14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8.xml"/><Relationship Id="rId1" Type="http://schemas.openxmlformats.org/officeDocument/2006/relationships/slideLayout" Target="../slideLayouts/slideLayout14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9.xml"/><Relationship Id="rId1" Type="http://schemas.openxmlformats.org/officeDocument/2006/relationships/slideLayout" Target="../slideLayouts/slideLayout147.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5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7.xml"/></Relationships>
</file>

<file path=ppt/slides/_rels/slide11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jpeg"/><Relationship Id="rId7" Type="http://schemas.openxmlformats.org/officeDocument/2006/relationships/image" Target="../media/image113.png"/><Relationship Id="rId2" Type="http://schemas.openxmlformats.org/officeDocument/2006/relationships/notesSlide" Target="../notesSlides/notesSlide80.xml"/><Relationship Id="rId1" Type="http://schemas.openxmlformats.org/officeDocument/2006/relationships/slideLayout" Target="../slideLayouts/slideLayout147.xml"/><Relationship Id="rId6" Type="http://schemas.openxmlformats.org/officeDocument/2006/relationships/image" Target="../media/image112.png"/><Relationship Id="rId5" Type="http://schemas.openxmlformats.org/officeDocument/2006/relationships/hyperlink" Target="http://www.abc.ca.gov/images/chainedbean.gif" TargetMode="External"/><Relationship Id="rId4" Type="http://schemas.openxmlformats.org/officeDocument/2006/relationships/image" Target="../media/image90.jpeg"/></Relationships>
</file>

<file path=ppt/slides/_rels/slide11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1.xml"/><Relationship Id="rId1" Type="http://schemas.openxmlformats.org/officeDocument/2006/relationships/slideLayout" Target="../slideLayouts/slideLayout7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2.xml"/><Relationship Id="rId1" Type="http://schemas.openxmlformats.org/officeDocument/2006/relationships/slideLayout" Target="../slideLayouts/slideLayout420.xml"/><Relationship Id="rId4" Type="http://schemas.openxmlformats.org/officeDocument/2006/relationships/image" Target="../media/image117.jpe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9.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3.xml"/><Relationship Id="rId1" Type="http://schemas.openxmlformats.org/officeDocument/2006/relationships/slideLayout" Target="../slideLayouts/slideLayout14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4.xml"/><Relationship Id="rId1" Type="http://schemas.openxmlformats.org/officeDocument/2006/relationships/slideLayout" Target="../slideLayouts/slideLayout147.xml"/><Relationship Id="rId4" Type="http://schemas.openxmlformats.org/officeDocument/2006/relationships/image" Target="../media/image119.png"/></Relationships>
</file>

<file path=ppt/slides/_rels/slide1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368.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5.xml"/><Relationship Id="rId1" Type="http://schemas.openxmlformats.org/officeDocument/2006/relationships/slideLayout" Target="../slideLayouts/slideLayout77.xml"/></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7.xml"/></Relationships>
</file>

<file path=ppt/slides/_rels/slide1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2.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13.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14.xml"/></Relationships>
</file>

<file path=ppt/slides/_rels/slide1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6.xml"/><Relationship Id="rId1" Type="http://schemas.openxmlformats.org/officeDocument/2006/relationships/slideLayout" Target="../slideLayouts/slideLayout260.xml"/></Relationships>
</file>

<file path=ppt/slides/_rels/slide1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7.xml"/><Relationship Id="rId1" Type="http://schemas.openxmlformats.org/officeDocument/2006/relationships/slideLayout" Target="../slideLayouts/slideLayout558.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5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368.xml"/><Relationship Id="rId1" Type="http://schemas.openxmlformats.org/officeDocument/2006/relationships/themeOverride" Target="../theme/themeOverride1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368.xml"/><Relationship Id="rId1" Type="http://schemas.openxmlformats.org/officeDocument/2006/relationships/themeOverride" Target="../theme/themeOverride1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368.xml"/><Relationship Id="rId1" Type="http://schemas.openxmlformats.org/officeDocument/2006/relationships/themeOverride" Target="../theme/themeOverride1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368.xml"/><Relationship Id="rId1" Type="http://schemas.openxmlformats.org/officeDocument/2006/relationships/themeOverride" Target="../theme/themeOverride18.xml"/></Relationships>
</file>

<file path=ppt/slides/_rels/slide1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368.xml"/><Relationship Id="rId1" Type="http://schemas.openxmlformats.org/officeDocument/2006/relationships/themeOverride" Target="../theme/themeOverride19.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20.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21.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140.xml.rels><?xml version="1.0" encoding="UTF-8" standalone="yes"?>
<Relationships xmlns="http://schemas.openxmlformats.org/package/2006/relationships"><Relationship Id="rId3" Type="http://schemas.openxmlformats.org/officeDocument/2006/relationships/hyperlink" Target="https://www.wallpaperflare.com/milk-splash-illustration-spray-stream-orange-background-close-up-wallpaper-irc" TargetMode="External"/><Relationship Id="rId2" Type="http://schemas.openxmlformats.org/officeDocument/2006/relationships/image" Target="../media/image123.jpeg"/><Relationship Id="rId1" Type="http://schemas.openxmlformats.org/officeDocument/2006/relationships/slideLayout" Target="../slideLayouts/slideLayout369.xml"/></Relationships>
</file>

<file path=ppt/slides/_rels/slide14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76.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9.xml"/><Relationship Id="rId1" Type="http://schemas.openxmlformats.org/officeDocument/2006/relationships/slideLayout" Target="../slideLayouts/slideLayout541.xml"/></Relationships>
</file>

<file path=ppt/slides/_rels/slide1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368.xml"/><Relationship Id="rId1" Type="http://schemas.openxmlformats.org/officeDocument/2006/relationships/themeOverride" Target="../theme/themeOverride22.xml"/></Relationships>
</file>

<file path=ppt/slides/_rels/slide144.xml.rels><?xml version="1.0" encoding="UTF-8" standalone="yes"?>
<Relationships xmlns="http://schemas.openxmlformats.org/package/2006/relationships"><Relationship Id="rId3" Type="http://schemas.openxmlformats.org/officeDocument/2006/relationships/hyperlink" Target="http://www.flickr.com/photos/thegoodreverend/757708294/" TargetMode="External"/><Relationship Id="rId2" Type="http://schemas.openxmlformats.org/officeDocument/2006/relationships/image" Target="../media/image126.jpeg"/><Relationship Id="rId1" Type="http://schemas.openxmlformats.org/officeDocument/2006/relationships/slideLayout" Target="../slideLayouts/slideLayout369.xml"/></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23.xml"/></Relationships>
</file>

<file path=ppt/slides/_rels/slide146.xml.rels><?xml version="1.0" encoding="UTF-8" standalone="yes"?>
<Relationships xmlns="http://schemas.openxmlformats.org/package/2006/relationships"><Relationship Id="rId3" Type="http://schemas.openxmlformats.org/officeDocument/2006/relationships/hyperlink" Target="http://kethadros.net/?p=1181" TargetMode="External"/><Relationship Id="rId2" Type="http://schemas.openxmlformats.org/officeDocument/2006/relationships/image" Target="../media/image127.jpeg"/><Relationship Id="rId1" Type="http://schemas.openxmlformats.org/officeDocument/2006/relationships/slideLayout" Target="../slideLayouts/slideLayout36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56.png"/></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24.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368.xml"/></Relationships>
</file>

<file path=ppt/slides/_rels/slide1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1.xml"/><Relationship Id="rId1" Type="http://schemas.openxmlformats.org/officeDocument/2006/relationships/slideLayout" Target="../slideLayouts/slideLayout368.xml"/></Relationships>
</file>

<file path=ppt/slides/_rels/slide1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2.xml"/><Relationship Id="rId1" Type="http://schemas.openxmlformats.org/officeDocument/2006/relationships/slideLayout" Target="../slideLayouts/slideLayout368.xml"/></Relationships>
</file>

<file path=ppt/slides/_rels/slide1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1.xml"/></Relationships>
</file>

<file path=ppt/slides/_rels/slide1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368.xml"/></Relationships>
</file>

<file path=ppt/slides/_rels/slide1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46.xml"/></Relationships>
</file>

<file path=ppt/slides/_rels/slide1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46.xml"/></Relationships>
</file>

<file path=ppt/slides/_rels/slide164.xml.rels><?xml version="1.0" encoding="UTF-8" standalone="yes"?>
<Relationships xmlns="http://schemas.openxmlformats.org/package/2006/relationships"><Relationship Id="rId3" Type="http://schemas.openxmlformats.org/officeDocument/2006/relationships/hyperlink" Target="https://prayforchina.wordpress.com/2020/04/02/2020-april-prayer-points/" TargetMode="External"/><Relationship Id="rId2" Type="http://schemas.openxmlformats.org/officeDocument/2006/relationships/image" Target="../media/image128.jpeg"/><Relationship Id="rId1" Type="http://schemas.openxmlformats.org/officeDocument/2006/relationships/slideLayout" Target="../slideLayouts/slideLayout347.xml"/><Relationship Id="rId4" Type="http://schemas.openxmlformats.org/officeDocument/2006/relationships/hyperlink" Target="https://creativecommons.org/licenses/by-nc-sa/3.0/"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s://jofj.net/birth-of-jesus/" TargetMode="External"/><Relationship Id="rId2" Type="http://schemas.openxmlformats.org/officeDocument/2006/relationships/image" Target="../media/image129.jpeg"/><Relationship Id="rId1" Type="http://schemas.openxmlformats.org/officeDocument/2006/relationships/slideLayout" Target="../slideLayouts/slideLayout147.xml"/><Relationship Id="rId4" Type="http://schemas.openxmlformats.org/officeDocument/2006/relationships/image" Target="../media/image130.png"/></Relationships>
</file>

<file path=ppt/slides/_rels/slide1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9.xml"/></Relationships>
</file>

<file path=ppt/slides/_rels/slide16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95.xml"/><Relationship Id="rId1" Type="http://schemas.openxmlformats.org/officeDocument/2006/relationships/slideLayout" Target="../slideLayouts/slideLayout147.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68.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1.xml"/></Relationships>
</file>

<file path=ppt/slides/_rels/slide1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8.xml"/><Relationship Id="rId1" Type="http://schemas.openxmlformats.org/officeDocument/2006/relationships/slideLayout" Target="../slideLayouts/slideLayout489.xml"/><Relationship Id="rId4" Type="http://schemas.openxmlformats.org/officeDocument/2006/relationships/image" Target="../media/image12.png"/></Relationships>
</file>

<file path=ppt/slides/_rels/slide17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9.xml"/><Relationship Id="rId1" Type="http://schemas.openxmlformats.org/officeDocument/2006/relationships/slideLayout" Target="../slideLayouts/slideLayout596.xml"/><Relationship Id="rId4" Type="http://schemas.openxmlformats.org/officeDocument/2006/relationships/image" Target="../media/image136.jpeg"/></Relationships>
</file>

<file path=ppt/slides/_rels/slide17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0.xml"/><Relationship Id="rId1" Type="http://schemas.openxmlformats.org/officeDocument/2006/relationships/slideLayout" Target="../slideLayouts/slideLayout257.xml"/></Relationships>
</file>

<file path=ppt/slides/_rels/slide17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1.xml"/><Relationship Id="rId1" Type="http://schemas.openxmlformats.org/officeDocument/2006/relationships/slideLayout" Target="../slideLayouts/slideLayout275.xml"/></Relationships>
</file>

<file path=ppt/slides/_rels/slide17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2.xml"/><Relationship Id="rId1" Type="http://schemas.openxmlformats.org/officeDocument/2006/relationships/slideLayout" Target="../slideLayouts/slideLayout277.xml"/></Relationships>
</file>

<file path=ppt/slides/_rels/slide17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03.xml"/><Relationship Id="rId1" Type="http://schemas.openxmlformats.org/officeDocument/2006/relationships/slideLayout" Target="../slideLayouts/slideLayout276.xml"/></Relationships>
</file>

<file path=ppt/slides/_rels/slide17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4.xml"/><Relationship Id="rId1" Type="http://schemas.openxmlformats.org/officeDocument/2006/relationships/slideLayout" Target="../slideLayouts/slideLayout257.xml"/></Relationships>
</file>

<file path=ppt/slides/_rels/slide17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5.xml"/><Relationship Id="rId1" Type="http://schemas.openxmlformats.org/officeDocument/2006/relationships/slideLayout" Target="../slideLayouts/slideLayout25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8.xml"/></Relationships>
</file>

<file path=ppt/slides/_rels/slide18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6.xml"/><Relationship Id="rId1" Type="http://schemas.openxmlformats.org/officeDocument/2006/relationships/slideLayout" Target="../slideLayouts/slideLayout60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1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18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85.xml.rels><?xml version="1.0" encoding="UTF-8" standalone="yes"?>
<Relationships xmlns="http://schemas.openxmlformats.org/package/2006/relationships"><Relationship Id="rId3" Type="http://schemas.openxmlformats.org/officeDocument/2006/relationships/hyperlink" Target="http://www.themindfulword.org/2016/family-quotes/" TargetMode="External"/><Relationship Id="rId2" Type="http://schemas.openxmlformats.org/officeDocument/2006/relationships/image" Target="../media/image143.jpeg"/><Relationship Id="rId1" Type="http://schemas.openxmlformats.org/officeDocument/2006/relationships/slideLayout" Target="../slideLayouts/slideLayout147.xml"/><Relationship Id="rId4" Type="http://schemas.openxmlformats.org/officeDocument/2006/relationships/image" Target="../media/image144.jpeg"/></Relationships>
</file>

<file path=ppt/slides/_rels/slide186.xml.rels><?xml version="1.0" encoding="UTF-8" standalone="yes"?>
<Relationships xmlns="http://schemas.openxmlformats.org/package/2006/relationships"><Relationship Id="rId3" Type="http://schemas.openxmlformats.org/officeDocument/2006/relationships/hyperlink" Target="http://www.themindfulword.org/2016/family-quotes/" TargetMode="External"/><Relationship Id="rId2" Type="http://schemas.openxmlformats.org/officeDocument/2006/relationships/image" Target="../media/image143.jpeg"/><Relationship Id="rId1" Type="http://schemas.openxmlformats.org/officeDocument/2006/relationships/slideLayout" Target="../slideLayouts/slideLayout147.xml"/><Relationship Id="rId4" Type="http://schemas.openxmlformats.org/officeDocument/2006/relationships/image" Target="../media/image144.jpeg"/></Relationships>
</file>

<file path=ppt/slides/_rels/slide187.xml.rels><?xml version="1.0" encoding="UTF-8" standalone="yes"?>
<Relationships xmlns="http://schemas.openxmlformats.org/package/2006/relationships"><Relationship Id="rId3" Type="http://schemas.openxmlformats.org/officeDocument/2006/relationships/hyperlink" Target="http://www.themindfulword.org/2016/family-quotes/" TargetMode="External"/><Relationship Id="rId2" Type="http://schemas.openxmlformats.org/officeDocument/2006/relationships/image" Target="../media/image143.jpeg"/><Relationship Id="rId1" Type="http://schemas.openxmlformats.org/officeDocument/2006/relationships/slideLayout" Target="../slideLayouts/slideLayout147.xml"/><Relationship Id="rId4" Type="http://schemas.openxmlformats.org/officeDocument/2006/relationships/image" Target="../media/image144.jpeg"/></Relationships>
</file>

<file path=ppt/slides/_rels/slide18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8.xml"/><Relationship Id="rId1" Type="http://schemas.openxmlformats.org/officeDocument/2006/relationships/slideLayout" Target="../slideLayouts/slideLayout368.xml"/></Relationships>
</file>

<file path=ppt/slides/_rels/slide18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9.xml"/><Relationship Id="rId1" Type="http://schemas.openxmlformats.org/officeDocument/2006/relationships/slideLayout" Target="../slideLayouts/slideLayout368.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368.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98.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07.xml"/></Relationships>
</file>

<file path=ppt/slides/_rels/slide19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1.xml"/></Relationships>
</file>

<file path=ppt/slides/_rels/slide19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141.xml"/></Relationships>
</file>

<file path=ppt/slides/_rels/slide19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2.xml"/><Relationship Id="rId1" Type="http://schemas.openxmlformats.org/officeDocument/2006/relationships/slideLayout" Target="../slideLayouts/slideLayout255.xml"/></Relationships>
</file>

<file path=ppt/slides/_rels/slide19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13.xml"/><Relationship Id="rId1" Type="http://schemas.openxmlformats.org/officeDocument/2006/relationships/slideLayout" Target="../slideLayouts/slideLayout88.xml"/><Relationship Id="rId4" Type="http://schemas.openxmlformats.org/officeDocument/2006/relationships/image" Target="../media/image151.jpeg"/></Relationships>
</file>

<file path=ppt/slides/_rels/slide19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1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56.xml"/></Relationships>
</file>

<file path=ppt/slides/_rels/slide19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5.xml"/><Relationship Id="rId1" Type="http://schemas.openxmlformats.org/officeDocument/2006/relationships/slideLayout" Target="../slideLayouts/slideLayout57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0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7.xml"/></Relationships>
</file>

<file path=ppt/slides/_rels/slide20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6.xml"/><Relationship Id="rId1" Type="http://schemas.openxmlformats.org/officeDocument/2006/relationships/slideLayout" Target="../slideLayouts/slideLayout67.xml"/><Relationship Id="rId5" Type="http://schemas.openxmlformats.org/officeDocument/2006/relationships/image" Target="../media/image160.png"/><Relationship Id="rId4" Type="http://schemas.openxmlformats.org/officeDocument/2006/relationships/image" Target="../media/image159.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0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7.xml"/><Relationship Id="rId1" Type="http://schemas.openxmlformats.org/officeDocument/2006/relationships/slideLayout" Target="../slideLayouts/slideLayout147.xml"/></Relationships>
</file>

<file path=ppt/slides/_rels/slide204.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25.xml"/></Relationships>
</file>

<file path=ppt/slides/_rels/slide20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8.xml"/><Relationship Id="rId1" Type="http://schemas.openxmlformats.org/officeDocument/2006/relationships/slideLayout" Target="../slideLayouts/slideLayout368.xml"/></Relationships>
</file>

<file path=ppt/slides/_rels/slide20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9.xml"/><Relationship Id="rId1" Type="http://schemas.openxmlformats.org/officeDocument/2006/relationships/slideLayout" Target="../slideLayouts/slideLayout368.xml"/></Relationships>
</file>

<file path=ppt/slides/_rels/slide2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0.xml"/><Relationship Id="rId1" Type="http://schemas.openxmlformats.org/officeDocument/2006/relationships/slideLayout" Target="../slideLayouts/slideLayout368.xml"/></Relationships>
</file>

<file path=ppt/slides/_rels/slide20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1.xml"/><Relationship Id="rId1" Type="http://schemas.openxmlformats.org/officeDocument/2006/relationships/slideLayout" Target="../slideLayouts/slideLayout368.xml"/></Relationships>
</file>

<file path=ppt/slides/_rels/slide20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46.xml"/></Relationships>
</file>

<file path=ppt/slides/_rels/slide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7.xml"/></Relationships>
</file>

<file path=ppt/slides/_rels/slide2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46.xml"/></Relationships>
</file>

<file path=ppt/slides/_rels/slide2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46.xml"/></Relationships>
</file>

<file path=ppt/slides/_rels/slide2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4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164.emf"/><Relationship Id="rId4" Type="http://schemas.openxmlformats.org/officeDocument/2006/relationships/image" Target="../media/image163.emf"/></Relationships>
</file>

<file path=ppt/slides/_rels/slide21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oleObject" Target="../embeddings/oleObject1.bin"/><Relationship Id="rId1" Type="http://schemas.openxmlformats.org/officeDocument/2006/relationships/slideLayout" Target="../slideLayouts/slideLayout147.xml"/></Relationships>
</file>

<file path=ppt/slides/_rels/slide22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gif"/><Relationship Id="rId1" Type="http://schemas.openxmlformats.org/officeDocument/2006/relationships/slideLayout" Target="../slideLayouts/slideLayout169.xml"/><Relationship Id="rId6" Type="http://schemas.openxmlformats.org/officeDocument/2006/relationships/image" Target="../media/image169.png"/><Relationship Id="rId5" Type="http://schemas.openxmlformats.org/officeDocument/2006/relationships/oleObject" Target="../embeddings/oleObject11.bin"/><Relationship Id="rId4" Type="http://schemas.openxmlformats.org/officeDocument/2006/relationships/image" Target="../media/image168.jpeg"/></Relationships>
</file>

<file path=ppt/slides/_rels/slide22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69.xml"/><Relationship Id="rId4" Type="http://schemas.openxmlformats.org/officeDocument/2006/relationships/image" Target="../media/image172.png"/></Relationships>
</file>

<file path=ppt/slides/_rels/slide2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173.jpeg"/><Relationship Id="rId1" Type="http://schemas.openxmlformats.org/officeDocument/2006/relationships/slideLayout" Target="../slideLayouts/slideLayout169.xml"/><Relationship Id="rId4" Type="http://schemas.openxmlformats.org/officeDocument/2006/relationships/image" Target="../media/image174.png"/></Relationships>
</file>

<file path=ppt/slides/_rels/slide2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3.xml"/><Relationship Id="rId1" Type="http://schemas.openxmlformats.org/officeDocument/2006/relationships/slideLayout" Target="../slideLayouts/slideLayout147.xml"/></Relationships>
</file>

<file path=ppt/slides/_rels/slide2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4.xml"/><Relationship Id="rId1" Type="http://schemas.openxmlformats.org/officeDocument/2006/relationships/slideLayout" Target="../slideLayouts/slideLayout147.xml"/></Relationships>
</file>

<file path=ppt/slides/_rels/slide22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5.xml"/><Relationship Id="rId1" Type="http://schemas.openxmlformats.org/officeDocument/2006/relationships/slideLayout" Target="../slideLayouts/slideLayout146.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68.xml"/></Relationships>
</file>

<file path=ppt/slides/_rels/slide22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55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69.xml"/></Relationships>
</file>

<file path=ppt/slides/_rels/slide22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28.xml"/><Relationship Id="rId1" Type="http://schemas.openxmlformats.org/officeDocument/2006/relationships/slideLayout" Target="../slideLayouts/slideLayout153.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oleObject" Target="../embeddings/oleObject2.bin"/><Relationship Id="rId1" Type="http://schemas.openxmlformats.org/officeDocument/2006/relationships/slideLayout" Target="../slideLayouts/slideLayout14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23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29.xml"/><Relationship Id="rId1" Type="http://schemas.openxmlformats.org/officeDocument/2006/relationships/slideLayout" Target="../slideLayouts/slideLayout512.xml"/><Relationship Id="rId5" Type="http://schemas.openxmlformats.org/officeDocument/2006/relationships/image" Target="../media/image181.jpeg"/><Relationship Id="rId4" Type="http://schemas.openxmlformats.org/officeDocument/2006/relationships/image" Target="../media/image180.jpe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7.xml"/></Relationships>
</file>

<file path=ppt/slides/_rels/slide239.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63.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oleObject" Target="../embeddings/oleObject3.bin"/><Relationship Id="rId1" Type="http://schemas.openxmlformats.org/officeDocument/2006/relationships/slideLayout" Target="../slideLayouts/slideLayout147.xml"/><Relationship Id="rId6" Type="http://schemas.openxmlformats.org/officeDocument/2006/relationships/oleObject" Target="../embeddings/oleObject5.bin"/><Relationship Id="rId5" Type="http://schemas.openxmlformats.org/officeDocument/2006/relationships/image" Target="../media/image65.png"/><Relationship Id="rId4" Type="http://schemas.openxmlformats.org/officeDocument/2006/relationships/oleObject" Target="../embeddings/oleObject4.bin"/></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30.xml"/></Relationships>
</file>

<file path=ppt/slides/_rels/slide2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2.xml"/></Relationships>
</file>

<file path=ppt/slides/_rels/slide2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46.xml"/></Relationships>
</file>

<file path=ppt/slides/_rels/slide24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46.xml"/></Relationships>
</file>

<file path=ppt/slides/_rels/slide2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46.xml"/></Relationships>
</file>

<file path=ppt/slides/_rels/slide2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46.xml"/></Relationships>
</file>

<file path=ppt/slides/_rels/slide2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oleObject" Target="../embeddings/oleObject6.bin"/><Relationship Id="rId1" Type="http://schemas.openxmlformats.org/officeDocument/2006/relationships/slideLayout" Target="../slideLayouts/slideLayout147.xml"/><Relationship Id="rId6" Type="http://schemas.openxmlformats.org/officeDocument/2006/relationships/oleObject" Target="../embeddings/oleObject8.bin"/><Relationship Id="rId5" Type="http://schemas.openxmlformats.org/officeDocument/2006/relationships/image" Target="../media/image68.png"/><Relationship Id="rId4" Type="http://schemas.openxmlformats.org/officeDocument/2006/relationships/oleObject" Target="../embeddings/oleObject7.bin"/></Relationships>
</file>

<file path=ppt/slides/_rels/slide2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46.xml"/></Relationships>
</file>

<file path=ppt/slides/_rels/slide2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46.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34.xml"/></Relationships>
</file>

<file path=ppt/slides/_rels/slide25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1.xml"/><Relationship Id="rId1" Type="http://schemas.openxmlformats.org/officeDocument/2006/relationships/slideLayout" Target="../slideLayouts/slideLayout500.xml"/></Relationships>
</file>

<file path=ppt/slides/_rels/slide25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2.xml"/><Relationship Id="rId1" Type="http://schemas.openxmlformats.org/officeDocument/2006/relationships/slideLayout" Target="../slideLayouts/slideLayout500.xml"/></Relationships>
</file>

<file path=ppt/slides/_rels/slide25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33.xml"/><Relationship Id="rId1" Type="http://schemas.openxmlformats.org/officeDocument/2006/relationships/slideLayout" Target="../slideLayouts/slideLayout437.xml"/></Relationships>
</file>

<file path=ppt/slides/_rels/slide2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4.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382.xml"/><Relationship Id="rId1" Type="http://schemas.openxmlformats.org/officeDocument/2006/relationships/themeOverride" Target="../theme/themeOverride26.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382.xml"/><Relationship Id="rId1" Type="http://schemas.openxmlformats.org/officeDocument/2006/relationships/themeOverride" Target="../theme/themeOverride27.xml"/><Relationship Id="rId4" Type="http://schemas.openxmlformats.org/officeDocument/2006/relationships/image" Target="../media/image79.jpe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16.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16.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16.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41.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6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46.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258.xml"/><Relationship Id="rId4" Type="http://schemas.openxmlformats.org/officeDocument/2006/relationships/image" Target="../media/image12.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273.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02.xml"/></Relationships>
</file>

<file path=ppt/slides/_rels/slide274.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0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27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0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27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99.xml"/></Relationships>
</file>

<file path=ppt/slides/_rels/slide279.xml.rels><?xml version="1.0" encoding="UTF-8" standalone="yes"?>
<Relationships xmlns="http://schemas.openxmlformats.org/package/2006/relationships"><Relationship Id="rId3" Type="http://schemas.openxmlformats.org/officeDocument/2006/relationships/hyperlink" Target="http://en.wikisource.org/wiki/author:polycarp" TargetMode="External"/><Relationship Id="rId2" Type="http://schemas.openxmlformats.org/officeDocument/2006/relationships/image" Target="../media/image185.jpeg"/><Relationship Id="rId1" Type="http://schemas.openxmlformats.org/officeDocument/2006/relationships/slideLayout" Target="../slideLayouts/slideLayout202.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260.xml"/></Relationships>
</file>

<file path=ppt/slides/_rels/slide280.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02.xml"/></Relationships>
</file>

<file path=ppt/slides/_rels/slide281.xml.rels><?xml version="1.0" encoding="UTF-8" standalone="yes"?>
<Relationships xmlns="http://schemas.openxmlformats.org/package/2006/relationships"><Relationship Id="rId3" Type="http://schemas.openxmlformats.org/officeDocument/2006/relationships/hyperlink" Target="https://www.universetoday.com/30168/galaxies/" TargetMode="External"/><Relationship Id="rId2" Type="http://schemas.openxmlformats.org/officeDocument/2006/relationships/image" Target="../media/image186.jpeg"/><Relationship Id="rId1" Type="http://schemas.openxmlformats.org/officeDocument/2006/relationships/slideLayout" Target="../slideLayouts/slideLayout199.xml"/></Relationships>
</file>

<file path=ppt/slides/_rels/slide28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02.xml"/></Relationships>
</file>

<file path=ppt/slides/_rels/slide283.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02.xml"/></Relationships>
</file>

<file path=ppt/slides/_rels/slide284.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02.xml"/></Relationships>
</file>

<file path=ppt/slides/_rels/slide285.xml.rels><?xml version="1.0" encoding="UTF-8" standalone="yes"?>
<Relationships xmlns="http://schemas.openxmlformats.org/package/2006/relationships"><Relationship Id="rId3" Type="http://schemas.openxmlformats.org/officeDocument/2006/relationships/hyperlink" Target="http://www.newbeginningsittakescouragetochange.org/2011_02_01_archive.html" TargetMode="External"/><Relationship Id="rId2" Type="http://schemas.openxmlformats.org/officeDocument/2006/relationships/image" Target="../media/image187.jpeg"/><Relationship Id="rId1" Type="http://schemas.openxmlformats.org/officeDocument/2006/relationships/slideLayout" Target="../slideLayouts/slideLayout197.xml"/></Relationships>
</file>

<file path=ppt/slides/_rels/slide28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58.xml"/></Relationships>
</file>

<file path=ppt/slides/_rels/slide28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58.xml"/></Relationships>
</file>

<file path=ppt/slides/_rels/slide288.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58.xml"/></Relationships>
</file>

<file path=ppt/slides/_rels/slide289.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58.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397.xml"/></Relationships>
</file>

<file path=ppt/slides/_rels/slide29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40.xml"/><Relationship Id="rId1" Type="http://schemas.openxmlformats.org/officeDocument/2006/relationships/slideLayout" Target="../slideLayouts/slideLayout478.xml"/></Relationships>
</file>

<file path=ppt/slides/_rels/slide29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41.xml"/><Relationship Id="rId1" Type="http://schemas.openxmlformats.org/officeDocument/2006/relationships/slideLayout" Target="../slideLayouts/slideLayout478.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341.xml"/></Relationships>
</file>

<file path=ppt/slides/_rels/slide29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2.xml"/></Relationships>
</file>

<file path=ppt/slides/_rels/slide29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46.xml"/></Relationships>
</file>

<file path=ppt/slides/_rels/slide295.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28.xml"/></Relationships>
</file>

<file path=ppt/slides/_rels/slide296.xml.rels><?xml version="1.0" encoding="UTF-8" standalone="yes"?>
<Relationships xmlns="http://schemas.openxmlformats.org/package/2006/relationships"><Relationship Id="rId3" Type="http://schemas.openxmlformats.org/officeDocument/2006/relationships/hyperlink" Target="https://www.piqsels.com/en/public-domain-photo-smvdr" TargetMode="External"/><Relationship Id="rId2" Type="http://schemas.openxmlformats.org/officeDocument/2006/relationships/image" Target="../media/image190.jpeg"/><Relationship Id="rId1" Type="http://schemas.openxmlformats.org/officeDocument/2006/relationships/slideLayout" Target="../slideLayouts/slideLayout371.xml"/></Relationships>
</file>

<file path=ppt/slides/_rels/slide297.xml.rels><?xml version="1.0" encoding="UTF-8" standalone="yes"?>
<Relationships xmlns="http://schemas.openxmlformats.org/package/2006/relationships"><Relationship Id="rId3" Type="http://schemas.openxmlformats.org/officeDocument/2006/relationships/hyperlink" Target="https://www.piqsels.com/en/public-domain-photo-smvdr" TargetMode="External"/><Relationship Id="rId2" Type="http://schemas.openxmlformats.org/officeDocument/2006/relationships/image" Target="../media/image190.jpeg"/><Relationship Id="rId1" Type="http://schemas.openxmlformats.org/officeDocument/2006/relationships/slideLayout" Target="../slideLayouts/slideLayout371.xml"/></Relationships>
</file>

<file path=ppt/slides/_rels/slide298.xml.rels><?xml version="1.0" encoding="UTF-8" standalone="yes"?>
<Relationships xmlns="http://schemas.openxmlformats.org/package/2006/relationships"><Relationship Id="rId3" Type="http://schemas.openxmlformats.org/officeDocument/2006/relationships/hyperlink" Target="https://www.piqsels.com/en/public-domain-photo-smvdr" TargetMode="External"/><Relationship Id="rId2" Type="http://schemas.openxmlformats.org/officeDocument/2006/relationships/image" Target="../media/image190.jpeg"/><Relationship Id="rId1" Type="http://schemas.openxmlformats.org/officeDocument/2006/relationships/slideLayout" Target="../slideLayouts/slideLayout371.xml"/></Relationships>
</file>

<file path=ppt/slides/_rels/slide29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42.xml"/><Relationship Id="rId1" Type="http://schemas.openxmlformats.org/officeDocument/2006/relationships/slideLayout" Target="../slideLayouts/slideLayout371.xml"/><Relationship Id="rId4" Type="http://schemas.openxmlformats.org/officeDocument/2006/relationships/hyperlink" Target="https://www.piqsels.com/en/public-domain-photo-smvdr"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6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493.xml"/></Relationships>
</file>

<file path=ppt/slides/_rels/slide300.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29.xml"/></Relationships>
</file>

<file path=ppt/slides/_rels/slide301.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30.xml"/></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368.xml"/><Relationship Id="rId1" Type="http://schemas.openxmlformats.org/officeDocument/2006/relationships/themeOverride" Target="../theme/themeOverride31.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368.xml"/><Relationship Id="rId1" Type="http://schemas.openxmlformats.org/officeDocument/2006/relationships/themeOverride" Target="../theme/themeOverride32.xml"/></Relationships>
</file>

<file path=ppt/slides/_rels/slide30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45.xml"/><Relationship Id="rId1" Type="http://schemas.openxmlformats.org/officeDocument/2006/relationships/slideLayout" Target="../slideLayouts/slideLayout371.xml"/><Relationship Id="rId4" Type="http://schemas.openxmlformats.org/officeDocument/2006/relationships/hyperlink" Target="https://www.piqsels.com/en/public-domain-photo-smvdr" TargetMode="External"/></Relationships>
</file>

<file path=ppt/slides/_rels/slide30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46.xml"/><Relationship Id="rId1" Type="http://schemas.openxmlformats.org/officeDocument/2006/relationships/slideLayout" Target="../slideLayouts/slideLayout371.xml"/><Relationship Id="rId4" Type="http://schemas.openxmlformats.org/officeDocument/2006/relationships/hyperlink" Target="https://www.piqsels.com/en/public-domain-photo-smvdr" TargetMode="Externa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368.xml"/><Relationship Id="rId1" Type="http://schemas.openxmlformats.org/officeDocument/2006/relationships/themeOverride" Target="../theme/themeOverride33.xml"/></Relationships>
</file>

<file path=ppt/slides/_rels/slide307.xml.rels><?xml version="1.0" encoding="UTF-8" standalone="yes"?>
<Relationships xmlns="http://schemas.openxmlformats.org/package/2006/relationships"><Relationship Id="rId3" Type="http://schemas.openxmlformats.org/officeDocument/2006/relationships/hyperlink" Target="https://www.publicdomainpictures.net/view-image.php?image=29226&amp;picture=&amp;jazyk=ES" TargetMode="External"/><Relationship Id="rId2" Type="http://schemas.openxmlformats.org/officeDocument/2006/relationships/image" Target="../media/image191.jpeg"/><Relationship Id="rId1" Type="http://schemas.openxmlformats.org/officeDocument/2006/relationships/slideLayout" Target="../slideLayouts/slideLayout371.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368.xml"/><Relationship Id="rId1" Type="http://schemas.openxmlformats.org/officeDocument/2006/relationships/themeOverride" Target="../theme/themeOverride34.xml"/></Relationships>
</file>

<file path=ppt/slides/_rels/slide30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46.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49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1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46.xml"/></Relationships>
</file>

<file path=ppt/slides/_rels/slide3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46.xml"/></Relationships>
</file>

<file path=ppt/slides/_rels/slide3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9.xml"/><Relationship Id="rId1" Type="http://schemas.openxmlformats.org/officeDocument/2006/relationships/slideLayout" Target="../slideLayouts/slideLayout147.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54.xml"/></Relationships>
</file>

<file path=ppt/slides/_rels/slide31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51.xml"/><Relationship Id="rId1" Type="http://schemas.openxmlformats.org/officeDocument/2006/relationships/slideLayout" Target="../slideLayouts/slideLayout448.xml"/></Relationships>
</file>

<file path=ppt/slides/_rels/slide31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52.xml"/><Relationship Id="rId1" Type="http://schemas.openxmlformats.org/officeDocument/2006/relationships/slideLayout" Target="../slideLayouts/slideLayout142.xml"/></Relationships>
</file>

<file path=ppt/slides/_rels/slide31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53.xml"/><Relationship Id="rId1" Type="http://schemas.openxmlformats.org/officeDocument/2006/relationships/slideLayout" Target="../slideLayouts/slideLayout141.xml"/></Relationships>
</file>

<file path=ppt/slides/_rels/slide31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54.xml"/><Relationship Id="rId1" Type="http://schemas.openxmlformats.org/officeDocument/2006/relationships/slideLayout" Target="../slideLayouts/slideLayout147.xml"/></Relationships>
</file>

<file path=ppt/slides/_rels/slide31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55.xml"/><Relationship Id="rId1" Type="http://schemas.openxmlformats.org/officeDocument/2006/relationships/slideLayout" Target="../slideLayouts/slideLayout47.xml"/></Relationships>
</file>

<file path=ppt/slides/_rels/slide31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56.xml"/><Relationship Id="rId1" Type="http://schemas.openxmlformats.org/officeDocument/2006/relationships/slideLayout" Target="../slideLayouts/slideLayout527.xml"/><Relationship Id="rId4" Type="http://schemas.openxmlformats.org/officeDocument/2006/relationships/image" Target="../media/image198.jpe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489.xml"/><Relationship Id="rId4" Type="http://schemas.openxmlformats.org/officeDocument/2006/relationships/image" Target="../media/image12.png"/></Relationships>
</file>

<file path=ppt/slides/_rels/slide32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57.xml"/><Relationship Id="rId1" Type="http://schemas.openxmlformats.org/officeDocument/2006/relationships/slideLayout" Target="../slideLayouts/slideLayout527.xml"/></Relationships>
</file>

<file path=ppt/slides/_rels/slide32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58.xml"/><Relationship Id="rId1" Type="http://schemas.openxmlformats.org/officeDocument/2006/relationships/slideLayout" Target="../slideLayouts/slideLayout527.xml"/><Relationship Id="rId5" Type="http://schemas.openxmlformats.org/officeDocument/2006/relationships/image" Target="../media/image202.jpeg"/><Relationship Id="rId4" Type="http://schemas.openxmlformats.org/officeDocument/2006/relationships/image" Target="../media/image201.jpeg"/></Relationships>
</file>

<file path=ppt/slides/_rels/slide32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59.xml"/><Relationship Id="rId1" Type="http://schemas.openxmlformats.org/officeDocument/2006/relationships/slideLayout" Target="../slideLayouts/slideLayout147.xml"/></Relationships>
</file>

<file path=ppt/slides/_rels/slide32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60.xml"/><Relationship Id="rId1" Type="http://schemas.openxmlformats.org/officeDocument/2006/relationships/slideLayout" Target="../slideLayouts/slideLayout26.xml"/><Relationship Id="rId4" Type="http://schemas.microsoft.com/office/2007/relationships/hdphoto" Target="../media/hdphoto2.wdp"/></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52.xml"/></Relationships>
</file>

<file path=ppt/slides/_rels/slide32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62.xml"/><Relationship Id="rId1" Type="http://schemas.openxmlformats.org/officeDocument/2006/relationships/slideLayout" Target="../slideLayouts/slideLayout180.xml"/></Relationships>
</file>

<file path=ppt/slides/_rels/slide32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80.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586.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53.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9.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66.xml"/><Relationship Id="rId1" Type="http://schemas.openxmlformats.org/officeDocument/2006/relationships/slideLayout" Target="../slideLayouts/slideLayout174.xml"/></Relationships>
</file>

<file path=ppt/slides/_rels/slide33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67.xml"/><Relationship Id="rId1" Type="http://schemas.openxmlformats.org/officeDocument/2006/relationships/slideLayout" Target="../slideLayouts/slideLayout174.xml"/></Relationships>
</file>

<file path=ppt/slides/_rels/slide33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68.xml"/><Relationship Id="rId1" Type="http://schemas.openxmlformats.org/officeDocument/2006/relationships/slideLayout" Target="../slideLayouts/slideLayout147.xml"/><Relationship Id="rId4" Type="http://schemas.openxmlformats.org/officeDocument/2006/relationships/image" Target="../media/image209.png"/></Relationships>
</file>

<file path=ppt/slides/_rels/slide33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69.xml"/><Relationship Id="rId1" Type="http://schemas.openxmlformats.org/officeDocument/2006/relationships/slideLayout" Target="../slideLayouts/slideLayout153.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3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1.xml"/></Relationships>
</file>

<file path=ppt/slides/_rels/slide3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71.xml"/><Relationship Id="rId1" Type="http://schemas.openxmlformats.org/officeDocument/2006/relationships/slideLayout" Target="../slideLayouts/slideLayout141.xml"/></Relationships>
</file>

<file path=ppt/slides/_rels/slide33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9.xml"/></Relationships>
</file>

<file path=ppt/slides/_rels/slide34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72.xml"/><Relationship Id="rId1" Type="http://schemas.openxmlformats.org/officeDocument/2006/relationships/slideLayout" Target="../slideLayouts/slideLayout141.xml"/><Relationship Id="rId4" Type="http://schemas.openxmlformats.org/officeDocument/2006/relationships/image" Target="../media/image213.jpeg"/></Relationships>
</file>

<file path=ppt/slides/_rels/slide341.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73.xml"/><Relationship Id="rId1" Type="http://schemas.openxmlformats.org/officeDocument/2006/relationships/slideLayout" Target="../slideLayouts/slideLayout472.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51.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3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382.xml"/><Relationship Id="rId1" Type="http://schemas.openxmlformats.org/officeDocument/2006/relationships/themeOverride" Target="../theme/themeOverride35.xml"/></Relationships>
</file>

<file path=ppt/slides/_rels/slide3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5.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50.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49.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5.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382.xml"/><Relationship Id="rId1" Type="http://schemas.openxmlformats.org/officeDocument/2006/relationships/themeOverride" Target="../theme/themeOverride2.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68.xml"/></Relationships>
</file>

<file path=ppt/slides/_rels/slide3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1.xml"/><Relationship Id="rId1" Type="http://schemas.openxmlformats.org/officeDocument/2006/relationships/slideLayout" Target="../slideLayouts/slideLayout368.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35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82.xml"/><Relationship Id="rId1" Type="http://schemas.openxmlformats.org/officeDocument/2006/relationships/slideLayout" Target="../slideLayouts/slideLayout368.xml"/><Relationship Id="rId4" Type="http://schemas.openxmlformats.org/officeDocument/2006/relationships/image" Target="../media/image216.png"/></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35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slideLayout" Target="../slideLayouts/slideLayout357.xml"/><Relationship Id="rId1" Type="http://schemas.openxmlformats.org/officeDocument/2006/relationships/themeOverride" Target="../theme/themeOverride36.xml"/></Relationships>
</file>

<file path=ppt/slides/_rels/slide356.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357.xml"/></Relationships>
</file>

<file path=ppt/slides/_rels/slide357.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357.xml"/></Relationships>
</file>

<file path=ppt/slides/_rels/slide358.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357.xml"/></Relationships>
</file>

<file path=ppt/slides/_rels/slide359.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357.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289.xml"/></Relationships>
</file>

<file path=ppt/slides/_rels/slide360.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357.xml"/></Relationships>
</file>

<file path=ppt/slides/_rels/slide361.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357.xml"/></Relationships>
</file>

<file path=ppt/slides/_rels/slide36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83.xml"/><Relationship Id="rId1" Type="http://schemas.openxmlformats.org/officeDocument/2006/relationships/slideLayout" Target="../slideLayouts/slideLayout368.xml"/></Relationships>
</file>

<file path=ppt/slides/_rels/slide3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42.xml"/></Relationships>
</file>

<file path=ppt/slides/_rels/slide36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85.xml"/><Relationship Id="rId1" Type="http://schemas.openxmlformats.org/officeDocument/2006/relationships/slideLayout" Target="../slideLayouts/slideLayout141.xml"/><Relationship Id="rId4" Type="http://schemas.openxmlformats.org/officeDocument/2006/relationships/image" Target="../media/image216.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89.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89.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28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9.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89.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28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1.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260.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39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4.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3.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368.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368.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1.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368.xml"/></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5.xml"/><Relationship Id="rId1" Type="http://schemas.openxmlformats.org/officeDocument/2006/relationships/slideLayout" Target="../slideLayouts/slideLayout368.xml"/></Relationships>
</file>

<file path=ppt/slides/_rels/slide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346.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3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454.xml"/><Relationship Id="rId4" Type="http://schemas.openxmlformats.org/officeDocument/2006/relationships/image" Target="../media/image89.jpeg"/></Relationships>
</file>

<file path=ppt/slides/_rels/slide6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147.xml"/><Relationship Id="rId4" Type="http://schemas.openxmlformats.org/officeDocument/2006/relationships/image" Target="../media/image90.jpeg"/></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259.xml"/><Relationship Id="rId4" Type="http://schemas.openxmlformats.org/officeDocument/2006/relationships/image" Target="../media/image92.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4.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1.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368.xml"/></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368.xml"/></Relationships>
</file>

<file path=ppt/slides/_rels/slide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34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7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5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1.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5.xml"/><Relationship Id="rId1" Type="http://schemas.openxmlformats.org/officeDocument/2006/relationships/slideLayout" Target="../slideLayouts/slideLayout141.xml"/></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6.xml"/><Relationship Id="rId1" Type="http://schemas.openxmlformats.org/officeDocument/2006/relationships/slideLayout" Target="../slideLayouts/slideLayout14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1.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289.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289.xml"/></Relationships>
</file>

<file path=ppt/slides/_rels/slide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346.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289.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289.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28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8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5.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6.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7.xml"/></Relationships>
</file>

<file path=ppt/slides/_rels/slide8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8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346.xml"/></Relationships>
</file>

<file path=ppt/slides/_rels/slide9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85.xml"/><Relationship Id="rId5" Type="http://schemas.openxmlformats.org/officeDocument/2006/relationships/image" Target="../media/image103.jpeg"/><Relationship Id="rId4" Type="http://schemas.openxmlformats.org/officeDocument/2006/relationships/image" Target="../media/image10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9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1.xml"/></Relationships>
</file>

<file path=ppt/slides/_rels/slide9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14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7.xml"/></Relationships>
</file>

<file path=ppt/slides/_rels/slide9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8.xml"/><Relationship Id="rId1" Type="http://schemas.openxmlformats.org/officeDocument/2006/relationships/slideLayout" Target="../slideLayouts/slideLayout147.xml"/></Relationships>
</file>

<file path=ppt/slides/_rels/slide9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7.xml"/></Relationships>
</file>

<file path=ppt/slides/_rels/slide9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9.xml"/><Relationship Id="rId1" Type="http://schemas.openxmlformats.org/officeDocument/2006/relationships/slideLayout" Target="../slideLayouts/slideLayout175.xml"/></Relationships>
</file>

<file path=ppt/slides/_rels/slide9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0.xml"/><Relationship Id="rId1" Type="http://schemas.openxmlformats.org/officeDocument/2006/relationships/slideLayout" Target="../slideLayouts/slideLayout2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rotWithShape="1">
          <a:blip r:embed="rId3">
            <a:extLst>
              <a:ext uri="{28A0092B-C50C-407E-A947-70E740481C1C}">
                <a14:useLocalDpi xmlns:a14="http://schemas.microsoft.com/office/drawing/2010/main" val="0"/>
              </a:ext>
            </a:extLst>
          </a:blip>
          <a:srcRect r="827" b="1472"/>
          <a:stretch/>
        </p:blipFill>
        <p:spPr bwMode="auto">
          <a:xfrm>
            <a:off x="0" y="0"/>
            <a:ext cx="9144000" cy="6813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0" name="Rectangle 2"/>
          <p:cNvSpPr>
            <a:spLocks noGrp="1" noChangeArrowheads="1"/>
          </p:cNvSpPr>
          <p:nvPr>
            <p:ph type="title"/>
          </p:nvPr>
        </p:nvSpPr>
        <p:spPr>
          <a:xfrm>
            <a:off x="685800" y="381000"/>
            <a:ext cx="7924800" cy="1752600"/>
          </a:xfrm>
          <a:effectLst>
            <a:outerShdw blurRad="63500" dist="170861" dir="13319233" algn="ctr" rotWithShape="0">
              <a:srgbClr val="000000">
                <a:alpha val="74998"/>
              </a:srgbClr>
            </a:outerShdw>
          </a:effectLst>
        </p:spPr>
        <p:txBody>
          <a:bodyPr/>
          <a:lstStyle/>
          <a:p>
            <a:pPr eaLnBrk="1" hangingPunct="1">
              <a:defRPr/>
            </a:pPr>
            <a:r>
              <a:rPr lang="ar-JO" sz="14300" dirty="0">
                <a:solidFill>
                  <a:schemeClr val="bg1"/>
                </a:solidFill>
                <a:ea typeface="ＭＳ Ｐゴシック" charset="0"/>
              </a:rPr>
              <a:t>١ ب</a:t>
            </a:r>
            <a:r>
              <a:rPr lang="ar-SA" sz="14300" dirty="0">
                <a:solidFill>
                  <a:schemeClr val="bg1"/>
                </a:solidFill>
                <a:ea typeface="ＭＳ Ｐゴシック" charset="0"/>
              </a:rPr>
              <a:t>طرس</a:t>
            </a:r>
            <a:endParaRPr lang="en-US" sz="9600" dirty="0">
              <a:solidFill>
                <a:schemeClr val="bg1"/>
              </a:solidFill>
              <a:ea typeface="ＭＳ Ｐゴシック" charset="0"/>
            </a:endParaRPr>
          </a:p>
        </p:txBody>
      </p:sp>
      <p:sp>
        <p:nvSpPr>
          <p:cNvPr id="5" name="Rectangle 2"/>
          <p:cNvSpPr txBox="1">
            <a:spLocks noChangeArrowheads="1"/>
          </p:cNvSpPr>
          <p:nvPr/>
        </p:nvSpPr>
        <p:spPr bwMode="auto">
          <a:xfrm>
            <a:off x="0" y="2924944"/>
            <a:ext cx="9252520" cy="2016224"/>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النعمة وسط الألم</a:t>
            </a:r>
            <a:endParaRPr kumimoji="0" lang="en-US" sz="5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0B1DB161-6215-044C-87B7-C4466B291BFE}"/>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988917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extLst>
              <p:ext uri="{D42A27DB-BD31-4B8C-83A1-F6EECF244321}">
                <p14:modId xmlns:p14="http://schemas.microsoft.com/office/powerpoint/2010/main" val="538197393"/>
              </p:ext>
            </p:extLst>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الخضوع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إنكار الذات</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1:1 – 2: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13 – 3: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13 – 5: 14</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القداسة</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التواضع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إكرام الآخرين</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تحية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شكر على الرجاء</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3-12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الحض على حياة القداسة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13 – 2: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السُلطة</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13-17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مكان العمل</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18-25</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الزواج</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الكنيسة وكل الحياة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8-12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غلَبت المسيح</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05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13 – 4: 6</a:t>
                      </a:r>
                      <a:endParaRPr kumimoji="0" lang="en-US" sz="105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تهيئة الآخرين</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4: 7-19</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الشيوخ</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الأحداث</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5أ</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التواضع واليقظة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5ب-11</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الغاية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12-14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0"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من روما إلى شمال آسيا</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أوائل سنة 64م</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extLst>
              <p:ext uri="{D42A27DB-BD31-4B8C-83A1-F6EECF244321}">
                <p14:modId xmlns:p14="http://schemas.microsoft.com/office/powerpoint/2010/main" val="715715776"/>
              </p:ext>
            </p:extLst>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algn="ctr" defTabSz="457200" rtl="1">
                        <a:defRPr/>
                      </a:pPr>
                      <a:r>
                        <a:rPr lang="ar-JO"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rPr>
                        <a:t>كيف تجذب الآخرين وسط الألم الصالح</a:t>
                      </a:r>
                      <a:endParaRPr lang="en-US"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endParaRP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799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275</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ar-JO" b="1" dirty="0">
                <a:latin typeface="Accordance" panose="00000400000000000000" pitchFamily="2" charset="-78"/>
                <a:ea typeface="Accordance" panose="00000400000000000000" pitchFamily="2" charset="-78"/>
                <a:cs typeface="Accordance" panose="00000400000000000000" pitchFamily="2" charset="-78"/>
              </a:rPr>
              <a:t>١ بطرس</a:t>
            </a:r>
            <a:r>
              <a:rPr lang="en-US" b="1" dirty="0">
                <a:latin typeface="Accordance" panose="00000400000000000000" pitchFamily="2" charset="-78"/>
                <a:ea typeface="Accordance" panose="00000400000000000000" pitchFamily="2" charset="-78"/>
                <a:cs typeface="Accordance" panose="00000400000000000000" pitchFamily="2" charset="-78"/>
              </a:rPr>
              <a:t> </a:t>
            </a:r>
            <a:r>
              <a:rPr lang="ar-JO" b="1" dirty="0">
                <a:latin typeface="Accordance" panose="00000400000000000000" pitchFamily="2" charset="-78"/>
                <a:ea typeface="Accordance" panose="00000400000000000000" pitchFamily="2" charset="-78"/>
                <a:cs typeface="Accordance" panose="00000400000000000000" pitchFamily="2" charset="-78"/>
              </a:rPr>
              <a:t>مخطط</a:t>
            </a:r>
            <a:endParaRPr lang="en-US" b="1" dirty="0">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1428877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كأولاد الطاعة </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لا تشاكلوا </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شهواتكم السابقة </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في جهالتكم.</a:t>
            </a:r>
            <a:endParaRPr kumimoji="0" lang="en-SG"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بل نظير القدوس </a:t>
            </a:r>
            <a:endParaRPr kumimoji="0" lang="en-US"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الذي دعاكم</a:t>
            </a:r>
            <a:endParaRPr kumimoji="0" lang="en-US"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كونوا أنتم أيضا</a:t>
            </a: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 قديسين في كل سيرة.</a:t>
            </a: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لأنه مكتوب: </a:t>
            </a:r>
            <a:endPar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كونوا قديسين </a:t>
            </a:r>
            <a:endPar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لأني أنا قدوس.</a:t>
            </a:r>
            <a:endParaRPr kumimoji="0" lang="en-SG"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وإن كنتم تدعون أبا</a:t>
            </a: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 الذي يحكم </a:t>
            </a:r>
            <a:endPar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بغير محاباة </a:t>
            </a:r>
            <a:endPar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حسب عمل كل واحد </a:t>
            </a:r>
            <a:endPar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فسيروا زمان </a:t>
            </a:r>
            <a:endPar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غربتكم بخوف</a:t>
            </a:r>
            <a:endParaRPr kumimoji="0" lang="en-SG"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عالمين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أنكم افتديتم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لا بأشياء تفنى</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بفضة أو ذهب</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من سيرتكم الباطلة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التي تقلدتموها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من الآباء</a:t>
            </a:r>
            <a:endParaRPr kumimoji="0" lang="en-SG"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82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بل بدم كريم</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كما من حمل بلا عيب ولا دنس</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دم المسيح</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معروفاً سابقاً قبل تأسيس العالم</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ولكن قد أظهر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في الأزمنة الأخيرة من أجلكم</a:t>
            </a:r>
            <a:endParaRPr kumimoji="0" lang="en-SG"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2" y="213063"/>
            <a:ext cx="9162651" cy="1349482"/>
          </a:xfrm>
          <a:noFill/>
        </p:spPr>
        <p:txBody>
          <a:bodyPr anchor="t"/>
          <a:lstStyle/>
          <a:p>
            <a:r>
              <a:rPr lang="ar-JO" sz="4000" dirty="0">
                <a:solidFill>
                  <a:schemeClr val="bg1"/>
                </a:solidFill>
                <a:effectLst>
                  <a:glow rad="101600">
                    <a:schemeClr val="tx1">
                      <a:alpha val="99000"/>
                    </a:schemeClr>
                  </a:glow>
                </a:effectLst>
              </a:rPr>
              <a:t>5 أسباب لنعيش حياة مقدسة</a:t>
            </a:r>
            <a:br>
              <a:rPr lang="en-US" sz="3200" dirty="0">
                <a:solidFill>
                  <a:schemeClr val="bg1"/>
                </a:solidFill>
                <a:effectLst>
                  <a:glow rad="101600">
                    <a:schemeClr val="tx1">
                      <a:alpha val="99000"/>
                    </a:schemeClr>
                  </a:glow>
                </a:effectLst>
              </a:rPr>
            </a:br>
            <a:r>
              <a:rPr lang="ar-JO" sz="3200" dirty="0">
                <a:solidFill>
                  <a:schemeClr val="bg1"/>
                </a:solidFill>
                <a:effectLst>
                  <a:glow rad="101600">
                    <a:schemeClr val="tx1">
                      <a:alpha val="99000"/>
                    </a:schemeClr>
                  </a:glow>
                </a:effectLst>
              </a:rPr>
              <a:t>(1 بطرس 1: 13-21)</a:t>
            </a:r>
            <a:endParaRPr lang="en-US" sz="40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64096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R="0" lvl="0" algn="r" defTabSz="914400" rtl="0" eaLnBrk="1" fontAlgn="base" latinLnBrk="0" hangingPunct="1">
              <a:lnSpc>
                <a:spcPct val="100000"/>
              </a:lnSpc>
              <a:spcBef>
                <a:spcPct val="0"/>
              </a:spcBef>
              <a:spcAft>
                <a:spcPct val="0"/>
              </a:spcAft>
              <a:buClrTx/>
              <a:buSzTx/>
              <a:tabLst/>
              <a:defRPr/>
            </a:pPr>
            <a:r>
              <a:rPr lang="ar-JO" sz="3600" b="1" dirty="0">
                <a:solidFill>
                  <a:srgbClr val="FFFFFF"/>
                </a:solidFill>
                <a:latin typeface="Arial" panose="020B0604020202020204" pitchFamily="34" charset="0"/>
                <a:cs typeface="Arial" panose="020B0604020202020204" pitchFamily="34" charset="0"/>
              </a:rPr>
              <a:t>1. نعمة الله (13)</a:t>
            </a:r>
          </a:p>
          <a:p>
            <a:pPr marR="0" lvl="0" algn="r" defTabSz="914400" rtl="0" eaLnBrk="1" fontAlgn="base" latinLnBrk="0" hangingPunct="1">
              <a:lnSpc>
                <a:spcPct val="100000"/>
              </a:lnSpc>
              <a:spcBef>
                <a:spcPct val="0"/>
              </a:spcBef>
              <a:spcAft>
                <a:spcPct val="0"/>
              </a:spcAft>
              <a:buClrTx/>
              <a:buSzTx/>
              <a:tabLst/>
              <a:defRPr/>
            </a:pPr>
            <a:r>
              <a:rPr lang="ar-JO" sz="3600" b="1" dirty="0">
                <a:solidFill>
                  <a:srgbClr val="FFFFFF"/>
                </a:solidFill>
                <a:latin typeface="Arial" panose="020B0604020202020204" pitchFamily="34" charset="0"/>
                <a:cs typeface="Arial" panose="020B0604020202020204" pitchFamily="34" charset="0"/>
              </a:rPr>
              <a:t>2. قداسة الله (14-15)</a:t>
            </a:r>
          </a:p>
          <a:p>
            <a:pPr marR="0" lvl="0" algn="r" defTabSz="914400" rtl="0" eaLnBrk="1" fontAlgn="base" latinLnBrk="0" hangingPunct="1">
              <a:lnSpc>
                <a:spcPct val="100000"/>
              </a:lnSpc>
              <a:spcBef>
                <a:spcPct val="0"/>
              </a:spcBef>
              <a:spcAft>
                <a:spcPct val="0"/>
              </a:spcAft>
              <a:buClrTx/>
              <a:buSzTx/>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3. كلمة الله (16)</a:t>
            </a:r>
          </a:p>
          <a:p>
            <a:pPr marR="0" lvl="0" algn="r" defTabSz="914400" rtl="0" eaLnBrk="1" fontAlgn="base" latinLnBrk="0" hangingPunct="1">
              <a:lnSpc>
                <a:spcPct val="100000"/>
              </a:lnSpc>
              <a:spcBef>
                <a:spcPct val="0"/>
              </a:spcBef>
              <a:spcAft>
                <a:spcPct val="0"/>
              </a:spcAft>
              <a:buClrTx/>
              <a:buSzTx/>
              <a:tabLst/>
              <a:defRPr/>
            </a:pPr>
            <a:r>
              <a:rPr lang="ar-JO" sz="3600" b="1" dirty="0">
                <a:solidFill>
                  <a:srgbClr val="FFFFFF"/>
                </a:solidFill>
                <a:latin typeface="Arial" panose="020B0604020202020204" pitchFamily="34" charset="0"/>
                <a:cs typeface="Arial" panose="020B0604020202020204" pitchFamily="34" charset="0"/>
              </a:rPr>
              <a:t>4. دينونة الله (17)</a:t>
            </a:r>
          </a:p>
          <a:p>
            <a:pPr marR="0" lvl="0" algn="r" defTabSz="914400" rtl="0" eaLnBrk="1" fontAlgn="base" latinLnBrk="0" hangingPunct="1">
              <a:lnSpc>
                <a:spcPct val="100000"/>
              </a:lnSpc>
              <a:spcBef>
                <a:spcPct val="0"/>
              </a:spcBef>
              <a:spcAft>
                <a:spcPct val="0"/>
              </a:spcAft>
              <a:buClrTx/>
              <a:buSzTx/>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5. محبة الله (18-21)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351379390"/>
      </p:ext>
    </p:extLst>
  </p:cSld>
  <p:clrMapOvr>
    <a:overrideClrMapping bg1="lt1" tx1="dk1" bg2="lt2" tx2="dk2" accent1="accent1" accent2="accent2" accent3="accent3" accent4="accent4" accent5="accent5" accent6="accent6" hlink="hlink" folHlink="folHlink"/>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0211" name="Text Box 3"/>
          <p:cNvSpPr txBox="1">
            <a:spLocks noChangeArrowheads="1"/>
          </p:cNvSpPr>
          <p:nvPr/>
        </p:nvSpPr>
        <p:spPr bwMode="auto">
          <a:xfrm>
            <a:off x="838200" y="3409950"/>
            <a:ext cx="7467600" cy="1200329"/>
          </a:xfrm>
          <a:prstGeom prst="rect">
            <a:avLst/>
          </a:prstGeom>
          <a:noFill/>
          <a:ln w="9525">
            <a:noFill/>
            <a:miter lim="800000"/>
            <a:headEnd/>
            <a:tailEnd/>
          </a:ln>
          <a:effectLst/>
        </p:spPr>
        <p:txBody>
          <a:bodyPr wrap="square">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914400" rtl="0" eaLnBrk="1" fontAlgn="base" latinLnBrk="0" hangingPunct="1">
              <a:lnSpc>
                <a:spcPct val="100000"/>
              </a:lnSpc>
              <a:spcBef>
                <a:spcPct val="0"/>
              </a:spcBef>
              <a:spcAft>
                <a:spcPct val="0"/>
              </a:spcAft>
              <a:buClrTx/>
              <a:buSzTx/>
              <a:buFont typeface="Arial" charset="0"/>
              <a:buNone/>
              <a:tabLst/>
              <a:defRPr/>
            </a:pPr>
            <a:r>
              <a:rPr kumimoji="0" lang="ar-SA"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   الله هو مثالنا (13- 16)</a:t>
            </a:r>
          </a:p>
          <a:p>
            <a:pPr marL="0" marR="0" lvl="0" indent="0" algn="r" defTabSz="914400" rtl="0" eaLnBrk="1" fontAlgn="base" latinLnBrk="0" hangingPunct="1">
              <a:lnSpc>
                <a:spcPct val="100000"/>
              </a:lnSpc>
              <a:spcBef>
                <a:spcPct val="0"/>
              </a:spcBef>
              <a:spcAft>
                <a:spcPct val="0"/>
              </a:spcAft>
              <a:buClrTx/>
              <a:buSzTx/>
              <a:buFont typeface="Arial" charset="0"/>
              <a:buNone/>
              <a:tabLst/>
              <a:defRPr/>
            </a:pPr>
            <a:r>
              <a:rPr kumimoji="0" lang="ar-SA"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 الله حاكمنا (17)</a:t>
            </a:r>
          </a:p>
        </p:txBody>
      </p:sp>
      <p:sp>
        <p:nvSpPr>
          <p:cNvPr id="350212"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rtl="1" eaLnBrk="1" hangingPunct="1">
              <a:defRPr/>
            </a:pPr>
            <a:r>
              <a:rPr lang="ar-SA" dirty="0">
                <a:solidFill>
                  <a:schemeClr val="bg1"/>
                </a:solidFill>
                <a:latin typeface="Arial Black" charset="0"/>
              </a:rPr>
              <a:t>لماذا نستبدل الآن الرغبات الشريرة</a:t>
            </a:r>
            <a:br>
              <a:rPr lang="ar-SA" dirty="0">
                <a:solidFill>
                  <a:schemeClr val="bg1"/>
                </a:solidFill>
                <a:latin typeface="Arial Black" charset="0"/>
              </a:rPr>
            </a:br>
            <a:r>
              <a:rPr lang="ar-SA" dirty="0">
                <a:solidFill>
                  <a:schemeClr val="bg1"/>
                </a:solidFill>
                <a:latin typeface="Arial Black" charset="0"/>
              </a:rPr>
              <a:t> في حياتنا السابقة</a:t>
            </a:r>
            <a:r>
              <a:rPr lang="en-US" dirty="0">
                <a:solidFill>
                  <a:schemeClr val="bg1"/>
                </a:solidFill>
                <a:latin typeface="Arial Black" charset="0"/>
              </a:rPr>
              <a:t> </a:t>
            </a:r>
            <a:r>
              <a:rPr lang="ar-SA" dirty="0">
                <a:solidFill>
                  <a:schemeClr val="bg1"/>
                </a:solidFill>
                <a:latin typeface="Arial Black" charset="0"/>
              </a:rPr>
              <a:t>بالطهارة الأخلاقية؟</a:t>
            </a:r>
            <a:endParaRPr lang="en-US" dirty="0">
              <a:solidFill>
                <a:schemeClr val="bg1"/>
              </a:solidFill>
              <a:latin typeface="Arial Black" charset="0"/>
            </a:endParaRPr>
          </a:p>
        </p:txBody>
      </p:sp>
      <p:sp>
        <p:nvSpPr>
          <p:cNvPr id="350213"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50211">
                                            <p:txEl>
                                              <p:pRg st="0" end="0"/>
                                            </p:txEl>
                                          </p:spTgt>
                                        </p:tgtEl>
                                        <p:attrNameLst>
                                          <p:attrName>style.visibility</p:attrName>
                                        </p:attrNameLst>
                                      </p:cBhvr>
                                      <p:to>
                                        <p:strVal val="visible"/>
                                      </p:to>
                                    </p:set>
                                    <p:anim calcmode="lin" valueType="num">
                                      <p:cBhvr additive="base">
                                        <p:cTn id="7" dur="5000" fill="hold"/>
                                        <p:tgtEl>
                                          <p:spTgt spid="350211">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5021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7" presetClass="entr" presetSubtype="4" fill="hold" grpId="0" nodeType="afterEffect">
                                  <p:stCondLst>
                                    <p:cond delay="0"/>
                                  </p:stCondLst>
                                  <p:childTnLst>
                                    <p:set>
                                      <p:cBhvr>
                                        <p:cTn id="11" dur="1" fill="hold">
                                          <p:stCondLst>
                                            <p:cond delay="0"/>
                                          </p:stCondLst>
                                        </p:cTn>
                                        <p:tgtEl>
                                          <p:spTgt spid="350211">
                                            <p:txEl>
                                              <p:pRg st="1" end="1"/>
                                            </p:txEl>
                                          </p:spTgt>
                                        </p:tgtEl>
                                        <p:attrNameLst>
                                          <p:attrName>style.visibility</p:attrName>
                                        </p:attrNameLst>
                                      </p:cBhvr>
                                      <p:to>
                                        <p:strVal val="visible"/>
                                      </p:to>
                                    </p:set>
                                    <p:anim calcmode="lin" valueType="num">
                                      <p:cBhvr additive="base">
                                        <p:cTn id="12" dur="5000" fill="hold"/>
                                        <p:tgtEl>
                                          <p:spTgt spid="350211">
                                            <p:txEl>
                                              <p:pRg st="1" end="1"/>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3502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1"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pic>
        <p:nvPicPr>
          <p:cNvPr id="43929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t="19847"/>
          <a:stretch>
            <a:fillRect/>
          </a:stretch>
        </p:blipFill>
        <p:spPr bwMode="auto">
          <a:xfrm>
            <a:off x="4267200" y="4191000"/>
            <a:ext cx="44450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9299" name="Rectangle 9"/>
          <p:cNvSpPr>
            <a:spLocks noGrp="1" noChangeArrowheads="1"/>
          </p:cNvSpPr>
          <p:nvPr>
            <p:ph type="title" idx="4294967295"/>
          </p:nvPr>
        </p:nvSpPr>
        <p:spPr>
          <a:xfrm>
            <a:off x="0" y="609600"/>
            <a:ext cx="9144000" cy="1143000"/>
          </a:xfrm>
        </p:spPr>
        <p:txBody>
          <a:bodyPr/>
          <a:lstStyle/>
          <a:p>
            <a:pPr eaLnBrk="1" hangingPunct="1"/>
            <a:r>
              <a:rPr lang="ar-JO" dirty="0">
                <a:solidFill>
                  <a:schemeClr val="bg1"/>
                </a:solidFill>
                <a:ea typeface="ＭＳ Ｐゴシック" charset="0"/>
              </a:rPr>
              <a:t>كونوا قديسين لأن الله هو الدّيان </a:t>
            </a:r>
            <a:endParaRPr lang="en-US" dirty="0">
              <a:ea typeface="ＭＳ Ｐゴシック" charset="0"/>
            </a:endParaRPr>
          </a:p>
        </p:txBody>
      </p:sp>
      <p:sp>
        <p:nvSpPr>
          <p:cNvPr id="439300" name="Text Box 10"/>
          <p:cNvSpPr txBox="1">
            <a:spLocks noChangeArrowheads="1"/>
          </p:cNvSpPr>
          <p:nvPr/>
        </p:nvSpPr>
        <p:spPr bwMode="auto">
          <a:xfrm>
            <a:off x="1127125" y="2301875"/>
            <a:ext cx="6950075"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وإن كنتم تدعون أباً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الذي يحكم بغير محاباة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حسب عمل كل واحد</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فسيروا زمان غربتكم بخوف. (1 بطرس 1: 17)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9301" name="Text Box 11"/>
          <p:cNvSpPr txBox="1">
            <a:spLocks noChangeArrowheads="1"/>
          </p:cNvSpPr>
          <p:nvPr/>
        </p:nvSpPr>
        <p:spPr bwMode="auto">
          <a:xfrm>
            <a:off x="0" y="6096000"/>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بأي طريقة تشعر وكأنك غريب هنا على الأرض؟</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7932" name="Rectangle 12"/>
          <p:cNvSpPr>
            <a:spLocks noChangeArrowheads="1"/>
          </p:cNvSpPr>
          <p:nvPr/>
        </p:nvSpPr>
        <p:spPr bwMode="auto">
          <a:xfrm>
            <a:off x="8305800" y="0"/>
            <a:ext cx="838200"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5" name="Text Box 3"/>
          <p:cNvSpPr txBox="1">
            <a:spLocks noChangeArrowheads="1"/>
          </p:cNvSpPr>
          <p:nvPr/>
        </p:nvSpPr>
        <p:spPr bwMode="auto">
          <a:xfrm>
            <a:off x="838200" y="3409950"/>
            <a:ext cx="7924800" cy="2289175"/>
          </a:xfrm>
          <a:prstGeom prst="rect">
            <a:avLst/>
          </a:prstGeom>
          <a:noFill/>
          <a:ln w="9525">
            <a:noFill/>
            <a:miter lim="800000"/>
            <a:headEnd/>
            <a:tailEnd/>
          </a:ln>
          <a:effectLst/>
        </p:spPr>
        <p:txBody>
          <a:bodyPr>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914400" rtl="0" eaLnBrk="1" fontAlgn="base" latinLnBrk="0" hangingPunct="1">
              <a:lnSpc>
                <a:spcPct val="100000"/>
              </a:lnSpc>
              <a:spcBef>
                <a:spcPct val="0"/>
              </a:spcBef>
              <a:spcAft>
                <a:spcPct val="0"/>
              </a:spcAft>
              <a:buClrTx/>
              <a:buSzTx/>
              <a:buFont typeface="Arial" charset="0"/>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الله هو مثالنا (13- 16)</a:t>
            </a:r>
          </a:p>
          <a:p>
            <a:pPr marL="0" marR="0" lvl="0" indent="0" algn="r" defTabSz="914400" rtl="0" eaLnBrk="1" fontAlgn="base" latinLnBrk="0" hangingPunct="1">
              <a:lnSpc>
                <a:spcPct val="100000"/>
              </a:lnSpc>
              <a:spcBef>
                <a:spcPct val="0"/>
              </a:spcBef>
              <a:spcAft>
                <a:spcPct val="0"/>
              </a:spcAft>
              <a:buClrTx/>
              <a:buSzTx/>
              <a:buFont typeface="Arial" charset="0"/>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الله </a:t>
            </a: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 </a:t>
            </a:r>
            <a:r>
              <a:rPr kumimoji="0" lang="ar-SA"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حاكمنا (17)</a:t>
            </a:r>
          </a:p>
          <a:p>
            <a:pPr marL="0" marR="0" lvl="0" indent="0" algn="r" defTabSz="914400" rtl="0" eaLnBrk="1" fontAlgn="base" latinLnBrk="0" hangingPunct="1">
              <a:lnSpc>
                <a:spcPct val="100000"/>
              </a:lnSpc>
              <a:spcBef>
                <a:spcPct val="0"/>
              </a:spcBef>
              <a:spcAft>
                <a:spcPct val="0"/>
              </a:spcAft>
              <a:buClrTx/>
              <a:buSzTx/>
              <a:buFont typeface="Arial" charset="0"/>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ت) الله هو فادينا (18- 21)</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628650" marR="0" lvl="0" indent="-628650" algn="l" defTabSz="914400" rtl="0" eaLnBrk="1" fontAlgn="base" latinLnBrk="0" hangingPunct="1">
              <a:lnSpc>
                <a:spcPct val="100000"/>
              </a:lnSpc>
              <a:spcBef>
                <a:spcPct val="0"/>
              </a:spcBef>
              <a:spcAft>
                <a:spcPct val="0"/>
              </a:spcAft>
              <a:buClrTx/>
              <a:buSzTx/>
              <a:buFont typeface="Arial" charset="0"/>
              <a:buAutoNum type="alphaLcParenR"/>
              <a:tabLst/>
              <a:defRPr/>
            </a:pP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1236"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ar-SA" dirty="0">
                <a:solidFill>
                  <a:schemeClr val="bg1"/>
                </a:solidFill>
              </a:rPr>
              <a:t>لماذا نستبدل الآن الرغبات الشريرة</a:t>
            </a:r>
            <a:br>
              <a:rPr lang="ar-SA" dirty="0">
                <a:solidFill>
                  <a:schemeClr val="bg1"/>
                </a:solidFill>
              </a:rPr>
            </a:br>
            <a:r>
              <a:rPr lang="ar-SA" dirty="0">
                <a:solidFill>
                  <a:schemeClr val="bg1"/>
                </a:solidFill>
              </a:rPr>
              <a:t> في حياتنا السابقة</a:t>
            </a:r>
            <a:r>
              <a:rPr lang="ar-JO" dirty="0">
                <a:solidFill>
                  <a:schemeClr val="bg1"/>
                </a:solidFill>
              </a:rPr>
              <a:t> </a:t>
            </a:r>
            <a:r>
              <a:rPr lang="ar-SA" dirty="0">
                <a:solidFill>
                  <a:schemeClr val="bg1"/>
                </a:solidFill>
              </a:rPr>
              <a:t>بالطهارة الأخلاقية؟</a:t>
            </a:r>
            <a:endParaRPr lang="en-US" dirty="0">
              <a:solidFill>
                <a:schemeClr val="bg1"/>
              </a:solidFill>
            </a:endParaRPr>
          </a:p>
        </p:txBody>
      </p:sp>
      <p:sp>
        <p:nvSpPr>
          <p:cNvPr id="351237"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280 أأ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 calcmode="lin" valueType="num">
                                      <p:cBhvr additive="base">
                                        <p:cTn id="7" dur="5000" fill="hold"/>
                                        <p:tgtEl>
                                          <p:spTgt spid="35123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5123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7" presetClass="entr" presetSubtype="4" fill="hold" grpId="0" nodeType="afterEffect">
                                  <p:stCondLst>
                                    <p:cond delay="0"/>
                                  </p:stCondLst>
                                  <p:childTnLst>
                                    <p:set>
                                      <p:cBhvr>
                                        <p:cTn id="11" dur="1" fill="hold">
                                          <p:stCondLst>
                                            <p:cond delay="0"/>
                                          </p:stCondLst>
                                        </p:cTn>
                                        <p:tgtEl>
                                          <p:spTgt spid="351235">
                                            <p:txEl>
                                              <p:pRg st="1" end="1"/>
                                            </p:txEl>
                                          </p:spTgt>
                                        </p:tgtEl>
                                        <p:attrNameLst>
                                          <p:attrName>style.visibility</p:attrName>
                                        </p:attrNameLst>
                                      </p:cBhvr>
                                      <p:to>
                                        <p:strVal val="visible"/>
                                      </p:to>
                                    </p:set>
                                    <p:anim calcmode="lin" valueType="num">
                                      <p:cBhvr additive="base">
                                        <p:cTn id="12" dur="5000" fill="hold"/>
                                        <p:tgtEl>
                                          <p:spTgt spid="351235">
                                            <p:txEl>
                                              <p:pRg st="1" end="1"/>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351235">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0"/>
                            </p:stCondLst>
                            <p:childTnLst>
                              <p:par>
                                <p:cTn id="15" presetID="7" presetClass="entr" presetSubtype="4" fill="hold" grpId="0" nodeType="afterEffect">
                                  <p:stCondLst>
                                    <p:cond delay="0"/>
                                  </p:stCondLst>
                                  <p:childTnLst>
                                    <p:set>
                                      <p:cBhvr>
                                        <p:cTn id="16" dur="1" fill="hold">
                                          <p:stCondLst>
                                            <p:cond delay="0"/>
                                          </p:stCondLst>
                                        </p:cTn>
                                        <p:tgtEl>
                                          <p:spTgt spid="351235">
                                            <p:txEl>
                                              <p:pRg st="2" end="2"/>
                                            </p:txEl>
                                          </p:spTgt>
                                        </p:tgtEl>
                                        <p:attrNameLst>
                                          <p:attrName>style.visibility</p:attrName>
                                        </p:attrNameLst>
                                      </p:cBhvr>
                                      <p:to>
                                        <p:strVal val="visible"/>
                                      </p:to>
                                    </p:set>
                                    <p:anim calcmode="lin" valueType="num">
                                      <p:cBhvr additive="base">
                                        <p:cTn id="17" dur="5000" fill="hold"/>
                                        <p:tgtEl>
                                          <p:spTgt spid="351235">
                                            <p:txEl>
                                              <p:pRg st="2" end="2"/>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3512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5"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2369" name="Group 13"/>
          <p:cNvGrpSpPr>
            <a:grpSpLocks/>
          </p:cNvGrpSpPr>
          <p:nvPr/>
        </p:nvGrpSpPr>
        <p:grpSpPr bwMode="auto">
          <a:xfrm>
            <a:off x="0" y="0"/>
            <a:ext cx="9144000" cy="6858000"/>
            <a:chOff x="0" y="0"/>
            <a:chExt cx="5760" cy="4320"/>
          </a:xfrm>
        </p:grpSpPr>
        <p:pic>
          <p:nvPicPr>
            <p:cNvPr id="44237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
              <a:ext cx="5760" cy="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2376" name="Rectangle 8"/>
            <p:cNvSpPr>
              <a:spLocks noChangeArrowheads="1"/>
            </p:cNvSpPr>
            <p:nvPr/>
          </p:nvSpPr>
          <p:spPr bwMode="auto">
            <a:xfrm>
              <a:off x="4272" y="0"/>
              <a:ext cx="1488" cy="432"/>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42370" name="Rectangle 9"/>
          <p:cNvSpPr>
            <a:spLocks noChangeArrowheads="1"/>
          </p:cNvSpPr>
          <p:nvPr/>
        </p:nvSpPr>
        <p:spPr bwMode="auto">
          <a:xfrm>
            <a:off x="4876800" y="4876800"/>
            <a:ext cx="4267200" cy="1447800"/>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53287" name="Rectangle 7"/>
          <p:cNvSpPr>
            <a:spLocks noGrp="1" noChangeArrowheads="1"/>
          </p:cNvSpPr>
          <p:nvPr>
            <p:ph type="title" idx="4294967295"/>
          </p:nvPr>
        </p:nvSpPr>
        <p:spPr>
          <a:xfrm>
            <a:off x="0" y="1219200"/>
            <a:ext cx="2971800" cy="3429000"/>
          </a:xfrm>
          <a:effectLst>
            <a:outerShdw blurRad="63500" dist="35921" dir="2700000" algn="ctr" rotWithShape="0">
              <a:srgbClr val="000000">
                <a:alpha val="74998"/>
              </a:srgbClr>
            </a:outerShdw>
          </a:effectLst>
        </p:spPr>
        <p:txBody>
          <a:bodyPr/>
          <a:lstStyle/>
          <a:p>
            <a:pPr eaLnBrk="1" hangingPunct="1">
              <a:defRPr/>
            </a:pPr>
            <a:r>
              <a:rPr lang="ar-JO" dirty="0">
                <a:solidFill>
                  <a:schemeClr val="bg1"/>
                </a:solidFill>
                <a:ea typeface="ＭＳ Ｐゴシック" charset="0"/>
              </a:rPr>
              <a:t>كونوا </a:t>
            </a:r>
            <a:br>
              <a:rPr lang="ar-JO" dirty="0">
                <a:solidFill>
                  <a:schemeClr val="bg1"/>
                </a:solidFill>
                <a:ea typeface="ＭＳ Ｐゴシック" charset="0"/>
              </a:rPr>
            </a:br>
            <a:r>
              <a:rPr lang="ar-JO" dirty="0">
                <a:solidFill>
                  <a:schemeClr val="bg1"/>
                </a:solidFill>
                <a:ea typeface="ＭＳ Ｐゴシック" charset="0"/>
              </a:rPr>
              <a:t>قديسين</a:t>
            </a:r>
            <a:br>
              <a:rPr lang="ar-JO" dirty="0">
                <a:solidFill>
                  <a:schemeClr val="bg1"/>
                </a:solidFill>
                <a:ea typeface="ＭＳ Ｐゴシック" charset="0"/>
              </a:rPr>
            </a:br>
            <a:r>
              <a:rPr lang="ar-JO" dirty="0">
                <a:solidFill>
                  <a:schemeClr val="bg1"/>
                </a:solidFill>
                <a:ea typeface="ＭＳ Ｐゴシック" charset="0"/>
              </a:rPr>
              <a:t>لأن الله</a:t>
            </a:r>
            <a:br>
              <a:rPr lang="ar-JO" dirty="0">
                <a:solidFill>
                  <a:schemeClr val="bg1"/>
                </a:solidFill>
                <a:ea typeface="ＭＳ Ｐゴシック" charset="0"/>
              </a:rPr>
            </a:br>
            <a:r>
              <a:rPr lang="ar-JO" dirty="0">
                <a:solidFill>
                  <a:schemeClr val="bg1"/>
                </a:solidFill>
                <a:ea typeface="ＭＳ Ｐゴシック" charset="0"/>
              </a:rPr>
              <a:t>هو الفادي</a:t>
            </a:r>
            <a:endParaRPr lang="en-US" sz="4000" dirty="0">
              <a:ea typeface="ＭＳ Ｐゴシック" charset="0"/>
            </a:endParaRPr>
          </a:p>
        </p:txBody>
      </p:sp>
      <p:sp>
        <p:nvSpPr>
          <p:cNvPr id="353291" name="Text Box 11"/>
          <p:cNvSpPr txBox="1">
            <a:spLocks noChangeArrowheads="1"/>
          </p:cNvSpPr>
          <p:nvPr/>
        </p:nvSpPr>
        <p:spPr bwMode="auto">
          <a:xfrm>
            <a:off x="3348038" y="1763713"/>
            <a:ext cx="5583237"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altLang="ja-JP" sz="2800" b="1" dirty="0">
                <a:solidFill>
                  <a:srgbClr val="FFFFFF"/>
                </a:solidFill>
                <a:latin typeface="Arial" panose="020B0604020202020204" pitchFamily="34" charset="0"/>
                <a:cs typeface="Arial" panose="020B0604020202020204" pitchFamily="34" charset="0"/>
              </a:rPr>
              <a:t>عالمين أنكم افتديتم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altLang="ja-JP" sz="2800" b="1" dirty="0">
                <a:solidFill>
                  <a:srgbClr val="FFFFFF"/>
                </a:solidFill>
                <a:latin typeface="Arial" panose="020B0604020202020204" pitchFamily="34" charset="0"/>
                <a:cs typeface="Arial" panose="020B0604020202020204" pitchFamily="34" charset="0"/>
              </a:rPr>
              <a:t>لا بأشياء تفنى</a:t>
            </a:r>
          </a:p>
          <a:p>
            <a:pPr marL="0" marR="0" lvl="0" indent="0" algn="r" defTabSz="914400" rtl="0" eaLnBrk="0" fontAlgn="base" latinLnBrk="0" hangingPunct="0">
              <a:lnSpc>
                <a:spcPct val="100000"/>
              </a:lnSpc>
              <a:spcBef>
                <a:spcPct val="0"/>
              </a:spcBef>
              <a:spcAft>
                <a:spcPct val="0"/>
              </a:spcAft>
              <a:buClrTx/>
              <a:buSzTx/>
              <a:buFontTx/>
              <a:buNone/>
              <a:tabLst/>
              <a:defRPr/>
            </a:pPr>
            <a:r>
              <a:rPr lang="ar-JO" altLang="ja-JP" sz="2800" b="1" dirty="0">
                <a:solidFill>
                  <a:srgbClr val="FFFFFF"/>
                </a:solidFill>
                <a:latin typeface="Arial" panose="020B0604020202020204" pitchFamily="34" charset="0"/>
                <a:cs typeface="Arial" panose="020B0604020202020204" pitchFamily="34" charset="0"/>
              </a:rPr>
              <a:t>بفضة أو ذهب، من سيرتكم الباطلة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altLang="ja-JP" sz="2800" b="1" dirty="0">
                <a:solidFill>
                  <a:srgbClr val="FFFFFF"/>
                </a:solidFill>
                <a:latin typeface="Arial" panose="020B0604020202020204" pitchFamily="34" charset="0"/>
                <a:cs typeface="Arial" panose="020B0604020202020204" pitchFamily="34" charset="0"/>
              </a:rPr>
              <a:t>التي تقلدتموها من الآباء</a:t>
            </a:r>
          </a:p>
          <a:p>
            <a:pPr lvl="0" algn="r">
              <a:defRPr/>
            </a:pPr>
            <a:r>
              <a:rPr lang="ar-JO" altLang="ja-JP" sz="2800" b="1" dirty="0">
                <a:solidFill>
                  <a:srgbClr val="FFFFFF"/>
                </a:solidFill>
                <a:latin typeface="Arial" panose="020B0604020202020204" pitchFamily="34" charset="0"/>
                <a:cs typeface="Arial" panose="020B0604020202020204" pitchFamily="34" charset="0"/>
              </a:rPr>
              <a:t>بل بدم كريم</a:t>
            </a:r>
          </a:p>
          <a:p>
            <a:pPr lvl="0" algn="r">
              <a:defRPr/>
            </a:pPr>
            <a:r>
              <a:rPr lang="ar-JO" altLang="ja-JP" sz="2800" b="1" dirty="0">
                <a:solidFill>
                  <a:srgbClr val="FFFFFF"/>
                </a:solidFill>
                <a:latin typeface="Arial" panose="020B0604020202020204" pitchFamily="34" charset="0"/>
                <a:cs typeface="Arial" panose="020B0604020202020204" pitchFamily="34" charset="0"/>
              </a:rPr>
              <a:t>كما من حمل بلا عيب ولا دنس</a:t>
            </a:r>
          </a:p>
          <a:p>
            <a:pPr lvl="0" algn="r">
              <a:defRPr/>
            </a:pPr>
            <a:r>
              <a:rPr lang="ar-JO" altLang="ja-JP" sz="2800" b="1" dirty="0">
                <a:solidFill>
                  <a:srgbClr val="FFFFFF"/>
                </a:solidFill>
                <a:latin typeface="Arial" panose="020B0604020202020204" pitchFamily="34" charset="0"/>
                <a:cs typeface="Arial" panose="020B0604020202020204" pitchFamily="34" charset="0"/>
              </a:rPr>
              <a:t>دم المسيح،</a:t>
            </a:r>
            <a:endPar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بطرس 1: 18- 19).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3292" name="Text Box 12"/>
          <p:cNvSpPr txBox="1">
            <a:spLocks noChangeArrowheads="1"/>
          </p:cNvSpPr>
          <p:nvPr/>
        </p:nvSpPr>
        <p:spPr bwMode="auto">
          <a:xfrm>
            <a:off x="0" y="6096000"/>
            <a:ext cx="9144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كانت طريقة حياتكم السابقة غير المسيحية فارغة؟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3294" name="Rectangle 14"/>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53287"/>
                                        </p:tgtEl>
                                        <p:attrNameLst>
                                          <p:attrName>style.visibility</p:attrName>
                                        </p:attrNameLst>
                                      </p:cBhvr>
                                      <p:to>
                                        <p:strVal val="visible"/>
                                      </p:to>
                                    </p:set>
                                    <p:animEffect transition="in" filter="wedge">
                                      <p:cBhvr>
                                        <p:cTn id="7" dur="2000"/>
                                        <p:tgtEl>
                                          <p:spTgt spid="3532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53291"/>
                                        </p:tgtEl>
                                        <p:attrNameLst>
                                          <p:attrName>style.visibility</p:attrName>
                                        </p:attrNameLst>
                                      </p:cBhvr>
                                      <p:to>
                                        <p:strVal val="visible"/>
                                      </p:to>
                                    </p:set>
                                    <p:animEffect transition="in" filter="wedge">
                                      <p:cBhvr>
                                        <p:cTn id="12" dur="2000"/>
                                        <p:tgtEl>
                                          <p:spTgt spid="353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53292"/>
                                        </p:tgtEl>
                                        <p:attrNameLst>
                                          <p:attrName>style.visibility</p:attrName>
                                        </p:attrNameLst>
                                      </p:cBhvr>
                                      <p:to>
                                        <p:strVal val="visible"/>
                                      </p:to>
                                    </p:set>
                                    <p:animEffect transition="in" filter="wedge">
                                      <p:cBhvr>
                                        <p:cTn id="17" dur="2000"/>
                                        <p:tgtEl>
                                          <p:spTgt spid="353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7" grpId="0"/>
      <p:bldP spid="353291" grpId="0"/>
      <p:bldP spid="3532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t="38096"/>
          <a:stretch/>
        </p:blipFill>
        <p:spPr bwMode="auto">
          <a:xfrm>
            <a:off x="3573872" y="1090088"/>
            <a:ext cx="5570128" cy="5767912"/>
          </a:xfrm>
          <a:prstGeom prst="rect">
            <a:avLst/>
          </a:prstGeom>
          <a:noFill/>
          <a:ln>
            <a:noFill/>
          </a:ln>
        </p:spPr>
      </p:pic>
      <p:sp>
        <p:nvSpPr>
          <p:cNvPr id="4"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kern="0" dirty="0">
                <a:solidFill>
                  <a:srgbClr val="FFFFFF"/>
                </a:solidFill>
                <a:latin typeface="Arial" panose="020B0604020202020204" pitchFamily="34" charset="0"/>
                <a:cs typeface="Arial" panose="020B0604020202020204" pitchFamily="34" charset="0"/>
              </a:rPr>
              <a:t>باري هدلستون،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ext Box 6"/>
          <p:cNvSpPr txBox="1">
            <a:spLocks noChangeArrowheads="1"/>
          </p:cNvSpPr>
          <p:nvPr/>
        </p:nvSpPr>
        <p:spPr bwMode="auto">
          <a:xfrm>
            <a:off x="0" y="301370"/>
            <a:ext cx="4463382" cy="2304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Accordance" panose="00000400000000000000" pitchFamily="2" charset="-78"/>
                <a:cs typeface="Arial" panose="020B0604020202020204" pitchFamily="34" charset="0"/>
              </a:rPr>
              <a:t>تثبت التجارب إيمانك</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Accordance" panose="00000400000000000000" pitchFamily="2" charset="-78"/>
                <a:cs typeface="Arial" panose="020B0604020202020204" pitchFamily="34" charset="0"/>
              </a:rPr>
              <a:t>التجاوب مثل المسيح</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Accordance" panose="00000400000000000000" pitchFamily="2" charset="-78"/>
                <a:cs typeface="Arial" panose="020B0604020202020204" pitchFamily="34" charset="0"/>
              </a:rPr>
              <a:t>يهدئ الضمير البريء الخصومات</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Accordance" panose="00000400000000000000" pitchFamily="2" charset="-78"/>
                <a:cs typeface="Arial" panose="020B0604020202020204" pitchFamily="34" charset="0"/>
              </a:rPr>
              <a:t>سلوكيات ترضي الله</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Accordance" panose="00000400000000000000" pitchFamily="2" charset="-78"/>
                <a:cs typeface="Arial" panose="020B0604020202020204" pitchFamily="34" charset="0"/>
              </a:rPr>
              <a:t>يخدم القادة بتواضع</a:t>
            </a:r>
          </a:p>
        </p:txBody>
      </p:sp>
      <p:sp>
        <p:nvSpPr>
          <p:cNvPr id="6" name="Title 1"/>
          <p:cNvSpPr txBox="1">
            <a:spLocks/>
          </p:cNvSpPr>
          <p:nvPr/>
        </p:nvSpPr>
        <p:spPr bwMode="auto">
          <a:xfrm>
            <a:off x="1" y="3630479"/>
            <a:ext cx="4281904" cy="845752"/>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ctr" defTabSz="914400" rtl="0" eaLnBrk="1" fontAlgn="base" latinLnBrk="0" hangingPunct="1">
              <a:lnSpc>
                <a:spcPct val="9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070000"/>
                </a:solidFill>
                <a:effectLst/>
                <a:uLnTx/>
                <a:uFillTx/>
                <a:latin typeface="Arial" panose="020B0604020202020204" pitchFamily="34" charset="0"/>
                <a:ea typeface="ＭＳ Ｐゴシック"/>
                <a:cs typeface="Arial" panose="020B0604020202020204" pitchFamily="34" charset="0"/>
              </a:rPr>
              <a:t>١ بطرس</a:t>
            </a:r>
          </a:p>
        </p:txBody>
      </p:sp>
      <p:sp>
        <p:nvSpPr>
          <p:cNvPr id="7" name="Text Box 6"/>
          <p:cNvSpPr txBox="1">
            <a:spLocks noChangeArrowheads="1"/>
          </p:cNvSpPr>
          <p:nvPr/>
        </p:nvSpPr>
        <p:spPr bwMode="auto">
          <a:xfrm>
            <a:off x="4355306" y="328347"/>
            <a:ext cx="433388" cy="2523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1</a:t>
            </a:r>
            <a:endParaRPr kumimoji="0" lang="en-US"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2</a:t>
            </a:r>
            <a:endParaRPr kumimoji="0" lang="en-US"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3</a:t>
            </a:r>
            <a:endParaRPr kumimoji="0" lang="en-US"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4</a:t>
            </a:r>
            <a:endParaRPr kumimoji="0" lang="en-US"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5</a:t>
            </a:r>
            <a:endParaRPr kumimoji="0" lang="en-US"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182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555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4418" name="Rectangle 3"/>
          <p:cNvSpPr>
            <a:spLocks noGrp="1" noChangeArrowheads="1"/>
          </p:cNvSpPr>
          <p:nvPr>
            <p:ph type="title" idx="4294967295"/>
          </p:nvPr>
        </p:nvSpPr>
        <p:spPr>
          <a:xfrm>
            <a:off x="0" y="76200"/>
            <a:ext cx="9144000" cy="990600"/>
          </a:xfrm>
        </p:spPr>
        <p:txBody>
          <a:bodyPr/>
          <a:lstStyle/>
          <a:p>
            <a:pPr eaLnBrk="1" hangingPunct="1"/>
            <a:r>
              <a:rPr lang="ar-JO" dirty="0">
                <a:solidFill>
                  <a:schemeClr val="bg1"/>
                </a:solidFill>
                <a:ea typeface="ＭＳ Ｐゴシック" charset="0"/>
              </a:rPr>
              <a:t>الفداء يعني إعادة الشراء</a:t>
            </a:r>
            <a:endParaRPr lang="en-US" dirty="0">
              <a:solidFill>
                <a:schemeClr val="bg1"/>
              </a:solidFill>
              <a:ea typeface="ＭＳ Ｐゴシック" charset="0"/>
            </a:endParaRPr>
          </a:p>
        </p:txBody>
      </p:sp>
      <p:sp>
        <p:nvSpPr>
          <p:cNvPr id="404484"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2000" b="1" dirty="0">
                <a:solidFill>
                  <a:schemeClr val="bg1"/>
                </a:solidFill>
                <a:latin typeface="Arial" panose="020B0604020202020204" pitchFamily="34" charset="0"/>
                <a:ea typeface="+mn-ea"/>
                <a:cs typeface="Arial" panose="020B0604020202020204" pitchFamily="34" charset="0"/>
              </a:rPr>
              <a:t>280أ</a:t>
            </a:r>
            <a:endParaRPr lang="en-US" sz="20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5442" name="Rectangle 4"/>
          <p:cNvSpPr>
            <a:spLocks noGrp="1" noChangeArrowheads="1"/>
          </p:cNvSpPr>
          <p:nvPr>
            <p:ph type="title" idx="4294967295"/>
          </p:nvPr>
        </p:nvSpPr>
        <p:spPr>
          <a:xfrm>
            <a:off x="609600" y="228600"/>
            <a:ext cx="7848600" cy="1295400"/>
          </a:xfrm>
          <a:solidFill>
            <a:srgbClr val="0000FF"/>
          </a:solidFill>
        </p:spPr>
        <p:txBody>
          <a:bodyPr/>
          <a:lstStyle/>
          <a:p>
            <a:pPr eaLnBrk="1" hangingPunct="1"/>
            <a:r>
              <a:rPr lang="ar-JO" sz="4000" dirty="0">
                <a:solidFill>
                  <a:schemeClr val="bg1"/>
                </a:solidFill>
                <a:ea typeface="ＭＳ Ｐゴシック" charset="0"/>
              </a:rPr>
              <a:t>الفداء: أن تدفع فدية</a:t>
            </a:r>
            <a:br>
              <a:rPr lang="ar-JO" sz="4000" dirty="0">
                <a:solidFill>
                  <a:schemeClr val="bg1"/>
                </a:solidFill>
                <a:ea typeface="ＭＳ Ｐゴシック" charset="0"/>
              </a:rPr>
            </a:br>
            <a:r>
              <a:rPr lang="ar-JO" altLang="ja-JP" sz="4000" dirty="0">
                <a:solidFill>
                  <a:schemeClr val="bg1"/>
                </a:solidFill>
                <a:ea typeface="ＭＳ Ｐゴシック" charset="0"/>
              </a:rPr>
              <a:t>(باللغة اليونانية)</a:t>
            </a:r>
            <a:endParaRPr lang="en-US" sz="4000" dirty="0">
              <a:solidFill>
                <a:schemeClr val="bg1"/>
              </a:solidFill>
              <a:ea typeface="ＭＳ Ｐゴシック" charset="0"/>
            </a:endParaRPr>
          </a:p>
        </p:txBody>
      </p:sp>
      <p:sp>
        <p:nvSpPr>
          <p:cNvPr id="402437" name="AutoShape 5" descr="Paper bag"/>
          <p:cNvSpPr>
            <a:spLocks noChangeArrowheads="1"/>
          </p:cNvSpPr>
          <p:nvPr/>
        </p:nvSpPr>
        <p:spPr bwMode="auto">
          <a:xfrm>
            <a:off x="304800" y="3429000"/>
            <a:ext cx="3352800" cy="3276600"/>
          </a:xfrm>
          <a:prstGeom prst="cube">
            <a:avLst>
              <a:gd name="adj" fmla="val 25000"/>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02438" name="Text Box 6"/>
          <p:cNvSpPr txBox="1">
            <a:spLocks noChangeArrowheads="1"/>
          </p:cNvSpPr>
          <p:nvPr/>
        </p:nvSpPr>
        <p:spPr bwMode="auto">
          <a:xfrm>
            <a:off x="457200" y="4427538"/>
            <a:ext cx="2286000" cy="2308324"/>
          </a:xfrm>
          <a:prstGeom prst="rect">
            <a:avLst/>
          </a:prstGeom>
          <a:noFill/>
          <a:ln w="9525">
            <a:noFill/>
            <a:miter lim="800000"/>
            <a:headEnd/>
            <a:tailEnd/>
          </a:ln>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سوق</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عبيد</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الخطية</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pic>
        <p:nvPicPr>
          <p:cNvPr id="402439" name="Picture 7">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43600" y="3810000"/>
            <a:ext cx="1654175"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41"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71600" y="2971800"/>
            <a:ext cx="118110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4" name="Text Box 2"/>
          <p:cNvSpPr txBox="1">
            <a:spLocks noChangeArrowheads="1"/>
          </p:cNvSpPr>
          <p:nvPr/>
        </p:nvSpPr>
        <p:spPr bwMode="auto">
          <a:xfrm>
            <a:off x="611560" y="1676400"/>
            <a:ext cx="784887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دم المسيح دفع فدية عنا</a:t>
            </a:r>
            <a:br>
              <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b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(1 بطرس 1: 18)</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402444" name="Text Box 12"/>
          <p:cNvSpPr txBox="1">
            <a:spLocks noChangeArrowheads="1"/>
          </p:cNvSpPr>
          <p:nvPr/>
        </p:nvSpPr>
        <p:spPr bwMode="auto">
          <a:xfrm>
            <a:off x="5791200" y="2743200"/>
            <a:ext cx="2073275" cy="332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X</a:t>
            </a:r>
            <a:endParaRPr kumimoji="0" lang="en-US" sz="9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402442"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59400" y="3352800"/>
            <a:ext cx="26416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43" name="AutoShape 11"/>
          <p:cNvSpPr>
            <a:spLocks noChangeArrowheads="1"/>
          </p:cNvSpPr>
          <p:nvPr/>
        </p:nvSpPr>
        <p:spPr bwMode="auto">
          <a:xfrm>
            <a:off x="2590800" y="3429000"/>
            <a:ext cx="33528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02445" name="Rectangle 13"/>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280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2437"/>
                                        </p:tgtEl>
                                        <p:attrNameLst>
                                          <p:attrName>style.visibility</p:attrName>
                                        </p:attrNameLst>
                                      </p:cBhvr>
                                      <p:to>
                                        <p:strVal val="visible"/>
                                      </p:to>
                                    </p:set>
                                    <p:animEffect transition="in" filter="wipe(down)">
                                      <p:cBhvr>
                                        <p:cTn id="7" dur="500"/>
                                        <p:tgtEl>
                                          <p:spTgt spid="402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402438"/>
                                        </p:tgtEl>
                                        <p:attrNameLst>
                                          <p:attrName>style.visibility</p:attrName>
                                        </p:attrNameLst>
                                      </p:cBhvr>
                                      <p:to>
                                        <p:strVal val="visible"/>
                                      </p:to>
                                    </p:set>
                                    <p:animEffect transition="in" filter="fade">
                                      <p:cBhvr>
                                        <p:cTn id="12" dur="1000"/>
                                        <p:tgtEl>
                                          <p:spTgt spid="402438"/>
                                        </p:tgtEl>
                                      </p:cBhvr>
                                    </p:animEffect>
                                    <p:anim calcmode="lin" valueType="num">
                                      <p:cBhvr>
                                        <p:cTn id="13" dur="1000" fill="hold"/>
                                        <p:tgtEl>
                                          <p:spTgt spid="402438"/>
                                        </p:tgtEl>
                                        <p:attrNameLst>
                                          <p:attrName>ppt_x</p:attrName>
                                        </p:attrNameLst>
                                      </p:cBhvr>
                                      <p:tavLst>
                                        <p:tav tm="0">
                                          <p:val>
                                            <p:strVal val="#ppt_x"/>
                                          </p:val>
                                        </p:tav>
                                        <p:tav tm="100000">
                                          <p:val>
                                            <p:strVal val="#ppt_x"/>
                                          </p:val>
                                        </p:tav>
                                      </p:tavLst>
                                    </p:anim>
                                    <p:anim calcmode="lin" valueType="num">
                                      <p:cBhvr>
                                        <p:cTn id="14" dur="900" decel="100000" fill="hold"/>
                                        <p:tgtEl>
                                          <p:spTgt spid="40243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02438"/>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0244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40243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8" presetClass="entr" presetSubtype="0" accel="50000" fill="hold" grpId="0" nodeType="clickEffect">
                                  <p:stCondLst>
                                    <p:cond delay="0"/>
                                  </p:stCondLst>
                                  <p:childTnLst>
                                    <p:set>
                                      <p:cBhvr>
                                        <p:cTn id="27" dur="1" fill="hold">
                                          <p:stCondLst>
                                            <p:cond delay="0"/>
                                          </p:stCondLst>
                                        </p:cTn>
                                        <p:tgtEl>
                                          <p:spTgt spid="402444"/>
                                        </p:tgtEl>
                                        <p:attrNameLst>
                                          <p:attrName>style.visibility</p:attrName>
                                        </p:attrNameLst>
                                      </p:cBhvr>
                                      <p:to>
                                        <p:strVal val="visible"/>
                                      </p:to>
                                    </p:set>
                                    <p:anim calcmode="lin" valueType="num">
                                      <p:cBhvr>
                                        <p:cTn id="28" dur="1000" fill="hold"/>
                                        <p:tgtEl>
                                          <p:spTgt spid="40244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9" dur="1000" fill="hold"/>
                                        <p:tgtEl>
                                          <p:spTgt spid="402444"/>
                                        </p:tgtEl>
                                        <p:attrNameLst>
                                          <p:attrName>ppt_x</p:attrName>
                                        </p:attrNameLst>
                                      </p:cBhvr>
                                      <p:tavLst>
                                        <p:tav tm="0">
                                          <p:val>
                                            <p:fltVal val="-1"/>
                                          </p:val>
                                        </p:tav>
                                        <p:tav tm="50000">
                                          <p:val>
                                            <p:fltVal val="0.95"/>
                                          </p:val>
                                        </p:tav>
                                        <p:tav tm="100000">
                                          <p:val>
                                            <p:strVal val="#ppt_x"/>
                                          </p:val>
                                        </p:tav>
                                      </p:tavLst>
                                    </p:anim>
                                    <p:anim calcmode="lin" valueType="num">
                                      <p:cBhvr>
                                        <p:cTn id="30" dur="1000" fill="hold"/>
                                        <p:tgtEl>
                                          <p:spTgt spid="402444"/>
                                        </p:tgtEl>
                                        <p:attrNameLst>
                                          <p:attrName>ppt_y</p:attrName>
                                        </p:attrNameLst>
                                      </p:cBhvr>
                                      <p:tavLst>
                                        <p:tav tm="0">
                                          <p:val>
                                            <p:strVal val="#ppt_y"/>
                                          </p:val>
                                        </p:tav>
                                        <p:tav tm="100000">
                                          <p:val>
                                            <p:strVal val="#ppt_y"/>
                                          </p:val>
                                        </p:tav>
                                      </p:tavLst>
                                    </p:anim>
                                    <p:animEffect transition="in" filter="fade">
                                      <p:cBhvr>
                                        <p:cTn id="31" dur="1000"/>
                                        <p:tgtEl>
                                          <p:spTgt spid="40244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40244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02443"/>
                                        </p:tgtEl>
                                        <p:attrNameLst>
                                          <p:attrName>style.visibility</p:attrName>
                                        </p:attrNameLst>
                                      </p:cBhvr>
                                      <p:to>
                                        <p:strVal val="visible"/>
                                      </p:to>
                                    </p:set>
                                    <p:animEffect transition="in" filter="wipe(left)">
                                      <p:cBhvr>
                                        <p:cTn id="40" dur="2000"/>
                                        <p:tgtEl>
                                          <p:spTgt spid="4024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02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animBg="1"/>
      <p:bldP spid="402444" grpId="0"/>
      <p:bldP spid="40244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540" y="0"/>
            <a:ext cx="971874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7" name="Rectangle 3"/>
          <p:cNvSpPr>
            <a:spLocks noGrp="1" noChangeArrowheads="1"/>
          </p:cNvSpPr>
          <p:nvPr>
            <p:ph type="title"/>
          </p:nvPr>
        </p:nvSpPr>
        <p:spPr>
          <a:xfrm>
            <a:off x="-117540" y="0"/>
            <a:ext cx="9718740" cy="1600200"/>
          </a:xfrm>
          <a:effectLst>
            <a:outerShdw blurRad="63500" dist="107763" dir="13500000" algn="ctr" rotWithShape="0">
              <a:srgbClr val="000000">
                <a:alpha val="74998"/>
              </a:srgbClr>
            </a:outerShdw>
          </a:effectLst>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موت يسوع دفع ثمن خطايانا</a:t>
            </a:r>
            <a:br>
              <a:rPr lang="ar-JO" sz="4800" b="1" dirty="0">
                <a:latin typeface="Arial" panose="020B0604020202020204" pitchFamily="34" charset="0"/>
                <a:ea typeface="ＭＳ Ｐゴシック" charset="0"/>
                <a:cs typeface="Arial" panose="020B0604020202020204" pitchFamily="34" charset="0"/>
              </a:rPr>
            </a:br>
            <a:r>
              <a:rPr lang="ar-JO" altLang="ja-JP" sz="4800" b="1" dirty="0">
                <a:latin typeface="Arial" panose="020B0604020202020204" pitchFamily="34" charset="0"/>
                <a:ea typeface="ＭＳ Ｐゴシック" charset="0"/>
                <a:cs typeface="Arial" panose="020B0604020202020204" pitchFamily="34" charset="0"/>
              </a:rPr>
              <a:t>(يوحنا 19: 16 ب – 42)</a:t>
            </a:r>
            <a:endParaRPr lang="en-US" sz="4800" b="1" dirty="0">
              <a:latin typeface="Arial" panose="020B0604020202020204" pitchFamily="34" charset="0"/>
              <a:ea typeface="ＭＳ Ｐゴシック" charset="0"/>
              <a:cs typeface="Arial" panose="020B0604020202020204" pitchFamily="34" charset="0"/>
            </a:endParaRPr>
          </a:p>
        </p:txBody>
      </p:sp>
      <p:sp>
        <p:nvSpPr>
          <p:cNvPr id="405508" name="Rectangle 4"/>
          <p:cNvSpPr>
            <a:spLocks noChangeArrowheads="1"/>
          </p:cNvSpPr>
          <p:nvPr/>
        </p:nvSpPr>
        <p:spPr bwMode="auto">
          <a:xfrm>
            <a:off x="8315270" y="0"/>
            <a:ext cx="82873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rPr>
              <a:t>280a</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قد أكمل</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قانونياً</a:t>
            </a:r>
            <a:endParaRPr kumimoji="0" lang="en-US"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العدل (3: 25-26)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عدالة الله حيث يعاقب الخطيئة في الفرد نفسه أو في بديل بلا خطيئة (يسوع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 (3: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فعل الله بإعلاننا غير مذنبين لخطايانا وجعلنا على وضع صحيح معه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155هـ</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مدفوع بالكامل</a:t>
            </a:r>
            <a:endParaRPr kumimoji="0" lang="en-US"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332656"/>
            <a:ext cx="9162651" cy="1296144"/>
          </a:xfrm>
          <a:noFill/>
        </p:spPr>
        <p:txBody>
          <a:bodyPr/>
          <a:lstStyle/>
          <a:p>
            <a:r>
              <a:rPr lang="ar-JO" dirty="0">
                <a:solidFill>
                  <a:schemeClr val="bg1"/>
                </a:solidFill>
                <a:effectLst>
                  <a:glow rad="101600">
                    <a:schemeClr val="tx1">
                      <a:alpha val="99000"/>
                    </a:schemeClr>
                  </a:glow>
                </a:effectLst>
              </a:rPr>
              <a:t>1 بطرس 1: 22</a:t>
            </a:r>
            <a:endParaRPr lang="en-US"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086994" y="1795932"/>
            <a:ext cx="69847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طهروا نفوسكم في طاعة الحق بالروح للمحبة الأخوية العديمة الرياء، فأحبوا بعضكم بعضا من قلب طاهر بشدة.</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9460180"/>
      </p:ext>
    </p:extLst>
  </p:cSld>
  <p:clrMapOvr>
    <a:overrideClrMapping bg1="lt1" tx1="dk1" bg2="lt2" tx2="dk2" accent1="accent1" accent2="accent2" accent3="accent3" accent4="accent4" accent5="accent5" accent6="accent6" hlink="hlink" folHlink="folHlink"/>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59" name="Text Box 3"/>
          <p:cNvSpPr txBox="1">
            <a:spLocks noChangeArrowheads="1"/>
          </p:cNvSpPr>
          <p:nvPr/>
        </p:nvSpPr>
        <p:spPr bwMode="auto">
          <a:xfrm>
            <a:off x="250825" y="3409950"/>
            <a:ext cx="8893175" cy="2308225"/>
          </a:xfrm>
          <a:prstGeom prst="rect">
            <a:avLst/>
          </a:prstGeom>
          <a:noFill/>
          <a:ln w="9525">
            <a:noFill/>
            <a:miter lim="800000"/>
            <a:headEnd/>
            <a:tailEnd/>
          </a:ln>
          <a:effectLst/>
        </p:spPr>
        <p:txBody>
          <a:bodyPr>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914400" rtl="0" eaLnBrk="1" fontAlgn="base" latinLnBrk="0" hangingPunct="1">
              <a:lnSpc>
                <a:spcPct val="100000"/>
              </a:lnSpc>
              <a:spcBef>
                <a:spcPct val="0"/>
              </a:spcBef>
              <a:spcAft>
                <a:spcPct val="0"/>
              </a:spcAft>
              <a:buClrTx/>
              <a:buSzTx/>
              <a:buFont typeface="Arial" charset="0"/>
              <a:buNone/>
              <a:tabLst/>
              <a:defRPr/>
            </a:pPr>
            <a:r>
              <a:rPr kumimoji="0" lang="ar-SA"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 الله هو مثالنا (13- 16)</a:t>
            </a:r>
          </a:p>
          <a:p>
            <a:pPr marL="0" marR="0" lvl="0" indent="0" algn="r" defTabSz="914400" rtl="0" eaLnBrk="1" fontAlgn="base" latinLnBrk="0" hangingPunct="1">
              <a:lnSpc>
                <a:spcPct val="100000"/>
              </a:lnSpc>
              <a:spcBef>
                <a:spcPct val="0"/>
              </a:spcBef>
              <a:spcAft>
                <a:spcPct val="0"/>
              </a:spcAft>
              <a:buClrTx/>
              <a:buSzTx/>
              <a:buFont typeface="Arial" charset="0"/>
              <a:buNone/>
              <a:tabLst/>
              <a:defRPr/>
            </a:pPr>
            <a:r>
              <a:rPr kumimoji="0" lang="ar-SA"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 الله هو حاكمنا (17)</a:t>
            </a:r>
          </a:p>
          <a:p>
            <a:pPr marL="0" marR="0" lvl="0" indent="0" algn="r" defTabSz="914400" rtl="0" eaLnBrk="1" fontAlgn="base" latinLnBrk="0" hangingPunct="1">
              <a:lnSpc>
                <a:spcPct val="100000"/>
              </a:lnSpc>
              <a:spcBef>
                <a:spcPct val="0"/>
              </a:spcBef>
              <a:spcAft>
                <a:spcPct val="0"/>
              </a:spcAft>
              <a:buClrTx/>
              <a:buSzTx/>
              <a:buFont typeface="Arial" charset="0"/>
              <a:buNone/>
              <a:tabLst/>
              <a:defRPr/>
            </a:pPr>
            <a:r>
              <a:rPr kumimoji="0" lang="ar-SA"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 الله هو فادينا (18- 21)</a:t>
            </a:r>
          </a:p>
          <a:p>
            <a:pPr marL="0" marR="0" lvl="0" indent="0" algn="r" defTabSz="914400" rtl="1" eaLnBrk="1" fontAlgn="base" latinLnBrk="0" hangingPunct="1">
              <a:lnSpc>
                <a:spcPct val="100000"/>
              </a:lnSpc>
              <a:spcBef>
                <a:spcPct val="0"/>
              </a:spcBef>
              <a:spcAft>
                <a:spcPct val="0"/>
              </a:spcAft>
              <a:buClrTx/>
              <a:buSzTx/>
              <a:buFont typeface="Arial" charset="0"/>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ث) الله هو فادينا (1: 22 – 2: 3).</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2260"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ar-SA" dirty="0">
                <a:solidFill>
                  <a:schemeClr val="bg1"/>
                </a:solidFill>
              </a:rPr>
              <a:t>لماذا نستبدل الآن الرغبات الشريرة</a:t>
            </a:r>
            <a:br>
              <a:rPr lang="ar-SA" dirty="0">
                <a:solidFill>
                  <a:schemeClr val="bg1"/>
                </a:solidFill>
              </a:rPr>
            </a:br>
            <a:r>
              <a:rPr lang="ar-SA" dirty="0">
                <a:solidFill>
                  <a:schemeClr val="bg1"/>
                </a:solidFill>
              </a:rPr>
              <a:t> في حياتنا السابقة</a:t>
            </a:r>
            <a:r>
              <a:rPr lang="ar-JO" dirty="0">
                <a:solidFill>
                  <a:schemeClr val="bg1"/>
                </a:solidFill>
              </a:rPr>
              <a:t> </a:t>
            </a:r>
            <a:r>
              <a:rPr lang="ar-SA" dirty="0">
                <a:solidFill>
                  <a:schemeClr val="bg1"/>
                </a:solidFill>
              </a:rPr>
              <a:t>بالطهارة الأخلاقية؟</a:t>
            </a:r>
            <a:endParaRPr lang="en-US" dirty="0">
              <a:solidFill>
                <a:schemeClr val="bg1"/>
              </a:solidFill>
            </a:endParaRPr>
          </a:p>
        </p:txBody>
      </p:sp>
      <p:sp>
        <p:nvSpPr>
          <p:cNvPr id="352261"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352259">
                                            <p:txEl>
                                              <p:pRg st="0" end="0"/>
                                            </p:txEl>
                                          </p:spTgt>
                                        </p:tgtEl>
                                        <p:attrNameLst>
                                          <p:attrName>style.visibility</p:attrName>
                                        </p:attrNameLst>
                                      </p:cBhvr>
                                      <p:to>
                                        <p:strVal val="visible"/>
                                      </p:to>
                                    </p:set>
                                    <p:anim calcmode="lin" valueType="num">
                                      <p:cBhvr additive="base">
                                        <p:cTn id="7" dur="5000" fill="hold"/>
                                        <p:tgtEl>
                                          <p:spTgt spid="352259">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52259">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352259">
                                            <p:txEl>
                                              <p:pRg st="1" end="1"/>
                                            </p:txEl>
                                          </p:spTgt>
                                        </p:tgtEl>
                                        <p:attrNameLst>
                                          <p:attrName>style.visibility</p:attrName>
                                        </p:attrNameLst>
                                      </p:cBhvr>
                                      <p:to>
                                        <p:strVal val="visible"/>
                                      </p:to>
                                    </p:set>
                                    <p:anim calcmode="lin" valueType="num">
                                      <p:cBhvr additive="base">
                                        <p:cTn id="11" dur="5000" fill="hold"/>
                                        <p:tgtEl>
                                          <p:spTgt spid="352259">
                                            <p:txEl>
                                              <p:pRg st="1" end="1"/>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352259">
                                            <p:txEl>
                                              <p:pRg st="1" end="1"/>
                                            </p:txEl>
                                          </p:spTgt>
                                        </p:tgtEl>
                                        <p:attrNameLst>
                                          <p:attrName>ppt_y</p:attrName>
                                        </p:attrNameLst>
                                      </p:cBhvr>
                                      <p:tavLst>
                                        <p:tav tm="0">
                                          <p:val>
                                            <p:strVal val="1+#ppt_h/2"/>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352259">
                                            <p:txEl>
                                              <p:pRg st="2" end="2"/>
                                            </p:txEl>
                                          </p:spTgt>
                                        </p:tgtEl>
                                        <p:attrNameLst>
                                          <p:attrName>style.visibility</p:attrName>
                                        </p:attrNameLst>
                                      </p:cBhvr>
                                      <p:to>
                                        <p:strVal val="visible"/>
                                      </p:to>
                                    </p:set>
                                    <p:anim calcmode="lin" valueType="num">
                                      <p:cBhvr additive="base">
                                        <p:cTn id="15" dur="5000" fill="hold"/>
                                        <p:tgtEl>
                                          <p:spTgt spid="352259">
                                            <p:txEl>
                                              <p:pRg st="2" end="2"/>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352259">
                                            <p:txEl>
                                              <p:pRg st="2" end="2"/>
                                            </p:txEl>
                                          </p:spTgt>
                                        </p:tgtEl>
                                        <p:attrNameLst>
                                          <p:attrName>ppt_y</p:attrName>
                                        </p:attrNameLst>
                                      </p:cBhvr>
                                      <p:tavLst>
                                        <p:tav tm="0">
                                          <p:val>
                                            <p:strVal val="1+#ppt_h/2"/>
                                          </p:val>
                                        </p:tav>
                                        <p:tav tm="100000">
                                          <p:val>
                                            <p:strVal val="#ppt_y"/>
                                          </p:val>
                                        </p:tav>
                                      </p:tavLst>
                                    </p:anim>
                                  </p:childTnLst>
                                </p:cTn>
                              </p:par>
                              <p:par>
                                <p:cTn id="17" presetID="7" presetClass="entr" presetSubtype="4" fill="hold" grpId="0" nodeType="withEffect">
                                  <p:stCondLst>
                                    <p:cond delay="0"/>
                                  </p:stCondLst>
                                  <p:childTnLst>
                                    <p:set>
                                      <p:cBhvr>
                                        <p:cTn id="18" dur="1" fill="hold">
                                          <p:stCondLst>
                                            <p:cond delay="0"/>
                                          </p:stCondLst>
                                        </p:cTn>
                                        <p:tgtEl>
                                          <p:spTgt spid="352259">
                                            <p:txEl>
                                              <p:pRg st="3" end="3"/>
                                            </p:txEl>
                                          </p:spTgt>
                                        </p:tgtEl>
                                        <p:attrNameLst>
                                          <p:attrName>style.visibility</p:attrName>
                                        </p:attrNameLst>
                                      </p:cBhvr>
                                      <p:to>
                                        <p:strVal val="visible"/>
                                      </p:to>
                                    </p:set>
                                    <p:anim calcmode="lin" valueType="num">
                                      <p:cBhvr additive="base">
                                        <p:cTn id="19" dur="5000" fill="hold"/>
                                        <p:tgtEl>
                                          <p:spTgt spid="352259">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522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59"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4070350"/>
            <a:ext cx="4495800" cy="278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261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965700"/>
            <a:ext cx="1485900" cy="189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2611" name="Rectangle 7"/>
          <p:cNvSpPr>
            <a:spLocks noGrp="1" noChangeArrowheads="1"/>
          </p:cNvSpPr>
          <p:nvPr>
            <p:ph type="title" idx="4294967295"/>
          </p:nvPr>
        </p:nvSpPr>
        <p:spPr>
          <a:xfrm>
            <a:off x="4932040" y="152400"/>
            <a:ext cx="4059560" cy="3429000"/>
          </a:xfrm>
        </p:spPr>
        <p:txBody>
          <a:bodyPr/>
          <a:lstStyle/>
          <a:p>
            <a:pPr eaLnBrk="1" hangingPunct="1"/>
            <a:r>
              <a:rPr lang="ar-JO" sz="4000" dirty="0">
                <a:solidFill>
                  <a:schemeClr val="bg1"/>
                </a:solidFill>
                <a:ea typeface="ＭＳ Ｐゴシック" charset="0"/>
              </a:rPr>
              <a:t>الله</a:t>
            </a:r>
            <a:br>
              <a:rPr lang="ar-JO" sz="4000" dirty="0">
                <a:solidFill>
                  <a:schemeClr val="bg1"/>
                </a:solidFill>
                <a:ea typeface="ＭＳ Ｐゴシック" charset="0"/>
              </a:rPr>
            </a:br>
            <a:r>
              <a:rPr lang="ar-JO" sz="4000" dirty="0">
                <a:solidFill>
                  <a:schemeClr val="bg1"/>
                </a:solidFill>
                <a:ea typeface="ＭＳ Ｐゴシック" charset="0"/>
              </a:rPr>
              <a:t>كمحاور</a:t>
            </a:r>
            <a:br>
              <a:rPr lang="ar-JO" sz="4000" dirty="0">
                <a:solidFill>
                  <a:schemeClr val="bg1"/>
                </a:solidFill>
                <a:ea typeface="ＭＳ Ｐゴシック" charset="0"/>
              </a:rPr>
            </a:br>
            <a:r>
              <a:rPr lang="ar-JO" sz="4000" dirty="0">
                <a:solidFill>
                  <a:schemeClr val="bg1"/>
                </a:solidFill>
                <a:ea typeface="ＭＳ Ｐゴシック" charset="0"/>
              </a:rPr>
              <a:t>يطهرنا من </a:t>
            </a:r>
            <a:br>
              <a:rPr lang="ar-JO" sz="4000" dirty="0">
                <a:solidFill>
                  <a:schemeClr val="bg1"/>
                </a:solidFill>
                <a:ea typeface="ＭＳ Ｐゴシック" charset="0"/>
              </a:rPr>
            </a:br>
            <a:r>
              <a:rPr lang="ar-JO" sz="4000" dirty="0">
                <a:solidFill>
                  <a:schemeClr val="bg1"/>
                </a:solidFill>
                <a:ea typeface="ＭＳ Ｐゴシック" charset="0"/>
              </a:rPr>
              <a:t>خلال كلمته</a:t>
            </a:r>
            <a:br>
              <a:rPr lang="ar-JO" sz="4000" dirty="0">
                <a:solidFill>
                  <a:schemeClr val="bg1"/>
                </a:solidFill>
                <a:ea typeface="ＭＳ Ｐゴシック" charset="0"/>
              </a:rPr>
            </a:br>
            <a:r>
              <a:rPr lang="ar-JO" sz="4000" dirty="0">
                <a:solidFill>
                  <a:schemeClr val="bg1"/>
                </a:solidFill>
                <a:ea typeface="ＭＳ Ｐゴシック" charset="0"/>
              </a:rPr>
              <a:t>(1: 22 -2: 3).</a:t>
            </a:r>
            <a:endParaRPr lang="en-US" sz="4000" dirty="0">
              <a:ea typeface="ＭＳ Ｐゴシック" charset="0"/>
            </a:endParaRPr>
          </a:p>
        </p:txBody>
      </p:sp>
      <p:sp>
        <p:nvSpPr>
          <p:cNvPr id="355338" name="Text Box 10"/>
          <p:cNvSpPr txBox="1">
            <a:spLocks noChangeArrowheads="1"/>
          </p:cNvSpPr>
          <p:nvPr/>
        </p:nvSpPr>
        <p:spPr bwMode="auto">
          <a:xfrm>
            <a:off x="0" y="76200"/>
            <a:ext cx="5076825"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5613" indent="-455613">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455613" marR="0" lvl="0" indent="-455613" algn="r" defTabSz="914400" rtl="1" eaLnBrk="0" fontAlgn="base" latinLnBrk="0" hangingPunct="0">
              <a:lnSpc>
                <a:spcPct val="100000"/>
              </a:lnSpc>
              <a:spcBef>
                <a:spcPct val="0"/>
              </a:spcBef>
              <a:spcAft>
                <a:spcPct val="0"/>
              </a:spcAft>
              <a:buClrTx/>
              <a:buSzTx/>
              <a:buFontTx/>
              <a:buChar char="•"/>
              <a:tabLst/>
              <a:defRPr/>
            </a:pPr>
            <a:r>
              <a:rPr lang="ar-JO" altLang="ja-JP" sz="2800" b="1" dirty="0">
                <a:solidFill>
                  <a:srgbClr val="FFFFFF"/>
                </a:solidFill>
                <a:latin typeface="Arial" panose="020B0604020202020204" pitchFamily="34" charset="0"/>
                <a:cs typeface="Arial" panose="020B0604020202020204" pitchFamily="34" charset="0"/>
              </a:rPr>
              <a:t>طهروا نفوسكم في طاعة الحق ...</a:t>
            </a:r>
          </a:p>
          <a:p>
            <a:pPr marL="455613" marR="0" lvl="0" indent="-455613" algn="r" defTabSz="914400" rtl="1" eaLnBrk="0" fontAlgn="base" latinLnBrk="0" hangingPunct="0">
              <a:lnSpc>
                <a:spcPct val="100000"/>
              </a:lnSpc>
              <a:spcBef>
                <a:spcPct val="0"/>
              </a:spcBef>
              <a:spcAft>
                <a:spcPct val="0"/>
              </a:spcAft>
              <a:buClrTx/>
              <a:buSzTx/>
              <a:buFontTx/>
              <a:buChar char="•"/>
              <a:tabLst/>
              <a:defRPr/>
            </a:pP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بكلمة</a:t>
            </a:r>
            <a:r>
              <a:rPr kumimoji="0" lang="ar-JO" altLang="ja-JP" sz="2800" b="1"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الله الحية الباقية ...</a:t>
            </a:r>
          </a:p>
          <a:p>
            <a:pPr marL="455613" marR="0" lvl="0" indent="-455613" algn="r" defTabSz="914400" rtl="1" eaLnBrk="0" fontAlgn="base" latinLnBrk="0" hangingPunct="0">
              <a:lnSpc>
                <a:spcPct val="100000"/>
              </a:lnSpc>
              <a:spcBef>
                <a:spcPct val="0"/>
              </a:spcBef>
              <a:spcAft>
                <a:spcPct val="0"/>
              </a:spcAft>
              <a:buClrTx/>
              <a:buSzTx/>
              <a:buFontTx/>
              <a:buChar char="•"/>
              <a:tabLst/>
              <a:defRPr/>
            </a:pPr>
            <a:r>
              <a:rPr lang="ar-JO" altLang="ja-JP" sz="2800" b="1" baseline="0" dirty="0">
                <a:solidFill>
                  <a:srgbClr val="FFFFFF"/>
                </a:solidFill>
                <a:latin typeface="Arial" panose="020B0604020202020204" pitchFamily="34" charset="0"/>
                <a:cs typeface="Arial" panose="020B0604020202020204" pitchFamily="34" charset="0"/>
              </a:rPr>
              <a:t>وأما</a:t>
            </a:r>
            <a:r>
              <a:rPr lang="ar-JO" altLang="ja-JP" sz="2800" b="1" dirty="0">
                <a:solidFill>
                  <a:srgbClr val="FFFFFF"/>
                </a:solidFill>
                <a:latin typeface="Arial" panose="020B0604020202020204" pitchFamily="34" charset="0"/>
                <a:cs typeface="Arial" panose="020B0604020202020204" pitchFamily="34" charset="0"/>
              </a:rPr>
              <a:t> كلمة الرب فتثبت إلى الأبد ...</a:t>
            </a:r>
          </a:p>
          <a:p>
            <a:pPr marL="455613" marR="0" lvl="0" indent="-455613" algn="r" defTabSz="914400" rtl="1" eaLnBrk="0" fontAlgn="base" latinLnBrk="0" hangingPunct="0">
              <a:lnSpc>
                <a:spcPct val="100000"/>
              </a:lnSpc>
              <a:spcBef>
                <a:spcPct val="0"/>
              </a:spcBef>
              <a:spcAft>
                <a:spcPct val="0"/>
              </a:spcAft>
              <a:buClrTx/>
              <a:buSzTx/>
              <a:buFontTx/>
              <a:buChar char="•"/>
              <a:tabLst/>
              <a:defRPr/>
            </a:pP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وهذه</a:t>
            </a:r>
            <a:r>
              <a:rPr kumimoji="0" lang="ar-JO" altLang="ja-JP" sz="2800" b="1"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هي الكلمة التي بشرتم بها</a:t>
            </a:r>
          </a:p>
          <a:p>
            <a:pPr marL="455613" marR="0" lvl="0" indent="-455613" algn="r" defTabSz="914400" rtl="1" eaLnBrk="0" fontAlgn="base" latinLnBrk="0" hangingPunct="0">
              <a:lnSpc>
                <a:spcPct val="100000"/>
              </a:lnSpc>
              <a:spcBef>
                <a:spcPct val="0"/>
              </a:spcBef>
              <a:spcAft>
                <a:spcPct val="0"/>
              </a:spcAft>
              <a:buClrTx/>
              <a:buSzTx/>
              <a:buFontTx/>
              <a:buChar char="•"/>
              <a:tabLst/>
              <a:defRPr/>
            </a:pPr>
            <a:r>
              <a:rPr lang="ar-JO" altLang="ja-JP" sz="2800" b="1" baseline="0" dirty="0">
                <a:solidFill>
                  <a:srgbClr val="FFFFFF"/>
                </a:solidFill>
                <a:latin typeface="Arial" panose="020B0604020202020204" pitchFamily="34" charset="0"/>
                <a:cs typeface="Arial" panose="020B0604020202020204" pitchFamily="34" charset="0"/>
              </a:rPr>
              <a:t>...</a:t>
            </a:r>
            <a:r>
              <a:rPr lang="ar-JO" altLang="ja-JP" sz="2800" b="1" dirty="0">
                <a:solidFill>
                  <a:srgbClr val="FFFFFF"/>
                </a:solidFill>
                <a:latin typeface="Arial" panose="020B0604020202020204" pitchFamily="34" charset="0"/>
                <a:cs typeface="Arial" panose="020B0604020202020204" pitchFamily="34" charset="0"/>
              </a:rPr>
              <a:t> اشتهوا اللبن العقلي العديم الغش ..</a:t>
            </a:r>
            <a:endParaRPr kumimoji="0" lang="en-US"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5613" marR="0" lvl="0" indent="-455613" algn="l" defTabSz="914400" rtl="0" eaLnBrk="0" fontAlgn="base" latinLnBrk="0" hangingPunct="0">
              <a:lnSpc>
                <a:spcPct val="100000"/>
              </a:lnSpc>
              <a:spcBef>
                <a:spcPct val="0"/>
              </a:spcBef>
              <a:spcAft>
                <a:spcPct val="0"/>
              </a:spcAft>
              <a:buClrTx/>
              <a:buSzTx/>
              <a:buFontTx/>
              <a:buChar char="•"/>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5339" name="Text Box 11"/>
          <p:cNvSpPr txBox="1">
            <a:spLocks noChangeArrowheads="1"/>
          </p:cNvSpPr>
          <p:nvPr/>
        </p:nvSpPr>
        <p:spPr bwMode="auto">
          <a:xfrm>
            <a:off x="0" y="5943600"/>
            <a:ext cx="9144000" cy="400050"/>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هي الخطايا المذكورة في 2: 1 التي يمكنك أن تطرحها بواسطة اللبن العقلي العديم الغش؟</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5340" name="Rectangle 12"/>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2615" name="Rectangle 8"/>
          <p:cNvSpPr>
            <a:spLocks noChangeArrowheads="1"/>
          </p:cNvSpPr>
          <p:nvPr/>
        </p:nvSpPr>
        <p:spPr bwMode="auto">
          <a:xfrm>
            <a:off x="4572000" y="4095750"/>
            <a:ext cx="1524000" cy="323850"/>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55338"/>
                                        </p:tgtEl>
                                        <p:attrNameLst>
                                          <p:attrName>style.visibility</p:attrName>
                                        </p:attrNameLst>
                                      </p:cBhvr>
                                      <p:to>
                                        <p:strVal val="visible"/>
                                      </p:to>
                                    </p:set>
                                    <p:animEffect transition="in" filter="wedge">
                                      <p:cBhvr>
                                        <p:cTn id="7" dur="2000"/>
                                        <p:tgtEl>
                                          <p:spTgt spid="355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55339"/>
                                        </p:tgtEl>
                                        <p:attrNameLst>
                                          <p:attrName>style.visibility</p:attrName>
                                        </p:attrNameLst>
                                      </p:cBhvr>
                                      <p:to>
                                        <p:strVal val="visible"/>
                                      </p:to>
                                    </p:set>
                                    <p:animEffect transition="in" filter="wedge">
                                      <p:cBhvr>
                                        <p:cTn id="12" dur="2000"/>
                                        <p:tgtEl>
                                          <p:spTgt spid="355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8" grpId="0"/>
      <p:bldP spid="35533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467544" y="332656"/>
            <a:ext cx="8105993" cy="850900"/>
          </a:xfrm>
          <a:solidFill>
            <a:srgbClr val="1C0137"/>
          </a:solidFill>
          <a:ln>
            <a:solidFill>
              <a:schemeClr val="tx1"/>
            </a:solidFill>
          </a:ln>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نعمة الله في الإصحاح 1</a:t>
            </a:r>
            <a:endParaRPr lang="en-US" b="1" dirty="0">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467543" y="1700808"/>
            <a:ext cx="8105993" cy="3539430"/>
          </a:xfrm>
          <a:prstGeom prst="rect">
            <a:avLst/>
          </a:prstGeom>
        </p:spPr>
        <p:txBody>
          <a:bodyPr wrap="square">
            <a:spAutoFit/>
          </a:bodyPr>
          <a:lstStyle/>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srgbClr val="FFFFFF"/>
                </a:solidFill>
                <a:latin typeface="Arial" panose="020B0604020202020204" pitchFamily="34" charset="0"/>
                <a:cs typeface="Arial" panose="020B0604020202020204" pitchFamily="34" charset="0"/>
              </a:rPr>
              <a:t>الله اختارنا (1: 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srgbClr val="FFFFFF"/>
                </a:solidFill>
                <a:latin typeface="Arial" panose="020B0604020202020204" pitchFamily="34" charset="0"/>
                <a:cs typeface="Arial" panose="020B0604020202020204" pitchFamily="34" charset="0"/>
              </a:rPr>
              <a:t>شاء فولدنا ثانية (1: 3)</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srgbClr val="FFFFFF"/>
                </a:solidFill>
                <a:latin typeface="Arial" panose="020B0604020202020204" pitchFamily="34" charset="0"/>
                <a:cs typeface="Arial" panose="020B0604020202020204" pitchFamily="34" charset="0"/>
              </a:rPr>
              <a:t>لديه ميراث لا يفنى محفوظ في السماوات لأجلنا (1: 4)</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srgbClr val="FFFFFF"/>
                </a:solidFill>
                <a:latin typeface="Arial" panose="020B0604020202020204" pitchFamily="34" charset="0"/>
                <a:cs typeface="Arial" panose="020B0604020202020204" pitchFamily="34" charset="0"/>
              </a:rPr>
              <a:t>يحرسنا بقوة الله للخلاص (1: 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srgbClr val="FFFFFF"/>
                </a:solidFill>
                <a:latin typeface="Arial" panose="020B0604020202020204" pitchFamily="34" charset="0"/>
                <a:cs typeface="Arial" panose="020B0604020202020204" pitchFamily="34" charset="0"/>
              </a:rPr>
              <a:t>يعطينا سبباً لنفرح حتى في التجارب، وأن نحبه حتى عندما لا نستطيع أن نراه (1: 6-8)</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3908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3A5F-C328-E649-859E-07314FDAB23E}"/>
              </a:ext>
            </a:extLst>
          </p:cNvPr>
          <p:cNvSpPr>
            <a:spLocks noGrp="1"/>
          </p:cNvSpPr>
          <p:nvPr>
            <p:ph type="title"/>
          </p:nvPr>
        </p:nvSpPr>
        <p:spPr/>
        <p:txBody>
          <a:bodyPr/>
          <a:lstStyle/>
          <a:p>
            <a:pPr algn="r"/>
            <a:r>
              <a:rPr lang="ar-JO" b="1" dirty="0">
                <a:latin typeface="Arial" panose="020B0604020202020204" pitchFamily="34" charset="0"/>
                <a:cs typeface="Arial" panose="020B0604020202020204" pitchFamily="34" charset="0"/>
              </a:rPr>
              <a:t>فيلبي 1: 6</a:t>
            </a:r>
            <a:endParaRPr lang="en-US"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F746A95-7961-DF46-8C90-2EC73BA9B912}"/>
              </a:ext>
            </a:extLst>
          </p:cNvPr>
          <p:cNvSpPr txBox="1"/>
          <p:nvPr/>
        </p:nvSpPr>
        <p:spPr>
          <a:xfrm>
            <a:off x="755576" y="2276872"/>
            <a:ext cx="7931224" cy="347787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واثقاً بهذا عينه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الذي ابتدأ فيكم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عملاً صالحاً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يكمل إلى يوم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المسيح.</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983096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dirty="0">
                <a:solidFill>
                  <a:schemeClr val="bg1"/>
                </a:solidFill>
                <a:effectLst>
                  <a:glow rad="101600">
                    <a:schemeClr val="tx1">
                      <a:alpha val="99000"/>
                    </a:schemeClr>
                  </a:glow>
                </a:effectLst>
              </a:rPr>
              <a:t>أسئلة للنقاش</a:t>
            </a:r>
            <a:endParaRPr lang="en-US"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defRPr/>
            </a:pPr>
            <a:r>
              <a:rPr lang="ar-JO" sz="3200" b="1" dirty="0">
                <a:solidFill>
                  <a:srgbClr val="FFFFFF"/>
                </a:solidFill>
                <a:latin typeface="Arial" panose="020B0604020202020204" pitchFamily="34" charset="0"/>
                <a:cs typeface="Arial" panose="020B0604020202020204" pitchFamily="34" charset="0"/>
              </a:rPr>
              <a:t>1. لماذا من المهم أن نتذكر اختبار خلاصنا وماذا كلف الله؟</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25463" marR="0" lvl="0" indent="-525463" algn="l" defTabSz="914400" rtl="0" eaLnBrk="0" fontAlgn="base" latinLnBrk="0" hangingPunct="0">
              <a:lnSpc>
                <a:spcPct val="100000"/>
              </a:lnSpc>
              <a:spcBef>
                <a:spcPct val="0"/>
              </a:spcBef>
              <a:spcAft>
                <a:spcPct val="0"/>
              </a:spcAft>
              <a:buClrTx/>
              <a:buSzTx/>
              <a:buFontTx/>
              <a:buAutoNum type="arabicPeriod"/>
              <a:defRPr/>
            </a:pP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R="0" lvl="0" algn="r" defTabSz="914400" rtl="0" eaLnBrk="0" fontAlgn="base" latinLnBrk="0" hangingPunct="0">
              <a:lnSpc>
                <a:spcPct val="100000"/>
              </a:lnSpc>
              <a:spcBef>
                <a:spcPct val="0"/>
              </a:spcBef>
              <a:spcAft>
                <a:spcPct val="0"/>
              </a:spcAft>
              <a:buClrTx/>
              <a:buSzTx/>
              <a:defRPr/>
            </a:pPr>
            <a:r>
              <a:rPr lang="ar-JO" sz="3200" b="1" dirty="0">
                <a:solidFill>
                  <a:srgbClr val="FFFFFF"/>
                </a:solidFill>
                <a:latin typeface="Arial" panose="020B0604020202020204" pitchFamily="34" charset="0"/>
                <a:cs typeface="Arial" panose="020B0604020202020204" pitchFamily="34" charset="0"/>
              </a:rPr>
              <a:t>2. كيف يمكن أن يساعدك هذا في الوقت الصعب؟</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25463" marR="0" lvl="0" indent="-525463" algn="l" defTabSz="914400" rtl="0" eaLnBrk="0" fontAlgn="base" latinLnBrk="0" hangingPunct="0">
              <a:lnSpc>
                <a:spcPct val="100000"/>
              </a:lnSpc>
              <a:spcBef>
                <a:spcPct val="0"/>
              </a:spcBef>
              <a:spcAft>
                <a:spcPct val="0"/>
              </a:spcAft>
              <a:buClrTx/>
              <a:buSzTx/>
              <a:buFontTx/>
              <a:buNone/>
              <a:defRPr/>
            </a:pP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25463" marR="0" lvl="0" indent="-525463" algn="r" defTabSz="914400" rtl="0" eaLnBrk="0" fontAlgn="base" latinLnBrk="0" hangingPunct="0">
              <a:lnSpc>
                <a:spcPct val="100000"/>
              </a:lnSpc>
              <a:spcBef>
                <a:spcPct val="0"/>
              </a:spcBef>
              <a:spcAft>
                <a:spcPct val="0"/>
              </a:spcAft>
              <a:buClrTx/>
              <a:buSzTx/>
              <a:buFontTx/>
              <a:buNone/>
              <a:defRPr/>
            </a:pPr>
            <a:r>
              <a:rPr lang="ar-JO" sz="3200" b="1" dirty="0">
                <a:solidFill>
                  <a:srgbClr val="FFFFFF"/>
                </a:solidFill>
                <a:latin typeface="Arial" panose="020B0604020202020204" pitchFamily="34" charset="0"/>
                <a:cs typeface="Arial" panose="020B0604020202020204" pitchFamily="34" charset="0"/>
              </a:rPr>
              <a:t>3. ما هي الخطوات العملية التي تستطيع اتخاذها هذا الأسبوع </a:t>
            </a:r>
          </a:p>
          <a:p>
            <a:pPr marL="525463" marR="0" lvl="0" indent="-525463" algn="r" defTabSz="914400" rtl="0" eaLnBrk="0" fontAlgn="base" latinLnBrk="0" hangingPunct="0">
              <a:lnSpc>
                <a:spcPct val="100000"/>
              </a:lnSpc>
              <a:spcBef>
                <a:spcPct val="0"/>
              </a:spcBef>
              <a:spcAft>
                <a:spcPct val="0"/>
              </a:spcAft>
              <a:buClrTx/>
              <a:buSzTx/>
              <a:buFontTx/>
              <a:buNone/>
              <a:defRPr/>
            </a:pPr>
            <a:r>
              <a:rPr lang="ar-JO" sz="3200" b="1" dirty="0">
                <a:solidFill>
                  <a:srgbClr val="FFFFFF"/>
                </a:solidFill>
                <a:latin typeface="Arial" panose="020B0604020202020204" pitchFamily="34" charset="0"/>
                <a:cs typeface="Arial" panose="020B0604020202020204" pitchFamily="34" charset="0"/>
              </a:rPr>
              <a:t>    لتصير أكثر قداسة؟</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1159021"/>
      </p:ext>
    </p:extLst>
  </p:cSld>
  <p:clrMapOvr>
    <a:overrideClrMapping bg1="lt1" tx1="dk1" bg2="lt2" tx2="dk2" accent1="accent1" accent2="accent2" accent3="accent3" accent4="accent4" accent5="accent5" accent6="accent6" hlink="hlink" folHlink="folHlink"/>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3E7D590-8CAE-3849-935B-FB7CF1C39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737" y="1916832"/>
            <a:ext cx="6692900" cy="375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191683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88640"/>
            <a:ext cx="9120187"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 جاذباً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5949280"/>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 – مؤسسة الدراسات اللاهوتية الأردنية </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381982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واجب بيتي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51520" y="1341868"/>
            <a:ext cx="8568952"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اقرأ 1 بطرس بمفردك هذا الأسبوع.</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جد العدد الذي يظهر قصد بولس في الكتابة.</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br>
              <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بينما تقرأ ضع علامة على الكلمات المفتاحية التالية:</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457200" marR="0" lvl="1"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النعمة</a:t>
            </a:r>
          </a:p>
          <a:p>
            <a:pPr marL="457200" marR="0" lvl="1"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التجارب / الألم</a:t>
            </a:r>
          </a:p>
          <a:p>
            <a:pPr marL="457200" marR="0" lvl="1"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المجد</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br>
              <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b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673916490"/>
      </p:ext>
    </p:extLst>
  </p:cSld>
  <p:clrMapOvr>
    <a:overrideClrMapping bg1="lt1" tx1="dk1" bg2="lt2" tx2="dk2" accent1="accent1" accent2="accent2" accent3="accent3" accent4="accent4" accent5="accent5" accent6="accent6" hlink="hlink" folHlink="folHlink"/>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descr="Bread of Life"/>
          <p:cNvPicPr>
            <a:picLocks noChangeAspect="1" noChangeArrowheads="1"/>
          </p:cNvPicPr>
          <p:nvPr/>
        </p:nvPicPr>
        <p:blipFill rotWithShape="1">
          <a:blip r:embed="rId3">
            <a:lum bright="-18000"/>
            <a:extLst>
              <a:ext uri="{28A0092B-C50C-407E-A947-70E740481C1C}">
                <a14:useLocalDpi xmlns:a14="http://schemas.microsoft.com/office/drawing/2010/main"/>
              </a:ext>
            </a:extLst>
          </a:blip>
          <a:srcRect t="3939" b="7427"/>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0387" name="Rectangle 3"/>
          <p:cNvSpPr>
            <a:spLocks noGrp="1" noChangeArrowheads="1"/>
          </p:cNvSpPr>
          <p:nvPr>
            <p:ph type="title"/>
          </p:nvPr>
        </p:nvSpPr>
        <p:spPr>
          <a:xfrm>
            <a:off x="323528" y="453008"/>
            <a:ext cx="3017837" cy="2133600"/>
          </a:xfrm>
          <a:effectLst>
            <a:outerShdw blurRad="63500" dist="35921" dir="2700000" algn="ctr" rotWithShape="0">
              <a:srgbClr val="000000">
                <a:alpha val="74998"/>
              </a:srgbClr>
            </a:outerShdw>
          </a:effectLst>
        </p:spPr>
        <p:txBody>
          <a:bodyPr/>
          <a:lstStyle/>
          <a:p>
            <a:pPr eaLnBrk="1" hangingPunct="1">
              <a:defRPr/>
            </a:pPr>
            <a:r>
              <a:rPr lang="ar-JO" sz="4800" b="1" dirty="0">
                <a:effectLst/>
                <a:latin typeface="Arial" panose="020B0604020202020204" pitchFamily="34" charset="0"/>
                <a:ea typeface="ＭＳ Ｐゴシック" charset="0"/>
                <a:cs typeface="Arial" panose="020B0604020202020204" pitchFamily="34" charset="0"/>
              </a:rPr>
              <a:t>هدف    للسعي</a:t>
            </a:r>
            <a:endParaRPr lang="en-US" b="1" dirty="0">
              <a:effectLst/>
              <a:latin typeface="Arial" panose="020B0604020202020204" pitchFamily="34" charset="0"/>
              <a:ea typeface="ＭＳ Ｐゴシック" charset="0"/>
              <a:cs typeface="Arial" panose="020B0604020202020204" pitchFamily="34" charset="0"/>
            </a:endParaRPr>
          </a:p>
        </p:txBody>
      </p:sp>
      <p:sp>
        <p:nvSpPr>
          <p:cNvPr id="400390" name="Rectangle 6"/>
          <p:cNvSpPr>
            <a:spLocks noChangeArrowheads="1"/>
          </p:cNvSpPr>
          <p:nvPr/>
        </p:nvSpPr>
        <p:spPr bwMode="auto">
          <a:xfrm>
            <a:off x="1600200" y="1600200"/>
            <a:ext cx="6858000" cy="1828800"/>
          </a:xfrm>
          <a:prstGeom prst="rect">
            <a:avLst/>
          </a:prstGeom>
          <a:noFill/>
          <a:ln w="9525">
            <a:noFill/>
            <a:miter lim="800000"/>
            <a:headEnd/>
            <a:tailEnd/>
          </a:ln>
          <a:effectLst/>
        </p:spPr>
        <p:txBody>
          <a:bodyPr anchor="ctr"/>
          <a:lstStyle/>
          <a:p>
            <a:pPr algn="ctr" eaLnBrk="1" hangingPunct="1">
              <a:defRPr/>
            </a:pPr>
            <a:endParaRPr lang="en-US" sz="5400">
              <a:solidFill>
                <a:schemeClr val="tx2"/>
              </a:solidFill>
              <a:effectLst>
                <a:outerShdw blurRad="38100" dist="38100" dir="2700000" algn="tl">
                  <a:srgbClr val="000000"/>
                </a:outerShdw>
              </a:effectLst>
              <a:latin typeface="Tahoma" charset="-52"/>
              <a:ea typeface="+mn-ea"/>
              <a:cs typeface="+mn-cs"/>
            </a:endParaRPr>
          </a:p>
        </p:txBody>
      </p:sp>
      <p:sp>
        <p:nvSpPr>
          <p:cNvPr id="400391" name="Rectangle 7"/>
          <p:cNvSpPr>
            <a:spLocks noChangeArrowheads="1"/>
          </p:cNvSpPr>
          <p:nvPr/>
        </p:nvSpPr>
        <p:spPr bwMode="auto">
          <a:xfrm>
            <a:off x="3419872" y="453008"/>
            <a:ext cx="5484093" cy="3048000"/>
          </a:xfrm>
          <a:prstGeom prst="rect">
            <a:avLst/>
          </a:prstGeom>
          <a:noFill/>
          <a:ln w="9525">
            <a:noFill/>
            <a:miter lim="800000"/>
            <a:headEnd/>
            <a:tailEnd/>
          </a:ln>
          <a:effectLst>
            <a:outerShdw blurRad="50800" dist="35921" dir="2700000" algn="ctr" rotWithShape="0">
              <a:srgbClr val="000000">
                <a:alpha val="75000"/>
              </a:srgbClr>
            </a:outerShdw>
          </a:effectLst>
        </p:spPr>
        <p:txBody>
          <a:bodyPr/>
          <a:lstStyle/>
          <a:p>
            <a:pPr marL="342900" indent="-342900" algn="r" eaLnBrk="1" hangingPunct="1">
              <a:spcBef>
                <a:spcPct val="20000"/>
              </a:spcBef>
              <a:buClr>
                <a:schemeClr val="hlink"/>
              </a:buClr>
              <a:buSzPct val="80000"/>
              <a:buFont typeface="Wingdings" charset="2"/>
              <a:buNone/>
              <a:defRPr/>
            </a:pPr>
            <a:r>
              <a:rPr lang="ar-JO" sz="4000" b="1" dirty="0">
                <a:solidFill>
                  <a:schemeClr val="tx1"/>
                </a:solidFill>
                <a:latin typeface="Arial" panose="020B0604020202020204" pitchFamily="34" charset="0"/>
                <a:ea typeface="+mn-ea"/>
                <a:cs typeface="Arial" panose="020B0604020202020204" pitchFamily="34" charset="0"/>
              </a:rPr>
              <a:t>ما هي الطريقة التي أستطيع من خلالها أن أصبح أكثر قداسة مثل المسيح هذا الأسبوع؟</a:t>
            </a:r>
            <a:endParaRPr lang="en-US" sz="4000" b="1" dirty="0">
              <a:solidFill>
                <a:schemeClr val="tx1"/>
              </a:solidFill>
              <a:latin typeface="Arial" panose="020B0604020202020204" pitchFamily="34" charset="0"/>
              <a:ea typeface="+mn-ea"/>
              <a:cs typeface="Arial" panose="020B0604020202020204" pitchFamily="34" charset="0"/>
            </a:endParaRPr>
          </a:p>
        </p:txBody>
      </p:sp>
      <p:sp>
        <p:nvSpPr>
          <p:cNvPr id="400392" name="Rectangle 8"/>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2000" b="1" dirty="0">
                <a:solidFill>
                  <a:schemeClr val="tx2"/>
                </a:solidFill>
                <a:latin typeface="Arial" panose="020B0604020202020204" pitchFamily="34" charset="0"/>
                <a:ea typeface="+mn-ea"/>
                <a:cs typeface="Arial" panose="020B0604020202020204" pitchFamily="34" charset="0"/>
              </a:rPr>
              <a:t>280أ</a:t>
            </a:r>
            <a:endParaRPr lang="en-US" sz="2000" b="1" dirty="0">
              <a:solidFill>
                <a:schemeClr val="tx2"/>
              </a:solidFill>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solidFill>
                  <a:schemeClr val="bg1"/>
                </a:solidFill>
                <a:ea typeface="Osaka" charset="0"/>
                <a:cs typeface="Arial" panose="020B0604020202020204" pitchFamily="34" charset="0"/>
              </a:rPr>
              <a:t>1 بطرس 2</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3475196122"/>
      </p:ext>
    </p:extLst>
  </p:cSld>
  <p:clrMapOvr>
    <a:overrideClrMapping bg1="lt1" tx1="dk1" bg2="lt2" tx2="dk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ctrTitle"/>
          </p:nvPr>
        </p:nvSpPr>
        <p:spPr>
          <a:xfrm>
            <a:off x="609600" y="1600200"/>
            <a:ext cx="7772400" cy="1143000"/>
          </a:xfrm>
          <a:effectLst>
            <a:outerShdw blurRad="50800" dist="53105" dir="2115855" algn="ctr" rotWithShape="0">
              <a:srgbClr val="000000">
                <a:alpha val="75000"/>
              </a:srgbClr>
            </a:outerShdw>
          </a:effectLst>
        </p:spPr>
        <p:txBody>
          <a:bodyPr/>
          <a:lstStyle/>
          <a:p>
            <a:pPr eaLnBrk="1" hangingPunct="1">
              <a:defRPr/>
            </a:pPr>
            <a:r>
              <a:rPr lang="ar-JO" b="1" i="0" dirty="0">
                <a:latin typeface="Arial" panose="020B0604020202020204" pitchFamily="34" charset="0"/>
                <a:cs typeface="Arial" panose="020B0604020202020204" pitchFamily="34" charset="0"/>
              </a:rPr>
              <a:t>خطايا يجب تجنبها في 1 بطرس 2: 1</a:t>
            </a:r>
            <a:endParaRPr lang="en-US" b="1" i="0" dirty="0">
              <a:latin typeface="Arial" panose="020B0604020202020204" pitchFamily="34" charset="0"/>
              <a:cs typeface="Arial" panose="020B0604020202020204" pitchFamily="34" charset="0"/>
            </a:endParaRPr>
          </a:p>
        </p:txBody>
      </p:sp>
      <p:sp>
        <p:nvSpPr>
          <p:cNvPr id="340995" name="Rectangle 3"/>
          <p:cNvSpPr>
            <a:spLocks noGrp="1" noChangeArrowheads="1"/>
          </p:cNvSpPr>
          <p:nvPr>
            <p:ph type="subTitle" idx="1"/>
          </p:nvPr>
        </p:nvSpPr>
        <p:spPr>
          <a:xfrm>
            <a:off x="609600" y="2743200"/>
            <a:ext cx="8305800" cy="3200400"/>
          </a:xfrm>
          <a:effectLst>
            <a:outerShdw blurRad="50800" dist="53105" dir="2115855" algn="ctr" rotWithShape="0">
              <a:srgbClr val="000000">
                <a:alpha val="75000"/>
              </a:srgbClr>
            </a:outerShdw>
          </a:effectLst>
        </p:spPr>
        <p:txBody>
          <a:bodyPr/>
          <a:lstStyle/>
          <a:p>
            <a:pPr algn="r" defTabSz="920750" rtl="1" eaLnBrk="1" hangingPunct="1">
              <a:buFont typeface="Tahoma" charset="-52"/>
              <a:buNone/>
              <a:tabLst>
                <a:tab pos="2798763" algn="l"/>
              </a:tabLst>
              <a:defRPr/>
            </a:pPr>
            <a:r>
              <a:rPr lang="ar-JO" b="1" dirty="0">
                <a:latin typeface="Arial" panose="020B0604020202020204" pitchFamily="34" charset="0"/>
                <a:cs typeface="Arial" panose="020B0604020202020204" pitchFamily="34" charset="0"/>
              </a:rPr>
              <a:t>الخبث</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                سوء النية الشريرة</a:t>
            </a:r>
          </a:p>
          <a:p>
            <a:pPr algn="r" defTabSz="920750" rtl="1" eaLnBrk="1" hangingPunct="1">
              <a:buFont typeface="Tahoma" charset="-52"/>
              <a:buNone/>
              <a:tabLst>
                <a:tab pos="2798763" algn="l"/>
              </a:tabLst>
              <a:defRPr/>
            </a:pPr>
            <a:r>
              <a:rPr lang="ar-JO" b="1" dirty="0">
                <a:latin typeface="Arial" panose="020B0604020202020204" pitchFamily="34" charset="0"/>
                <a:cs typeface="Arial" panose="020B0604020202020204" pitchFamily="34" charset="0"/>
              </a:rPr>
              <a:t>المكر</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خيانة الأمانة المتعمدة</a:t>
            </a:r>
          </a:p>
          <a:p>
            <a:pPr algn="r" defTabSz="920750" rtl="1" eaLnBrk="1" hangingPunct="1">
              <a:buFont typeface="Tahoma" charset="-52"/>
              <a:buNone/>
              <a:tabLst>
                <a:tab pos="2798763" algn="l"/>
              </a:tabLst>
              <a:defRPr/>
            </a:pPr>
            <a:r>
              <a:rPr lang="ar-JO" b="1" dirty="0">
                <a:latin typeface="Arial" panose="020B0604020202020204" pitchFamily="34" charset="0"/>
                <a:cs typeface="Arial" panose="020B0604020202020204" pitchFamily="34" charset="0"/>
              </a:rPr>
              <a:t>الرياء</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                التظاهر بالتقوى والمحبة</a:t>
            </a:r>
            <a:endParaRPr lang="en-US" b="1" dirty="0">
              <a:latin typeface="Arial" panose="020B0604020202020204" pitchFamily="34" charset="0"/>
              <a:cs typeface="Arial" panose="020B0604020202020204" pitchFamily="34" charset="0"/>
            </a:endParaRPr>
          </a:p>
          <a:p>
            <a:pPr algn="r" defTabSz="920750" rtl="1" eaLnBrk="1" hangingPunct="1">
              <a:buFont typeface="Tahoma" charset="-52"/>
              <a:buNone/>
              <a:tabLst>
                <a:tab pos="2798763" algn="l"/>
              </a:tabLst>
              <a:defRPr/>
            </a:pPr>
            <a:r>
              <a:rPr lang="ar-JO" b="1" dirty="0">
                <a:latin typeface="Arial" panose="020B0604020202020204" pitchFamily="34" charset="0"/>
                <a:cs typeface="Arial" panose="020B0604020202020204" pitchFamily="34" charset="0"/>
              </a:rPr>
              <a:t>الحسد</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                السخط الممتعض</a:t>
            </a:r>
            <a:endParaRPr lang="en-US" b="1" dirty="0">
              <a:latin typeface="Arial" panose="020B0604020202020204" pitchFamily="34" charset="0"/>
              <a:cs typeface="Arial" panose="020B0604020202020204" pitchFamily="34" charset="0"/>
            </a:endParaRPr>
          </a:p>
          <a:p>
            <a:pPr algn="r" defTabSz="920750" rtl="1" eaLnBrk="1" hangingPunct="1">
              <a:buFont typeface="Tahoma" charset="-52"/>
              <a:buNone/>
              <a:tabLst>
                <a:tab pos="2798763" algn="l"/>
              </a:tabLst>
              <a:defRPr/>
            </a:pPr>
            <a:r>
              <a:rPr lang="ar-JO" b="1" dirty="0">
                <a:latin typeface="Arial" panose="020B0604020202020204" pitchFamily="34" charset="0"/>
                <a:cs typeface="Arial" panose="020B0604020202020204" pitchFamily="34" charset="0"/>
              </a:rPr>
              <a:t>المذمة  </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              الغيبة الكاذبة</a:t>
            </a:r>
            <a:endParaRPr lang="en-US" b="1" dirty="0">
              <a:latin typeface="Arial" panose="020B0604020202020204" pitchFamily="34" charset="0"/>
              <a:cs typeface="Arial" panose="020B0604020202020204" pitchFamily="34" charset="0"/>
            </a:endParaRPr>
          </a:p>
        </p:txBody>
      </p:sp>
      <p:sp>
        <p:nvSpPr>
          <p:cNvPr id="340996" name="Text Box 4"/>
          <p:cNvSpPr txBox="1">
            <a:spLocks noChangeArrowheads="1"/>
          </p:cNvSpPr>
          <p:nvPr/>
        </p:nvSpPr>
        <p:spPr bwMode="auto">
          <a:xfrm>
            <a:off x="-107950" y="6516688"/>
            <a:ext cx="9251950" cy="3683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1800" b="1" dirty="0">
                <a:solidFill>
                  <a:srgbClr val="FFFFFF"/>
                </a:solidFill>
                <a:latin typeface="Arial" panose="020B0604020202020204" pitchFamily="34" charset="0"/>
                <a:ea typeface="+mn-ea"/>
                <a:cs typeface="Arial" panose="020B0604020202020204" pitchFamily="34" charset="0"/>
              </a:rPr>
              <a:t>روجر رايمر، 1 بطرس، في شرح معرفة الكتاب المقدس، 2: 844</a:t>
            </a:r>
            <a:endParaRPr lang="en-US" sz="1800" b="1" dirty="0">
              <a:solidFill>
                <a:srgbClr val="FFFFFF"/>
              </a:solidFill>
              <a:latin typeface="Arial" panose="020B0604020202020204" pitchFamily="34" charset="0"/>
              <a:ea typeface="+mn-ea"/>
              <a:cs typeface="Arial" panose="020B0604020202020204" pitchFamily="34" charset="0"/>
            </a:endParaRPr>
          </a:p>
        </p:txBody>
      </p:sp>
      <p:sp>
        <p:nvSpPr>
          <p:cNvPr id="340997"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DDDDDD">
                <a:alpha val="74998"/>
              </a:srgbClr>
            </a:outerShdw>
          </a:effectLst>
        </p:spPr>
        <p:txBody>
          <a:bodyPr>
            <a:spAutoFit/>
          </a:bodyPr>
          <a:lstStyle/>
          <a:p>
            <a:pPr algn="ctr">
              <a:defRPr/>
            </a:pPr>
            <a:r>
              <a:rPr lang="ar-JO" sz="2000" b="1" dirty="0">
                <a:solidFill>
                  <a:schemeClr val="bg2"/>
                </a:solidFill>
                <a:latin typeface="Arial" panose="020B0604020202020204" pitchFamily="34" charset="0"/>
                <a:ea typeface="+mn-ea"/>
                <a:cs typeface="Arial" panose="020B0604020202020204" pitchFamily="34" charset="0"/>
              </a:rPr>
              <a:t>280أ</a:t>
            </a:r>
            <a:endParaRPr lang="en-US" sz="2000" b="1" dirty="0">
              <a:solidFill>
                <a:schemeClr val="bg2"/>
              </a:solidFill>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5FB09F2D-03FC-6E4B-8877-572955C3B75F}"/>
              </a:ext>
            </a:extLst>
          </p:cNvPr>
          <p:cNvPicPr>
            <a:picLocks noChangeAspect="1"/>
          </p:cNvPicPr>
          <p:nvPr/>
        </p:nvPicPr>
        <p:blipFill rotWithShape="1">
          <a:blip r:embed="rId2"/>
          <a:srcRect r="18127" b="9091"/>
          <a:stretch/>
        </p:blipFill>
        <p:spPr>
          <a:xfrm>
            <a:off x="2642616" y="-8751"/>
            <a:ext cx="6501384" cy="6857990"/>
          </a:xfrm>
          <a:prstGeom prst="rect">
            <a:avLst/>
          </a:prstGeom>
        </p:spPr>
      </p:pic>
      <p:sp>
        <p:nvSpPr>
          <p:cNvPr id="72" name="Rectangle 7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493569" name="Rectangle 2"/>
          <p:cNvSpPr>
            <a:spLocks noGrp="1" noChangeArrowheads="1"/>
          </p:cNvSpPr>
          <p:nvPr>
            <p:ph type="title" idx="4294967295"/>
          </p:nvPr>
        </p:nvSpPr>
        <p:spPr>
          <a:xfrm>
            <a:off x="0" y="945879"/>
            <a:ext cx="4067944" cy="4385204"/>
          </a:xfrm>
        </p:spPr>
        <p:txBody>
          <a:bodyPr vert="horz" lIns="91440" tIns="45720" rIns="91440" bIns="45720" rtlCol="0" anchor="b">
            <a:normAutofit fontScale="90000"/>
          </a:bodyPr>
          <a:lstStyle/>
          <a:p>
            <a:pPr algn="r" eaLnBrk="1" hangingPunct="1">
              <a:lnSpc>
                <a:spcPct val="90000"/>
              </a:lnSpc>
            </a:pPr>
            <a:r>
              <a:rPr lang="ar-JO" sz="4200" kern="1200" dirty="0">
                <a:solidFill>
                  <a:schemeClr val="tx1"/>
                </a:solidFill>
                <a:ea typeface="+mj-ea"/>
              </a:rPr>
              <a:t>العلاقات في 1 بطرس 2:</a:t>
            </a:r>
            <a:br>
              <a:rPr lang="en-US" sz="4200" kern="1200" dirty="0">
                <a:solidFill>
                  <a:schemeClr val="tx1"/>
                </a:solidFill>
                <a:ea typeface="+mj-ea"/>
              </a:rPr>
            </a:br>
            <a:br>
              <a:rPr lang="en-US" sz="4200" kern="1200" dirty="0">
                <a:solidFill>
                  <a:schemeClr val="tx1"/>
                </a:solidFill>
                <a:ea typeface="+mj-ea"/>
              </a:rPr>
            </a:br>
            <a:r>
              <a:rPr lang="ar-JO" sz="4200" kern="1200" dirty="0">
                <a:solidFill>
                  <a:schemeClr val="tx1"/>
                </a:solidFill>
                <a:ea typeface="+mj-ea"/>
              </a:rPr>
              <a:t>مع الله</a:t>
            </a:r>
            <a:br>
              <a:rPr lang="ar-JO" sz="4200" kern="1200" dirty="0">
                <a:solidFill>
                  <a:schemeClr val="tx1"/>
                </a:solidFill>
                <a:ea typeface="+mj-ea"/>
              </a:rPr>
            </a:br>
            <a:r>
              <a:rPr lang="ar-JO" sz="4200" kern="1200" dirty="0">
                <a:solidFill>
                  <a:schemeClr val="tx1"/>
                </a:solidFill>
                <a:ea typeface="+mj-ea"/>
              </a:rPr>
              <a:t>مع المؤمنين</a:t>
            </a:r>
            <a:br>
              <a:rPr lang="ar-JO" sz="4200" kern="1200" dirty="0">
                <a:solidFill>
                  <a:schemeClr val="tx1"/>
                </a:solidFill>
                <a:ea typeface="+mj-ea"/>
              </a:rPr>
            </a:br>
            <a:r>
              <a:rPr lang="ar-JO" sz="4200" kern="1200" dirty="0">
                <a:solidFill>
                  <a:schemeClr val="tx1"/>
                </a:solidFill>
                <a:ea typeface="+mj-ea"/>
              </a:rPr>
              <a:t>مع غير المؤمنين</a:t>
            </a:r>
            <a:br>
              <a:rPr lang="en-US" sz="4200" kern="1200" dirty="0">
                <a:solidFill>
                  <a:schemeClr val="tx1"/>
                </a:solidFill>
                <a:ea typeface="+mj-ea"/>
              </a:rPr>
            </a:br>
            <a:br>
              <a:rPr lang="en-US" sz="4200" kern="1200" dirty="0">
                <a:solidFill>
                  <a:schemeClr val="tx1"/>
                </a:solidFill>
                <a:ea typeface="+mj-ea"/>
              </a:rPr>
            </a:br>
            <a:br>
              <a:rPr lang="en-US" sz="4200" kern="1200" dirty="0">
                <a:solidFill>
                  <a:schemeClr val="tx1"/>
                </a:solidFill>
                <a:ea typeface="+mj-ea"/>
              </a:rPr>
            </a:br>
            <a:endParaRPr lang="en-US" sz="4200" kern="1200" dirty="0">
              <a:solidFill>
                <a:schemeClr val="tx1"/>
              </a:solidFill>
              <a:ea typeface="+mj-ea"/>
            </a:endParaRPr>
          </a:p>
        </p:txBody>
      </p:sp>
      <p:sp>
        <p:nvSpPr>
          <p:cNvPr id="74" name="Rectangle 7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93569"/>
                                        </p:tgtEl>
                                        <p:attrNameLst>
                                          <p:attrName>style.visibility</p:attrName>
                                        </p:attrNameLst>
                                      </p:cBhvr>
                                      <p:to>
                                        <p:strVal val="visible"/>
                                      </p:to>
                                    </p:set>
                                    <p:animEffect transition="in" filter="fade">
                                      <p:cBhvr>
                                        <p:cTn id="7" dur="400"/>
                                        <p:tgtEl>
                                          <p:spTgt spid="493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6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827584" y="1484784"/>
            <a:ext cx="7560840" cy="792088"/>
          </a:xfrm>
          <a:effectLst>
            <a:outerShdw blurRad="63500" dist="170861" dir="13319233" algn="ctr" rotWithShape="0">
              <a:srgbClr val="000000">
                <a:alpha val="74998"/>
              </a:srgbClr>
            </a:outerShdw>
          </a:effectLst>
        </p:spPr>
        <p:txBody>
          <a:bodyPr/>
          <a:lstStyle/>
          <a:p>
            <a:pPr eaLnBrk="1" hangingPunct="1">
              <a:defRPr/>
            </a:pPr>
            <a:r>
              <a:rPr lang="ar-JO" sz="17200" dirty="0">
                <a:solidFill>
                  <a:schemeClr val="bg1"/>
                </a:solidFill>
                <a:ea typeface="ＭＳ Ｐゴシック" charset="0"/>
              </a:rPr>
              <a:t>1 </a:t>
            </a:r>
            <a:r>
              <a:rPr lang="ar-SA" sz="17200" dirty="0">
                <a:solidFill>
                  <a:schemeClr val="bg1"/>
                </a:solidFill>
                <a:ea typeface="ＭＳ Ｐゴシック" charset="0"/>
              </a:rPr>
              <a:t>بطرس</a:t>
            </a:r>
            <a:endParaRPr lang="en-US" sz="10600" dirty="0">
              <a:solidFill>
                <a:schemeClr val="bg1"/>
              </a:solidFill>
              <a:ea typeface="ＭＳ Ｐゴシック" charset="0"/>
            </a:endParaRPr>
          </a:p>
        </p:txBody>
      </p:sp>
      <p:sp>
        <p:nvSpPr>
          <p:cNvPr id="5" name="Rectangle 2"/>
          <p:cNvSpPr txBox="1">
            <a:spLocks noChangeArrowheads="1"/>
          </p:cNvSpPr>
          <p:nvPr/>
        </p:nvSpPr>
        <p:spPr bwMode="auto">
          <a:xfrm>
            <a:off x="0" y="2828529"/>
            <a:ext cx="9252520" cy="1752600"/>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النعمة في الألم</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575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2" y="1988840"/>
            <a:ext cx="9162651" cy="2500510"/>
          </a:xfrm>
          <a:noFill/>
        </p:spPr>
        <p:txBody>
          <a:bodyPr/>
          <a:lstStyle/>
          <a:p>
            <a:r>
              <a:rPr lang="ar-JO" sz="4800" dirty="0">
                <a:effectLst>
                  <a:glow rad="101600">
                    <a:schemeClr val="tx1">
                      <a:alpha val="99000"/>
                    </a:schemeClr>
                  </a:glow>
                </a:effectLst>
              </a:rPr>
              <a:t>مراجعة:</a:t>
            </a:r>
            <a:br>
              <a:rPr lang="en-US" sz="4800" dirty="0">
                <a:effectLst>
                  <a:glow rad="101600">
                    <a:schemeClr val="tx1">
                      <a:alpha val="99000"/>
                    </a:schemeClr>
                  </a:glow>
                </a:effectLst>
              </a:rPr>
            </a:br>
            <a:r>
              <a:rPr lang="ar-JO" sz="4800" dirty="0">
                <a:effectLst>
                  <a:glow rad="101600">
                    <a:schemeClr val="tx1">
                      <a:alpha val="99000"/>
                    </a:schemeClr>
                  </a:glow>
                </a:effectLst>
              </a:rPr>
              <a:t>ما هو قصد 1 بطرس؟</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0" y="1433727"/>
            <a:ext cx="9143999" cy="1059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07504" y="1341868"/>
            <a:ext cx="8856984"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7791206"/>
      </p:ext>
    </p:extLst>
  </p:cSld>
  <p:clrMapOvr>
    <a:overrideClrMapping bg1="lt1" tx1="dk1" bg2="lt2" tx2="dk2" accent1="accent1" accent2="accent2" accent3="accent3" accent4="accent4" accent5="accent5" accent6="accent6" hlink="hlink" folHlink="folHlink"/>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القصد</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كتبت إليكم بكلمات قليلة واعظاً وشاهداً، أن هذه هي نعمة الله الحقيقية التي فيها تقومون.</a:t>
            </a:r>
            <a:r>
              <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S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5: 12</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0258647"/>
      </p:ext>
    </p:extLst>
  </p:cSld>
  <p:clrMapOvr>
    <a:overrideClrMapping bg1="lt1" tx1="dk1" bg2="lt2" tx2="dk2" accent1="accent1" accent2="accent2" accent3="accent3" accent4="accent4" accent5="accent5" accent6="accent6" hlink="hlink" folHlink="folHlink"/>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2DDDB687-1492-B642-8262-596CFC9C09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9" t="1035" r="21174"/>
          <a:stretch/>
        </p:blipFill>
        <p:spPr bwMode="auto">
          <a:xfrm>
            <a:off x="1" y="0"/>
            <a:ext cx="9144000" cy="6890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4556" y="107655"/>
            <a:ext cx="9009443" cy="519726"/>
          </a:xfrm>
        </p:spPr>
        <p:txBody>
          <a:bodyPr/>
          <a:lstStyle/>
          <a:p>
            <a:r>
              <a:rPr lang="ar-JO" sz="3000" dirty="0">
                <a:cs typeface="Arial" panose="020B0604020202020204" pitchFamily="34" charset="0"/>
              </a:rPr>
              <a:t>الخط الزمني لحياة بطرس</a:t>
            </a:r>
            <a:endParaRPr lang="en-US" dirty="0">
              <a:cs typeface="Arial" panose="020B0604020202020204" pitchFamily="34" charset="0"/>
            </a:endParaRPr>
          </a:p>
        </p:txBody>
      </p:sp>
      <p:sp>
        <p:nvSpPr>
          <p:cNvPr id="4" name="Title 1">
            <a:extLst>
              <a:ext uri="{FF2B5EF4-FFF2-40B4-BE49-F238E27FC236}">
                <a16:creationId xmlns:a16="http://schemas.microsoft.com/office/drawing/2014/main" id="{45BB4A7D-34B4-CE4C-84BC-DD4F6B3E1BDB}"/>
              </a:ext>
            </a:extLst>
          </p:cNvPr>
          <p:cNvSpPr txBox="1">
            <a:spLocks/>
          </p:cNvSpPr>
          <p:nvPr/>
        </p:nvSpPr>
        <p:spPr bwMode="auto">
          <a:xfrm>
            <a:off x="1264082" y="6435655"/>
            <a:ext cx="777333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ESV </a:t>
            </a:r>
            <a:r>
              <a:rPr kumimoji="0" lang="ar-JO"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دراسة الكتاب المقدس، مقتبسة</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5" name="Title 1">
            <a:extLst>
              <a:ext uri="{FF2B5EF4-FFF2-40B4-BE49-F238E27FC236}">
                <a16:creationId xmlns:a16="http://schemas.microsoft.com/office/drawing/2014/main" id="{616F77B9-3AC6-DE4A-B2E6-8D873EF93AE9}"/>
              </a:ext>
            </a:extLst>
          </p:cNvPr>
          <p:cNvSpPr txBox="1">
            <a:spLocks/>
          </p:cNvSpPr>
          <p:nvPr/>
        </p:nvSpPr>
        <p:spPr bwMode="auto">
          <a:xfrm>
            <a:off x="2228" y="2298180"/>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يشهد بطرس عن القيامة ويعظ في يوم الخمسين (33)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8" name="Title 1">
            <a:extLst>
              <a:ext uri="{FF2B5EF4-FFF2-40B4-BE49-F238E27FC236}">
                <a16:creationId xmlns:a16="http://schemas.microsoft.com/office/drawing/2014/main" id="{4442577A-BA38-2544-BB3B-DA3E2422D0C5}"/>
              </a:ext>
            </a:extLst>
          </p:cNvPr>
          <p:cNvSpPr txBox="1">
            <a:spLocks/>
          </p:cNvSpPr>
          <p:nvPr/>
        </p:nvSpPr>
        <p:spPr bwMode="auto">
          <a:xfrm>
            <a:off x="2228" y="1161891"/>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صار بطرس تلميذاً ليسوع (30 م)</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9" name="Title 1">
            <a:extLst>
              <a:ext uri="{FF2B5EF4-FFF2-40B4-BE49-F238E27FC236}">
                <a16:creationId xmlns:a16="http://schemas.microsoft.com/office/drawing/2014/main" id="{BB830873-ED29-9A46-9C47-75450E7D6515}"/>
              </a:ext>
            </a:extLst>
          </p:cNvPr>
          <p:cNvSpPr txBox="1">
            <a:spLocks/>
          </p:cNvSpPr>
          <p:nvPr/>
        </p:nvSpPr>
        <p:spPr bwMode="auto">
          <a:xfrm>
            <a:off x="2228" y="1919417"/>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موت وقيامة يسوع (33)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 name="Title 1">
            <a:extLst>
              <a:ext uri="{FF2B5EF4-FFF2-40B4-BE49-F238E27FC236}">
                <a16:creationId xmlns:a16="http://schemas.microsoft.com/office/drawing/2014/main" id="{0514CB53-4726-9647-809D-FB5D65572682}"/>
              </a:ext>
            </a:extLst>
          </p:cNvPr>
          <p:cNvSpPr txBox="1">
            <a:spLocks/>
          </p:cNvSpPr>
          <p:nvPr/>
        </p:nvSpPr>
        <p:spPr bwMode="auto">
          <a:xfrm>
            <a:off x="2228" y="1540654"/>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أنكر بطرس يسوع قبل الصلب مباشرة (33)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Title 1">
            <a:extLst>
              <a:ext uri="{FF2B5EF4-FFF2-40B4-BE49-F238E27FC236}">
                <a16:creationId xmlns:a16="http://schemas.microsoft.com/office/drawing/2014/main" id="{1BEAAC76-D1D4-2E49-AFD3-562A6365C088}"/>
              </a:ext>
            </a:extLst>
          </p:cNvPr>
          <p:cNvSpPr txBox="1">
            <a:spLocks/>
          </p:cNvSpPr>
          <p:nvPr/>
        </p:nvSpPr>
        <p:spPr bwMode="auto">
          <a:xfrm>
            <a:off x="2228" y="3813232"/>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بطرس يغادر أورشليم (44)</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2" name="Title 1">
            <a:extLst>
              <a:ext uri="{FF2B5EF4-FFF2-40B4-BE49-F238E27FC236}">
                <a16:creationId xmlns:a16="http://schemas.microsoft.com/office/drawing/2014/main" id="{B78BCE28-69C8-C344-9D4A-03568B6E21F2}"/>
              </a:ext>
            </a:extLst>
          </p:cNvPr>
          <p:cNvSpPr txBox="1">
            <a:spLocks/>
          </p:cNvSpPr>
          <p:nvPr/>
        </p:nvSpPr>
        <p:spPr bwMode="auto">
          <a:xfrm>
            <a:off x="2228" y="2676943"/>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يصبح بطرس قائد الكنيسة الرئيسي (33)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3" name="Title 1">
            <a:extLst>
              <a:ext uri="{FF2B5EF4-FFF2-40B4-BE49-F238E27FC236}">
                <a16:creationId xmlns:a16="http://schemas.microsoft.com/office/drawing/2014/main" id="{61ADB448-0CB6-D44D-AE9A-0E38E4C4F80F}"/>
              </a:ext>
            </a:extLst>
          </p:cNvPr>
          <p:cNvSpPr txBox="1">
            <a:spLocks/>
          </p:cNvSpPr>
          <p:nvPr/>
        </p:nvSpPr>
        <p:spPr bwMode="auto">
          <a:xfrm>
            <a:off x="2228" y="3434469"/>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سجن بطرس من قبل أغريباس وإنقاذه (41-44)</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4" name="Title 1">
            <a:extLst>
              <a:ext uri="{FF2B5EF4-FFF2-40B4-BE49-F238E27FC236}">
                <a16:creationId xmlns:a16="http://schemas.microsoft.com/office/drawing/2014/main" id="{690120B0-45C9-3946-97E9-AF033E0E8853}"/>
              </a:ext>
            </a:extLst>
          </p:cNvPr>
          <p:cNvSpPr txBox="1">
            <a:spLocks/>
          </p:cNvSpPr>
          <p:nvPr/>
        </p:nvSpPr>
        <p:spPr bwMode="auto">
          <a:xfrm>
            <a:off x="2228" y="3055706"/>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يشهد بطرس لكرنيليوس (38)</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5" name="Title 1">
            <a:extLst>
              <a:ext uri="{FF2B5EF4-FFF2-40B4-BE49-F238E27FC236}">
                <a16:creationId xmlns:a16="http://schemas.microsoft.com/office/drawing/2014/main" id="{FF76D5B7-5DA2-AB47-9E19-263AFFE8BDEA}"/>
              </a:ext>
            </a:extLst>
          </p:cNvPr>
          <p:cNvSpPr txBox="1">
            <a:spLocks/>
          </p:cNvSpPr>
          <p:nvPr/>
        </p:nvSpPr>
        <p:spPr bwMode="auto">
          <a:xfrm>
            <a:off x="2228" y="5328284"/>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حريق روما، نيرون يلوم ويقتل الكثير من المؤمنين (19 تموز 64)</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6" name="Title 1">
            <a:extLst>
              <a:ext uri="{FF2B5EF4-FFF2-40B4-BE49-F238E27FC236}">
                <a16:creationId xmlns:a16="http://schemas.microsoft.com/office/drawing/2014/main" id="{F3495864-8C7E-754C-B318-8F941048F845}"/>
              </a:ext>
            </a:extLst>
          </p:cNvPr>
          <p:cNvSpPr txBox="1">
            <a:spLocks/>
          </p:cNvSpPr>
          <p:nvPr/>
        </p:nvSpPr>
        <p:spPr bwMode="auto">
          <a:xfrm>
            <a:off x="2228" y="4191995"/>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بطرس يذهب إلى روما (50-54)</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7" name="Title 1">
            <a:extLst>
              <a:ext uri="{FF2B5EF4-FFF2-40B4-BE49-F238E27FC236}">
                <a16:creationId xmlns:a16="http://schemas.microsoft.com/office/drawing/2014/main" id="{2223A64B-3252-5D41-8602-ABC913138B0F}"/>
              </a:ext>
            </a:extLst>
          </p:cNvPr>
          <p:cNvSpPr txBox="1">
            <a:spLocks/>
          </p:cNvSpPr>
          <p:nvPr/>
        </p:nvSpPr>
        <p:spPr bwMode="auto">
          <a:xfrm>
            <a:off x="2228" y="4949521"/>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يكتب بطرس رسالته الأولى من روما (62-63)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8" name="Title 1">
            <a:extLst>
              <a:ext uri="{FF2B5EF4-FFF2-40B4-BE49-F238E27FC236}">
                <a16:creationId xmlns:a16="http://schemas.microsoft.com/office/drawing/2014/main" id="{D160C1DB-7C08-0E42-B567-0AC13CF6AE5A}"/>
              </a:ext>
            </a:extLst>
          </p:cNvPr>
          <p:cNvSpPr txBox="1">
            <a:spLocks/>
          </p:cNvSpPr>
          <p:nvPr/>
        </p:nvSpPr>
        <p:spPr bwMode="auto">
          <a:xfrm>
            <a:off x="2228" y="4570758"/>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حكم نيرون (54-68)</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9" name="Title 1">
            <a:extLst>
              <a:ext uri="{FF2B5EF4-FFF2-40B4-BE49-F238E27FC236}">
                <a16:creationId xmlns:a16="http://schemas.microsoft.com/office/drawing/2014/main" id="{EC03E7E0-CE3B-CE43-9533-68BCE8732EF3}"/>
              </a:ext>
            </a:extLst>
          </p:cNvPr>
          <p:cNvSpPr txBox="1">
            <a:spLocks/>
          </p:cNvSpPr>
          <p:nvPr/>
        </p:nvSpPr>
        <p:spPr bwMode="auto">
          <a:xfrm>
            <a:off x="2228" y="5707042"/>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يكتب بطرس رسالته الثانية ويستشهد في روما (64-67)</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0" name="Title 1">
            <a:extLst>
              <a:ext uri="{FF2B5EF4-FFF2-40B4-BE49-F238E27FC236}">
                <a16:creationId xmlns:a16="http://schemas.microsoft.com/office/drawing/2014/main" id="{2CBB50CA-8CBA-B449-8BAD-82987FC50E0C}"/>
              </a:ext>
            </a:extLst>
          </p:cNvPr>
          <p:cNvSpPr txBox="1">
            <a:spLocks/>
          </p:cNvSpPr>
          <p:nvPr/>
        </p:nvSpPr>
        <p:spPr bwMode="auto">
          <a:xfrm>
            <a:off x="4467689"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1" name="Title 1">
            <a:extLst>
              <a:ext uri="{FF2B5EF4-FFF2-40B4-BE49-F238E27FC236}">
                <a16:creationId xmlns:a16="http://schemas.microsoft.com/office/drawing/2014/main" id="{8EDF6228-A3D6-AC4C-A02A-36AD07E118E3}"/>
              </a:ext>
            </a:extLst>
          </p:cNvPr>
          <p:cNvSpPr txBox="1">
            <a:spLocks/>
          </p:cNvSpPr>
          <p:nvPr/>
        </p:nvSpPr>
        <p:spPr bwMode="auto">
          <a:xfrm>
            <a:off x="4914928"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2" name="Title 1">
            <a:extLst>
              <a:ext uri="{FF2B5EF4-FFF2-40B4-BE49-F238E27FC236}">
                <a16:creationId xmlns:a16="http://schemas.microsoft.com/office/drawing/2014/main" id="{3E680807-0CB1-0146-A9C3-2F4CA1C82911}"/>
              </a:ext>
            </a:extLst>
          </p:cNvPr>
          <p:cNvSpPr txBox="1">
            <a:spLocks/>
          </p:cNvSpPr>
          <p:nvPr/>
        </p:nvSpPr>
        <p:spPr bwMode="auto">
          <a:xfrm>
            <a:off x="5362167"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35</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3" name="Title 1">
            <a:extLst>
              <a:ext uri="{FF2B5EF4-FFF2-40B4-BE49-F238E27FC236}">
                <a16:creationId xmlns:a16="http://schemas.microsoft.com/office/drawing/2014/main" id="{14CD6468-61DE-B742-A85E-40788D41E50D}"/>
              </a:ext>
            </a:extLst>
          </p:cNvPr>
          <p:cNvSpPr txBox="1">
            <a:spLocks/>
          </p:cNvSpPr>
          <p:nvPr/>
        </p:nvSpPr>
        <p:spPr bwMode="auto">
          <a:xfrm>
            <a:off x="5809406"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4" name="Title 1">
            <a:extLst>
              <a:ext uri="{FF2B5EF4-FFF2-40B4-BE49-F238E27FC236}">
                <a16:creationId xmlns:a16="http://schemas.microsoft.com/office/drawing/2014/main" id="{9AB2F9E3-B747-BC4D-9767-311E4021237C}"/>
              </a:ext>
            </a:extLst>
          </p:cNvPr>
          <p:cNvSpPr txBox="1">
            <a:spLocks/>
          </p:cNvSpPr>
          <p:nvPr/>
        </p:nvSpPr>
        <p:spPr bwMode="auto">
          <a:xfrm>
            <a:off x="6256645"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45</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5" name="Title 1">
            <a:extLst>
              <a:ext uri="{FF2B5EF4-FFF2-40B4-BE49-F238E27FC236}">
                <a16:creationId xmlns:a16="http://schemas.microsoft.com/office/drawing/2014/main" id="{D55533DE-3835-504F-950B-4F9B29D1DDA1}"/>
              </a:ext>
            </a:extLst>
          </p:cNvPr>
          <p:cNvSpPr txBox="1">
            <a:spLocks/>
          </p:cNvSpPr>
          <p:nvPr/>
        </p:nvSpPr>
        <p:spPr bwMode="auto">
          <a:xfrm>
            <a:off x="6703884"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 name="Title 1">
            <a:extLst>
              <a:ext uri="{FF2B5EF4-FFF2-40B4-BE49-F238E27FC236}">
                <a16:creationId xmlns:a16="http://schemas.microsoft.com/office/drawing/2014/main" id="{B2266E3E-759B-AE40-B39B-15E3C2BC720C}"/>
              </a:ext>
            </a:extLst>
          </p:cNvPr>
          <p:cNvSpPr txBox="1">
            <a:spLocks/>
          </p:cNvSpPr>
          <p:nvPr/>
        </p:nvSpPr>
        <p:spPr bwMode="auto">
          <a:xfrm>
            <a:off x="7151123"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55</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7" name="Title 1">
            <a:extLst>
              <a:ext uri="{FF2B5EF4-FFF2-40B4-BE49-F238E27FC236}">
                <a16:creationId xmlns:a16="http://schemas.microsoft.com/office/drawing/2014/main" id="{D5369603-D7A5-AB48-82D6-5A916EE9521A}"/>
              </a:ext>
            </a:extLst>
          </p:cNvPr>
          <p:cNvSpPr txBox="1">
            <a:spLocks/>
          </p:cNvSpPr>
          <p:nvPr/>
        </p:nvSpPr>
        <p:spPr bwMode="auto">
          <a:xfrm>
            <a:off x="759836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8" name="Title 1">
            <a:extLst>
              <a:ext uri="{FF2B5EF4-FFF2-40B4-BE49-F238E27FC236}">
                <a16:creationId xmlns:a16="http://schemas.microsoft.com/office/drawing/2014/main" id="{C99CE3E9-E677-1348-9AA4-440BAACB99A6}"/>
              </a:ext>
            </a:extLst>
          </p:cNvPr>
          <p:cNvSpPr txBox="1">
            <a:spLocks/>
          </p:cNvSpPr>
          <p:nvPr/>
        </p:nvSpPr>
        <p:spPr bwMode="auto">
          <a:xfrm>
            <a:off x="8045601"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65</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9" name="Title 1">
            <a:extLst>
              <a:ext uri="{FF2B5EF4-FFF2-40B4-BE49-F238E27FC236}">
                <a16:creationId xmlns:a16="http://schemas.microsoft.com/office/drawing/2014/main" id="{71D51676-907A-A54C-AE18-8F64EC7AC6FA}"/>
              </a:ext>
            </a:extLst>
          </p:cNvPr>
          <p:cNvSpPr txBox="1">
            <a:spLocks/>
          </p:cNvSpPr>
          <p:nvPr/>
        </p:nvSpPr>
        <p:spPr bwMode="auto">
          <a:xfrm>
            <a:off x="849284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70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 name="Terminator 2">
            <a:extLst>
              <a:ext uri="{FF2B5EF4-FFF2-40B4-BE49-F238E27FC236}">
                <a16:creationId xmlns:a16="http://schemas.microsoft.com/office/drawing/2014/main" id="{D4DB3E8C-0BCA-4441-9685-B442FD052F84}"/>
              </a:ext>
            </a:extLst>
          </p:cNvPr>
          <p:cNvSpPr/>
          <p:nvPr/>
        </p:nvSpPr>
        <p:spPr bwMode="auto">
          <a:xfrm>
            <a:off x="5057931" y="1268760"/>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0" name="Terminator 29">
            <a:extLst>
              <a:ext uri="{FF2B5EF4-FFF2-40B4-BE49-F238E27FC236}">
                <a16:creationId xmlns:a16="http://schemas.microsoft.com/office/drawing/2014/main" id="{56F94458-6695-B146-9834-341B1978021B}"/>
              </a:ext>
            </a:extLst>
          </p:cNvPr>
          <p:cNvSpPr/>
          <p:nvPr/>
        </p:nvSpPr>
        <p:spPr bwMode="auto">
          <a:xfrm>
            <a:off x="5292080" y="1647518"/>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1" name="Terminator 30">
            <a:extLst>
              <a:ext uri="{FF2B5EF4-FFF2-40B4-BE49-F238E27FC236}">
                <a16:creationId xmlns:a16="http://schemas.microsoft.com/office/drawing/2014/main" id="{04F7007E-9C61-A743-9A74-36A4A84C47FC}"/>
              </a:ext>
            </a:extLst>
          </p:cNvPr>
          <p:cNvSpPr/>
          <p:nvPr/>
        </p:nvSpPr>
        <p:spPr bwMode="auto">
          <a:xfrm>
            <a:off x="5292080" y="2026276"/>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2" name="Terminator 31">
            <a:extLst>
              <a:ext uri="{FF2B5EF4-FFF2-40B4-BE49-F238E27FC236}">
                <a16:creationId xmlns:a16="http://schemas.microsoft.com/office/drawing/2014/main" id="{7F686022-A813-3243-B1FA-DF7CA4AFDECF}"/>
              </a:ext>
            </a:extLst>
          </p:cNvPr>
          <p:cNvSpPr/>
          <p:nvPr/>
        </p:nvSpPr>
        <p:spPr bwMode="auto">
          <a:xfrm>
            <a:off x="5292080" y="240503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3" name="Terminator 32">
            <a:extLst>
              <a:ext uri="{FF2B5EF4-FFF2-40B4-BE49-F238E27FC236}">
                <a16:creationId xmlns:a16="http://schemas.microsoft.com/office/drawing/2014/main" id="{D516C0F0-84BF-5C4E-B4C3-3D8C542C86D3}"/>
              </a:ext>
            </a:extLst>
          </p:cNvPr>
          <p:cNvSpPr/>
          <p:nvPr/>
        </p:nvSpPr>
        <p:spPr bwMode="auto">
          <a:xfrm>
            <a:off x="5292080" y="278379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4" name="Terminator 33">
            <a:extLst>
              <a:ext uri="{FF2B5EF4-FFF2-40B4-BE49-F238E27FC236}">
                <a16:creationId xmlns:a16="http://schemas.microsoft.com/office/drawing/2014/main" id="{85593040-35E3-3246-AD67-06709EB9D197}"/>
              </a:ext>
            </a:extLst>
          </p:cNvPr>
          <p:cNvSpPr/>
          <p:nvPr/>
        </p:nvSpPr>
        <p:spPr bwMode="auto">
          <a:xfrm>
            <a:off x="5724127" y="3151955"/>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 name="Terminator 34">
            <a:extLst>
              <a:ext uri="{FF2B5EF4-FFF2-40B4-BE49-F238E27FC236}">
                <a16:creationId xmlns:a16="http://schemas.microsoft.com/office/drawing/2014/main" id="{D2139819-7180-1C4A-9FAA-96CC64D95AC7}"/>
              </a:ext>
            </a:extLst>
          </p:cNvPr>
          <p:cNvSpPr/>
          <p:nvPr/>
        </p:nvSpPr>
        <p:spPr bwMode="auto">
          <a:xfrm>
            <a:off x="6084168" y="3541311"/>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6" name="Terminator 35">
            <a:extLst>
              <a:ext uri="{FF2B5EF4-FFF2-40B4-BE49-F238E27FC236}">
                <a16:creationId xmlns:a16="http://schemas.microsoft.com/office/drawing/2014/main" id="{134BE661-0090-814B-AB99-405DA188F999}"/>
              </a:ext>
            </a:extLst>
          </p:cNvPr>
          <p:cNvSpPr/>
          <p:nvPr/>
        </p:nvSpPr>
        <p:spPr bwMode="auto">
          <a:xfrm>
            <a:off x="6939707" y="4298828"/>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7" name="Terminator 36">
            <a:extLst>
              <a:ext uri="{FF2B5EF4-FFF2-40B4-BE49-F238E27FC236}">
                <a16:creationId xmlns:a16="http://schemas.microsoft.com/office/drawing/2014/main" id="{7A4F9B2B-6380-3D45-8F91-DD19D47381F4}"/>
              </a:ext>
            </a:extLst>
          </p:cNvPr>
          <p:cNvSpPr/>
          <p:nvPr/>
        </p:nvSpPr>
        <p:spPr bwMode="auto">
          <a:xfrm>
            <a:off x="7193323" y="4718545"/>
            <a:ext cx="1289837"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8" name="Terminator 37">
            <a:extLst>
              <a:ext uri="{FF2B5EF4-FFF2-40B4-BE49-F238E27FC236}">
                <a16:creationId xmlns:a16="http://schemas.microsoft.com/office/drawing/2014/main" id="{35452E7A-7E4C-A54F-8074-075F0C77CA5D}"/>
              </a:ext>
            </a:extLst>
          </p:cNvPr>
          <p:cNvSpPr/>
          <p:nvPr/>
        </p:nvSpPr>
        <p:spPr bwMode="auto">
          <a:xfrm>
            <a:off x="6280730" y="3922919"/>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9" name="Terminator 38">
            <a:extLst>
              <a:ext uri="{FF2B5EF4-FFF2-40B4-BE49-F238E27FC236}">
                <a16:creationId xmlns:a16="http://schemas.microsoft.com/office/drawing/2014/main" id="{D60E6804-7199-B24A-8364-9428A5B6A55A}"/>
              </a:ext>
            </a:extLst>
          </p:cNvPr>
          <p:cNvSpPr/>
          <p:nvPr/>
        </p:nvSpPr>
        <p:spPr bwMode="auto">
          <a:xfrm>
            <a:off x="7907895" y="5087722"/>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0" name="Terminator 39">
            <a:extLst>
              <a:ext uri="{FF2B5EF4-FFF2-40B4-BE49-F238E27FC236}">
                <a16:creationId xmlns:a16="http://schemas.microsoft.com/office/drawing/2014/main" id="{38B392B7-425E-D446-8122-FFFC4CFF374C}"/>
              </a:ext>
            </a:extLst>
          </p:cNvPr>
          <p:cNvSpPr/>
          <p:nvPr/>
        </p:nvSpPr>
        <p:spPr bwMode="auto">
          <a:xfrm>
            <a:off x="8056069" y="5516851"/>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1" name="Terminator 40">
            <a:extLst>
              <a:ext uri="{FF2B5EF4-FFF2-40B4-BE49-F238E27FC236}">
                <a16:creationId xmlns:a16="http://schemas.microsoft.com/office/drawing/2014/main" id="{6BF7A12D-EE23-4945-B00D-C5238AE070AA}"/>
              </a:ext>
            </a:extLst>
          </p:cNvPr>
          <p:cNvSpPr/>
          <p:nvPr/>
        </p:nvSpPr>
        <p:spPr bwMode="auto">
          <a:xfrm>
            <a:off x="8060795" y="5894545"/>
            <a:ext cx="471645" cy="17533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002604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linds(horizontal)">
                                      <p:cBhvr>
                                        <p:cTn id="71" dur="500"/>
                                        <p:tgtEl>
                                          <p:spTgt spid="16"/>
                                        </p:tgtEl>
                                      </p:cBhvr>
                                    </p:animEffec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linds(horizontal)">
                                      <p:cBhvr>
                                        <p:cTn id="79" dur="500"/>
                                        <p:tgtEl>
                                          <p:spTgt spid="18"/>
                                        </p:tgtEl>
                                      </p:cBhvr>
                                    </p:animEffec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blinds(horizontal)">
                                      <p:cBhvr>
                                        <p:cTn id="87" dur="500"/>
                                        <p:tgtEl>
                                          <p:spTgt spid="17"/>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blinds(horizontal)">
                                      <p:cBhvr>
                                        <p:cTn id="95" dur="500"/>
                                        <p:tgtEl>
                                          <p:spTgt spid="15"/>
                                        </p:tgtEl>
                                      </p:cBhvr>
                                    </p:animEffect>
                                  </p:child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blinds(horizontal)">
                                      <p:cBhvr>
                                        <p:cTn id="103" dur="500"/>
                                        <p:tgtEl>
                                          <p:spTgt spid="19"/>
                                        </p:tgtEl>
                                      </p:cBhvr>
                                    </p:animEffec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7" grpId="0"/>
      <p:bldP spid="18" grpId="0"/>
      <p:bldP spid="19" grpId="0"/>
      <p:bldP spid="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7"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60675" y="0"/>
            <a:ext cx="6283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Rectangle 3"/>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ar-JO" sz="3600" dirty="0">
                <a:ea typeface="ＭＳ Ｐゴシック" charset="0"/>
                <a:cs typeface="Arial" panose="020B0604020202020204" pitchFamily="34" charset="0"/>
              </a:rPr>
              <a:t>نيرون (54-68 م)</a:t>
            </a:r>
            <a:endParaRPr lang="en-US" sz="3600" dirty="0">
              <a:ea typeface="ＭＳ Ｐゴシック" charset="0"/>
              <a:cs typeface="Arial" panose="020B0604020202020204" pitchFamily="34" charset="0"/>
            </a:endParaRPr>
          </a:p>
        </p:txBody>
      </p:sp>
      <p:sp>
        <p:nvSpPr>
          <p:cNvPr id="72712" name="Rectangle 8"/>
          <p:cNvSpPr>
            <a:spLocks noChangeArrowheads="1"/>
          </p:cNvSpPr>
          <p:nvPr/>
        </p:nvSpPr>
        <p:spPr bwMode="auto">
          <a:xfrm>
            <a:off x="304800" y="1676400"/>
            <a:ext cx="2555875" cy="45307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الإستقرار</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الجنون</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 Box 8"/>
          <p:cNvSpPr txBox="1">
            <a:spLocks noChangeArrowheads="1"/>
          </p:cNvSpPr>
          <p:nvPr/>
        </p:nvSpPr>
        <p:spPr bwMode="auto">
          <a:xfrm>
            <a:off x="7451725" y="0"/>
            <a:ext cx="1828800" cy="1631216"/>
          </a:xfrm>
          <a:prstGeom prst="rect">
            <a:avLst/>
          </a:prstGeom>
          <a:solidFill>
            <a:srgbClr val="FFFFFF"/>
          </a:solidFill>
          <a:ln>
            <a:noFill/>
          </a:ln>
          <a:effec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ja-JP" sz="2000" b="1" u="none" strike="noStrike" kern="0" cap="none" spc="0" normalizeH="0" baseline="0" noProof="0" dirty="0">
                <a:ln>
                  <a:noFill/>
                </a:ln>
                <a:solidFill>
                  <a:srgbClr val="010206"/>
                </a:solidFill>
                <a:effectLst/>
                <a:uLnTx/>
                <a:uFillTx/>
                <a:latin typeface="Arial" panose="020B0604020202020204" pitchFamily="34" charset="0"/>
                <a:ea typeface="ＭＳ Ｐゴシック" charset="0"/>
                <a:cs typeface="Arial" panose="020B0604020202020204" pitchFamily="34" charset="0"/>
              </a:rPr>
              <a:t>بدأ الإمبراطور نيرون اضطهاد المسيحيين في روما (متحف الكابيتولين، روما).</a:t>
            </a:r>
            <a:endParaRPr kumimoji="0" lang="en-US" sz="1600" b="1" u="none" strike="noStrike" kern="0" cap="none" spc="0" normalizeH="0" baseline="0" noProof="0" dirty="0">
              <a:ln>
                <a:noFill/>
              </a:ln>
              <a:solidFill>
                <a:srgbClr val="010206"/>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72712">
                                            <p:txEl>
                                              <p:pRg st="0" end="0"/>
                                            </p:txEl>
                                          </p:spTgt>
                                        </p:tgtEl>
                                        <p:attrNameLst>
                                          <p:attrName>style.visibility</p:attrName>
                                        </p:attrNameLst>
                                      </p:cBhvr>
                                      <p:to>
                                        <p:strVal val="visible"/>
                                      </p:to>
                                    </p:set>
                                    <p:anim calcmode="lin" valueType="num">
                                      <p:cBhvr>
                                        <p:cTn id="7" dur="1000" fill="hold"/>
                                        <p:tgtEl>
                                          <p:spTgt spid="727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27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27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271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72712">
                                            <p:txEl>
                                              <p:pRg st="1" end="1"/>
                                            </p:txEl>
                                          </p:spTgt>
                                        </p:tgtEl>
                                        <p:attrNameLst>
                                          <p:attrName>style.visibility</p:attrName>
                                        </p:attrNameLst>
                                      </p:cBhvr>
                                      <p:to>
                                        <p:strVal val="visible"/>
                                      </p:to>
                                    </p:set>
                                    <p:anim calcmode="lin" valueType="num">
                                      <p:cBhvr>
                                        <p:cTn id="15" dur="1000" fill="hold"/>
                                        <p:tgtEl>
                                          <p:spTgt spid="7271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271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271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271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4E00FD9B-9129-BC4B-B3D1-9FC4CA543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 y="1524000"/>
            <a:ext cx="8890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p:nvPr>
        </p:nvSpPr>
        <p:spPr>
          <a:xfrm>
            <a:off x="882419" y="0"/>
            <a:ext cx="8261581" cy="1524000"/>
          </a:xfrm>
          <a:solidFill>
            <a:schemeClr val="bg2"/>
          </a:solidFill>
        </p:spPr>
        <p:txBody>
          <a:bodyPr/>
          <a:lstStyle/>
          <a:p>
            <a:pPr marL="180975" algn="r" rtl="1" eaLnBrk="1" hangingPunct="1">
              <a:defRPr/>
            </a:pPr>
            <a:r>
              <a:rPr lang="ar-JO" sz="4000" b="1" dirty="0">
                <a:effectLst/>
                <a:latin typeface="Arial" panose="020B0604020202020204" pitchFamily="34" charset="0"/>
                <a:ea typeface="ＭＳ Ｐゴシック" charset="0"/>
                <a:cs typeface="Arial" panose="020B0604020202020204" pitchFamily="34" charset="0"/>
              </a:rPr>
              <a:t>هل تعاني ظلماً حالياً؟</a:t>
            </a:r>
            <a:endParaRPr lang="en-US" sz="4000" b="1" dirty="0">
              <a:effectLst/>
              <a:latin typeface="Arial" panose="020B0604020202020204" pitchFamily="34" charset="0"/>
              <a:ea typeface="ＭＳ Ｐゴシック" charset="0"/>
              <a:cs typeface="Arial" panose="020B0604020202020204" pitchFamily="34" charset="0"/>
            </a:endParaRPr>
          </a:p>
        </p:txBody>
      </p:sp>
      <p:sp>
        <p:nvSpPr>
          <p:cNvPr id="87043" name="Rectangle 3"/>
          <p:cNvSpPr>
            <a:spLocks noGrp="1" noChangeArrowheads="1"/>
          </p:cNvSpPr>
          <p:nvPr>
            <p:ph type="body" idx="1"/>
          </p:nvPr>
        </p:nvSpPr>
        <p:spPr>
          <a:xfrm>
            <a:off x="5076056" y="1602754"/>
            <a:ext cx="4067944" cy="3429000"/>
          </a:xfrm>
        </p:spPr>
        <p:txBody>
          <a:bodyPr/>
          <a:lstStyle/>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المدرسة؟</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البيت؟</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العمل؟</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الكنيسة؟</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الأصدقاء؟</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الحكومة؟</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p:txBody>
      </p:sp>
      <p:sp>
        <p:nvSpPr>
          <p:cNvPr id="5" name="Rectangle 245">
            <a:extLst>
              <a:ext uri="{FF2B5EF4-FFF2-40B4-BE49-F238E27FC236}">
                <a16:creationId xmlns:a16="http://schemas.microsoft.com/office/drawing/2014/main" id="{E03357C1-D65C-FC46-B646-D23697B2CCD7}"/>
              </a:ext>
            </a:extLst>
          </p:cNvPr>
          <p:cNvSpPr txBox="1">
            <a:spLocks noChangeArrowheads="1"/>
          </p:cNvSpPr>
          <p:nvPr/>
        </p:nvSpPr>
        <p:spPr bwMode="auto">
          <a:xfrm>
            <a:off x="-31981" y="6165304"/>
            <a:ext cx="8890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١ بطرس</a:t>
            </a:r>
          </a:p>
        </p:txBody>
      </p:sp>
    </p:spTree>
    <p:extLst>
      <p:ext uri="{BB962C8B-B14F-4D97-AF65-F5344CB8AC3E}">
        <p14:creationId xmlns:p14="http://schemas.microsoft.com/office/powerpoint/2010/main" val="13502522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05506" name="Picture 7" descr="Pur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7" name="Text Box 4"/>
          <p:cNvSpPr txBox="1">
            <a:spLocks noChangeArrowheads="1"/>
          </p:cNvSpPr>
          <p:nvPr/>
        </p:nvSpPr>
        <p:spPr bwMode="auto">
          <a:xfrm>
            <a:off x="1066800" y="990600"/>
            <a:ext cx="6858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2539" name="Picture 11" descr="roman empir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762000"/>
            <a:ext cx="8001000" cy="6129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44" name="Freeform 16"/>
          <p:cNvSpPr>
            <a:spLocks/>
          </p:cNvSpPr>
          <p:nvPr/>
        </p:nvSpPr>
        <p:spPr bwMode="auto">
          <a:xfrm>
            <a:off x="5499100" y="4191000"/>
            <a:ext cx="2044700" cy="939800"/>
          </a:xfrm>
          <a:custGeom>
            <a:avLst/>
            <a:gdLst>
              <a:gd name="T0" fmla="*/ 2147483647 w 1288"/>
              <a:gd name="T1" fmla="*/ 2147483647 h 592"/>
              <a:gd name="T2" fmla="*/ 2147483647 w 1288"/>
              <a:gd name="T3" fmla="*/ 2147483647 h 592"/>
              <a:gd name="T4" fmla="*/ 2147483647 w 1288"/>
              <a:gd name="T5" fmla="*/ 2147483647 h 592"/>
              <a:gd name="T6" fmla="*/ 2147483647 w 1288"/>
              <a:gd name="T7" fmla="*/ 2147483647 h 592"/>
              <a:gd name="T8" fmla="*/ 2147483647 w 1288"/>
              <a:gd name="T9" fmla="*/ 2147483647 h 592"/>
              <a:gd name="T10" fmla="*/ 2147483647 w 1288"/>
              <a:gd name="T11" fmla="*/ 2147483647 h 592"/>
              <a:gd name="T12" fmla="*/ 2147483647 w 1288"/>
              <a:gd name="T13" fmla="*/ 2147483647 h 592"/>
              <a:gd name="T14" fmla="*/ 2147483647 w 1288"/>
              <a:gd name="T15" fmla="*/ 2147483647 h 592"/>
              <a:gd name="T16" fmla="*/ 2147483647 w 1288"/>
              <a:gd name="T17" fmla="*/ 2147483647 h 592"/>
              <a:gd name="T18" fmla="*/ 2147483647 w 1288"/>
              <a:gd name="T19" fmla="*/ 2147483647 h 592"/>
              <a:gd name="T20" fmla="*/ 2147483647 w 1288"/>
              <a:gd name="T21" fmla="*/ 2147483647 h 592"/>
              <a:gd name="T22" fmla="*/ 2147483647 w 1288"/>
              <a:gd name="T23" fmla="*/ 2147483647 h 592"/>
              <a:gd name="T24" fmla="*/ 2147483647 w 1288"/>
              <a:gd name="T25" fmla="*/ 2147483647 h 592"/>
              <a:gd name="T26" fmla="*/ 2147483647 w 1288"/>
              <a:gd name="T27" fmla="*/ 2147483647 h 592"/>
              <a:gd name="T28" fmla="*/ 2147483647 w 1288"/>
              <a:gd name="T29" fmla="*/ 2147483647 h 592"/>
              <a:gd name="T30" fmla="*/ 2147483647 w 1288"/>
              <a:gd name="T31" fmla="*/ 2147483647 h 592"/>
              <a:gd name="T32" fmla="*/ 2147483647 w 1288"/>
              <a:gd name="T33" fmla="*/ 2147483647 h 5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8"/>
              <a:gd name="T52" fmla="*/ 0 h 592"/>
              <a:gd name="T53" fmla="*/ 1288 w 1288"/>
              <a:gd name="T54" fmla="*/ 592 h 5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8" h="592">
                <a:moveTo>
                  <a:pt x="24" y="352"/>
                </a:moveTo>
                <a:cubicBezTo>
                  <a:pt x="48" y="312"/>
                  <a:pt x="112" y="248"/>
                  <a:pt x="168" y="208"/>
                </a:cubicBezTo>
                <a:cubicBezTo>
                  <a:pt x="224" y="168"/>
                  <a:pt x="288" y="144"/>
                  <a:pt x="360" y="112"/>
                </a:cubicBezTo>
                <a:cubicBezTo>
                  <a:pt x="432" y="80"/>
                  <a:pt x="512" y="32"/>
                  <a:pt x="600" y="16"/>
                </a:cubicBezTo>
                <a:cubicBezTo>
                  <a:pt x="688" y="0"/>
                  <a:pt x="808" y="8"/>
                  <a:pt x="888" y="16"/>
                </a:cubicBezTo>
                <a:cubicBezTo>
                  <a:pt x="968" y="24"/>
                  <a:pt x="1032" y="56"/>
                  <a:pt x="1080" y="64"/>
                </a:cubicBezTo>
                <a:cubicBezTo>
                  <a:pt x="1128" y="72"/>
                  <a:pt x="1144" y="48"/>
                  <a:pt x="1176" y="64"/>
                </a:cubicBezTo>
                <a:cubicBezTo>
                  <a:pt x="1208" y="80"/>
                  <a:pt x="1256" y="128"/>
                  <a:pt x="1272" y="160"/>
                </a:cubicBezTo>
                <a:cubicBezTo>
                  <a:pt x="1288" y="192"/>
                  <a:pt x="1280" y="208"/>
                  <a:pt x="1272" y="256"/>
                </a:cubicBezTo>
                <a:cubicBezTo>
                  <a:pt x="1264" y="304"/>
                  <a:pt x="1264" y="408"/>
                  <a:pt x="1224" y="448"/>
                </a:cubicBezTo>
                <a:cubicBezTo>
                  <a:pt x="1184" y="488"/>
                  <a:pt x="1112" y="480"/>
                  <a:pt x="1032" y="496"/>
                </a:cubicBezTo>
                <a:cubicBezTo>
                  <a:pt x="952" y="512"/>
                  <a:pt x="824" y="536"/>
                  <a:pt x="744" y="544"/>
                </a:cubicBezTo>
                <a:cubicBezTo>
                  <a:pt x="664" y="552"/>
                  <a:pt x="624" y="536"/>
                  <a:pt x="552" y="544"/>
                </a:cubicBezTo>
                <a:cubicBezTo>
                  <a:pt x="480" y="552"/>
                  <a:pt x="384" y="592"/>
                  <a:pt x="312" y="592"/>
                </a:cubicBezTo>
                <a:cubicBezTo>
                  <a:pt x="240" y="592"/>
                  <a:pt x="168" y="568"/>
                  <a:pt x="120" y="544"/>
                </a:cubicBezTo>
                <a:cubicBezTo>
                  <a:pt x="72" y="520"/>
                  <a:pt x="40" y="480"/>
                  <a:pt x="24" y="448"/>
                </a:cubicBezTo>
                <a:cubicBezTo>
                  <a:pt x="8" y="416"/>
                  <a:pt x="0" y="392"/>
                  <a:pt x="24" y="352"/>
                </a:cubicBezTo>
                <a:close/>
              </a:path>
            </a:pathLst>
          </a:cu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5510" name="Rectangle 18"/>
          <p:cNvSpPr>
            <a:spLocks noChangeArrowheads="1"/>
          </p:cNvSpPr>
          <p:nvPr/>
        </p:nvSpPr>
        <p:spPr bwMode="auto">
          <a:xfrm>
            <a:off x="8316416" y="0"/>
            <a:ext cx="84413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277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547" name="Rectangle 19"/>
          <p:cNvSpPr>
            <a:spLocks noGrp="1" noChangeArrowheads="1"/>
          </p:cNvSpPr>
          <p:nvPr>
            <p:ph type="title" idx="4294967295"/>
          </p:nvPr>
        </p:nvSpPr>
        <p:spPr>
          <a:xfrm>
            <a:off x="76200" y="0"/>
            <a:ext cx="8686800" cy="838200"/>
          </a:xfrm>
        </p:spPr>
        <p:txBody>
          <a:bodyPr/>
          <a:lstStyle/>
          <a:p>
            <a:pPr algn="ctr" eaLnBrk="1" hangingPunct="1">
              <a:defRPr/>
            </a:pPr>
            <a:r>
              <a:rPr lang="ar-JO" sz="3600" b="1" dirty="0">
                <a:latin typeface="Arial" panose="020B0604020202020204" pitchFamily="34" charset="0"/>
                <a:ea typeface="ＭＳ Ｐゴシック" charset="0"/>
                <a:cs typeface="Arial" panose="020B0604020202020204" pitchFamily="34" charset="0"/>
              </a:rPr>
              <a:t>المستلمون: المهاجرون في الشتات</a:t>
            </a:r>
            <a:endParaRPr lang="en-US" sz="3600" b="1" dirty="0">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F47C0CB2-2DC9-7844-A11D-610380C0F430}"/>
              </a:ext>
            </a:extLst>
          </p:cNvPr>
          <p:cNvSpPr txBox="1">
            <a:spLocks noChangeArrowheads="1"/>
          </p:cNvSpPr>
          <p:nvPr/>
        </p:nvSpPr>
        <p:spPr bwMode="auto">
          <a:xfrm>
            <a:off x="1348194" y="701675"/>
            <a:ext cx="7812360" cy="2520280"/>
          </a:xfrm>
          <a:prstGeom prst="rect">
            <a:avLst/>
          </a:prstGeom>
          <a:solidFill>
            <a:srgbClr val="000000"/>
          </a:solid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بطرس، رسول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إلى </a:t>
            </a:r>
            <a:r>
              <a:rPr kumimoji="0" lang="ar-JO" sz="2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المتغربين</a:t>
            </a: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 شتات بنتس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وغلاطية وكبدوكية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وأسيا وبيثينية، المختارين</a:t>
            </a:r>
            <a:b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b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 بطرس 1: 1 -</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13497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 calcmode="lin" valueType="num">
                                      <p:cBhvr>
                                        <p:cTn id="7" dur="2000" fill="hold"/>
                                        <p:tgtEl>
                                          <p:spTgt spid="22539"/>
                                        </p:tgtEl>
                                        <p:attrNameLst>
                                          <p:attrName>ppt_w</p:attrName>
                                        </p:attrNameLst>
                                      </p:cBhvr>
                                      <p:tavLst>
                                        <p:tav tm="0">
                                          <p:val>
                                            <p:fltVal val="0"/>
                                          </p:val>
                                        </p:tav>
                                        <p:tav tm="100000">
                                          <p:val>
                                            <p:strVal val="#ppt_w"/>
                                          </p:val>
                                        </p:tav>
                                      </p:tavLst>
                                    </p:anim>
                                    <p:anim calcmode="lin" valueType="num">
                                      <p:cBhvr>
                                        <p:cTn id="8" dur="2000" fill="hold"/>
                                        <p:tgtEl>
                                          <p:spTgt spid="225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544"/>
                                        </p:tgtEl>
                                        <p:attrNameLst>
                                          <p:attrName>style.visibility</p:attrName>
                                        </p:attrNameLst>
                                      </p:cBhvr>
                                      <p:to>
                                        <p:strVal val="visible"/>
                                      </p:to>
                                    </p:set>
                                    <p:anim calcmode="lin" valueType="num">
                                      <p:cBhvr>
                                        <p:cTn id="13" dur="3000" fill="hold"/>
                                        <p:tgtEl>
                                          <p:spTgt spid="22544"/>
                                        </p:tgtEl>
                                        <p:attrNameLst>
                                          <p:attrName>ppt_w</p:attrName>
                                        </p:attrNameLst>
                                      </p:cBhvr>
                                      <p:tavLst>
                                        <p:tav tm="0">
                                          <p:val>
                                            <p:fltVal val="0"/>
                                          </p:val>
                                        </p:tav>
                                        <p:tav tm="100000">
                                          <p:val>
                                            <p:strVal val="#ppt_w"/>
                                          </p:val>
                                        </p:tav>
                                      </p:tavLst>
                                    </p:anim>
                                    <p:anim calcmode="lin" valueType="num">
                                      <p:cBhvr>
                                        <p:cTn id="14" dur="3000" fill="hold"/>
                                        <p:tgtEl>
                                          <p:spTgt spid="225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26180321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0" name="Rectangle 2"/>
          <p:cNvSpPr>
            <a:spLocks noGrp="1" noChangeArrowheads="1"/>
          </p:cNvSpPr>
          <p:nvPr>
            <p:ph type="title"/>
          </p:nvPr>
        </p:nvSpPr>
        <p:spPr>
          <a:xfrm>
            <a:off x="827584" y="1484784"/>
            <a:ext cx="7560840" cy="792088"/>
          </a:xfrm>
          <a:effectLst>
            <a:outerShdw blurRad="63500" dist="170861" dir="13319233" algn="ctr" rotWithShape="0">
              <a:srgbClr val="000000">
                <a:alpha val="74998"/>
              </a:srgbClr>
            </a:outerShdw>
          </a:effectLst>
        </p:spPr>
        <p:txBody>
          <a:bodyPr/>
          <a:lstStyle/>
          <a:p>
            <a:pPr eaLnBrk="1" hangingPunct="1">
              <a:defRPr/>
            </a:pPr>
            <a:r>
              <a:rPr lang="ar-JO" sz="17200" dirty="0">
                <a:solidFill>
                  <a:schemeClr val="bg1"/>
                </a:solidFill>
                <a:ea typeface="ＭＳ Ｐゴシック" charset="0"/>
              </a:rPr>
              <a:t>1 بطرس</a:t>
            </a:r>
            <a:endParaRPr lang="en-US" sz="10600" dirty="0">
              <a:solidFill>
                <a:schemeClr val="bg1"/>
              </a:solidFill>
              <a:ea typeface="ＭＳ Ｐゴシック" charset="0"/>
            </a:endParaRPr>
          </a:p>
        </p:txBody>
      </p:sp>
      <p:sp>
        <p:nvSpPr>
          <p:cNvPr id="5" name="Rectangle 2"/>
          <p:cNvSpPr txBox="1">
            <a:spLocks noChangeArrowheads="1"/>
          </p:cNvSpPr>
          <p:nvPr/>
        </p:nvSpPr>
        <p:spPr bwMode="auto">
          <a:xfrm>
            <a:off x="21940" y="2581275"/>
            <a:ext cx="9252520" cy="1752600"/>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النعمة في الألم</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6807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31840" y="332656"/>
            <a:ext cx="5688632" cy="1296144"/>
          </a:xfrm>
          <a:noFill/>
        </p:spPr>
        <p:txBody>
          <a:bodyPr/>
          <a:lstStyle/>
          <a:p>
            <a:r>
              <a:rPr lang="ar-JO" dirty="0">
                <a:solidFill>
                  <a:schemeClr val="bg1"/>
                </a:solidFill>
                <a:effectLst>
                  <a:glow rad="101600">
                    <a:schemeClr val="tx1">
                      <a:alpha val="99000"/>
                    </a:schemeClr>
                  </a:glow>
                </a:effectLst>
              </a:rPr>
              <a:t>1 بطرس 2: 1-12</a:t>
            </a:r>
            <a:endParaRPr lang="en-US"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795932"/>
            <a:ext cx="9114468" cy="4873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 فاطرحوا كل خبث وكل مكر والرياء والحسد وكل مذمة.</a:t>
            </a:r>
          </a:p>
          <a:p>
            <a:pPr marR="0" lvl="0" algn="r" defTabSz="914400" rtl="0" eaLnBrk="0" fontAlgn="base" latinLnBrk="0" hangingPunct="0">
              <a:lnSpc>
                <a:spcPct val="100000"/>
              </a:lnSpc>
              <a:spcBef>
                <a:spcPct val="0"/>
              </a:spcBef>
              <a:spcAft>
                <a:spcPct val="0"/>
              </a:spcAft>
              <a:buClrTx/>
              <a:buSzTx/>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2 وكأطفال مولودين الآن اشتهوا اللبن العقلي العديم الغش لكي تنموا به.</a:t>
            </a:r>
          </a:p>
          <a:p>
            <a:pPr marR="0" lvl="0" algn="r" defTabSz="914400" rtl="0" eaLnBrk="0" fontAlgn="base" latinLnBrk="0" hangingPunct="0">
              <a:lnSpc>
                <a:spcPct val="100000"/>
              </a:lnSpc>
              <a:spcBef>
                <a:spcPct val="0"/>
              </a:spcBef>
              <a:spcAft>
                <a:spcPct val="0"/>
              </a:spcAft>
              <a:buClrTx/>
              <a:buSzTx/>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3 إن كنتم قد ذقتم أن الرب صالح.</a:t>
            </a:r>
          </a:p>
          <a:p>
            <a:pPr marR="0" lvl="0" algn="r" defTabSz="914400" rtl="0" eaLnBrk="0" fontAlgn="base" latinLnBrk="0" hangingPunct="0">
              <a:lnSpc>
                <a:spcPct val="100000"/>
              </a:lnSpc>
              <a:spcBef>
                <a:spcPct val="0"/>
              </a:spcBef>
              <a:spcAft>
                <a:spcPct val="0"/>
              </a:spcAft>
              <a:buClrTx/>
              <a:buSzTx/>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4 الذي إذ تأتون إليه، حجراً حياً مرفوضاً من الناس ولكن مختار من الله كريم.</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7" name="Picture 6" descr="A close - up of some rocks&#10;&#10;Description automatically generated with medium confidence">
            <a:extLst>
              <a:ext uri="{FF2B5EF4-FFF2-40B4-BE49-F238E27FC236}">
                <a16:creationId xmlns:a16="http://schemas.microsoft.com/office/drawing/2014/main" id="{EC2B4229-96E6-4542-8977-91BB3F129A35}"/>
              </a:ext>
            </a:extLst>
          </p:cNvPr>
          <p:cNvPicPr>
            <a:picLocks noChangeAspect="1"/>
          </p:cNvPicPr>
          <p:nvPr/>
        </p:nvPicPr>
        <p:blipFill>
          <a:blip r:embed="rId3"/>
          <a:stretch>
            <a:fillRect/>
          </a:stretch>
        </p:blipFill>
        <p:spPr>
          <a:xfrm>
            <a:off x="14766" y="20327"/>
            <a:ext cx="2880320" cy="1725730"/>
          </a:xfrm>
          <a:prstGeom prst="rect">
            <a:avLst/>
          </a:prstGeom>
        </p:spPr>
      </p:pic>
    </p:spTree>
    <p:extLst>
      <p:ext uri="{BB962C8B-B14F-4D97-AF65-F5344CB8AC3E}">
        <p14:creationId xmlns:p14="http://schemas.microsoft.com/office/powerpoint/2010/main" val="87660087"/>
      </p:ext>
    </p:extLst>
  </p:cSld>
  <p:clrMapOvr>
    <a:overrideClrMapping bg1="lt1" tx1="dk1" bg2="lt2" tx2="dk2" accent1="accent1" accent2="accent2" accent3="accent3" accent4="accent4" accent5="accent5" accent6="accent6" hlink="hlink" folHlink="folHlink"/>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5" y="1795932"/>
            <a:ext cx="9104913" cy="4873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5 كونوا أنتم أيضاً مبنيين - كحجارة حية - بيتاً روحياً، كهنوتاً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مقدساً، لتقديم ذبائح روحية مقبولة عند الله بيسوع المسيح.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6 لذلك يتضمن أيضاً في الكتاب: هنذا أضع في صهيون حجر زاوية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مختاراً كريماً، والذي يؤمن به لن يُخزى.</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5" name="Picture 4" descr="A close - up of some rocks&#10;&#10;Description automatically generated with medium confidence">
            <a:extLst>
              <a:ext uri="{FF2B5EF4-FFF2-40B4-BE49-F238E27FC236}">
                <a16:creationId xmlns:a16="http://schemas.microsoft.com/office/drawing/2014/main" id="{D20693A1-1172-6941-B9D4-BFB69DCEA34C}"/>
              </a:ext>
            </a:extLst>
          </p:cNvPr>
          <p:cNvPicPr>
            <a:picLocks noChangeAspect="1"/>
          </p:cNvPicPr>
          <p:nvPr/>
        </p:nvPicPr>
        <p:blipFill>
          <a:blip r:embed="rId3"/>
          <a:stretch>
            <a:fillRect/>
          </a:stretch>
        </p:blipFill>
        <p:spPr>
          <a:xfrm>
            <a:off x="67322" y="0"/>
            <a:ext cx="2880320" cy="1725730"/>
          </a:xfrm>
          <a:prstGeom prst="rect">
            <a:avLst/>
          </a:prstGeom>
        </p:spPr>
      </p:pic>
      <p:pic>
        <p:nvPicPr>
          <p:cNvPr id="6" name="Picture 5" descr="A close - up of some rocks&#10;&#10;Description automatically generated with medium confidence">
            <a:extLst>
              <a:ext uri="{FF2B5EF4-FFF2-40B4-BE49-F238E27FC236}">
                <a16:creationId xmlns:a16="http://schemas.microsoft.com/office/drawing/2014/main" id="{D2EDE5BA-5F1F-0748-AA6F-5E1E3F58D196}"/>
              </a:ext>
            </a:extLst>
          </p:cNvPr>
          <p:cNvPicPr>
            <a:picLocks noChangeAspect="1"/>
          </p:cNvPicPr>
          <p:nvPr/>
        </p:nvPicPr>
        <p:blipFill>
          <a:blip r:embed="rId3"/>
          <a:stretch>
            <a:fillRect/>
          </a:stretch>
        </p:blipFill>
        <p:spPr>
          <a:xfrm>
            <a:off x="2953586" y="0"/>
            <a:ext cx="3106262" cy="1725730"/>
          </a:xfrm>
          <a:prstGeom prst="rect">
            <a:avLst/>
          </a:prstGeom>
        </p:spPr>
      </p:pic>
      <p:pic>
        <p:nvPicPr>
          <p:cNvPr id="7" name="Picture 6" descr="A close - up of some rocks&#10;&#10;Description automatically generated with medium confidence">
            <a:extLst>
              <a:ext uri="{FF2B5EF4-FFF2-40B4-BE49-F238E27FC236}">
                <a16:creationId xmlns:a16="http://schemas.microsoft.com/office/drawing/2014/main" id="{790F1493-A602-DD46-896E-1CE1F44FB5B7}"/>
              </a:ext>
            </a:extLst>
          </p:cNvPr>
          <p:cNvPicPr>
            <a:picLocks noChangeAspect="1"/>
          </p:cNvPicPr>
          <p:nvPr/>
        </p:nvPicPr>
        <p:blipFill>
          <a:blip r:embed="rId3"/>
          <a:stretch>
            <a:fillRect/>
          </a:stretch>
        </p:blipFill>
        <p:spPr>
          <a:xfrm>
            <a:off x="6084168" y="0"/>
            <a:ext cx="3035511" cy="1725730"/>
          </a:xfrm>
          <a:prstGeom prst="rect">
            <a:avLst/>
          </a:prstGeom>
        </p:spPr>
      </p:pic>
    </p:spTree>
    <p:extLst>
      <p:ext uri="{BB962C8B-B14F-4D97-AF65-F5344CB8AC3E}">
        <p14:creationId xmlns:p14="http://schemas.microsoft.com/office/powerpoint/2010/main" val="941773733"/>
      </p:ext>
    </p:extLst>
  </p:cSld>
  <p:clrMapOvr>
    <a:overrideClrMapping bg1="lt1" tx1="dk1" bg2="lt2" tx2="dk2" accent1="accent1" accent2="accent2" accent3="accent3" accent4="accent4" accent5="accent5" accent6="accent6" hlink="hlink" folHlink="folHlink"/>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628800"/>
            <a:ext cx="9114468"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7 فلكم أنتم الذين تؤمنون الكرامة، وأما للذين لا يطيعون، فالحجر الذي رفضه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البناؤون، هو قد صار رأس الزاوية.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8 وحجر صدمة وصخرة عثرة، الذين يعثرون غير طائعين للكلمة، الأمر الذي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جعلوا له.</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6" name="Picture 5" descr="A close - up of some rocks&#10;&#10;Description automatically generated with medium confidence">
            <a:extLst>
              <a:ext uri="{FF2B5EF4-FFF2-40B4-BE49-F238E27FC236}">
                <a16:creationId xmlns:a16="http://schemas.microsoft.com/office/drawing/2014/main" id="{21105431-E362-3441-A16E-1A25A147C286}"/>
              </a:ext>
            </a:extLst>
          </p:cNvPr>
          <p:cNvPicPr>
            <a:picLocks noChangeAspect="1"/>
          </p:cNvPicPr>
          <p:nvPr/>
        </p:nvPicPr>
        <p:blipFill>
          <a:blip r:embed="rId3"/>
          <a:stretch>
            <a:fillRect/>
          </a:stretch>
        </p:blipFill>
        <p:spPr>
          <a:xfrm>
            <a:off x="14766" y="20327"/>
            <a:ext cx="3109694" cy="1725730"/>
          </a:xfrm>
          <a:prstGeom prst="rect">
            <a:avLst/>
          </a:prstGeom>
        </p:spPr>
      </p:pic>
      <p:pic>
        <p:nvPicPr>
          <p:cNvPr id="7" name="Picture 6" descr="A close - up of some rocks&#10;&#10;Description automatically generated with medium confidence">
            <a:extLst>
              <a:ext uri="{FF2B5EF4-FFF2-40B4-BE49-F238E27FC236}">
                <a16:creationId xmlns:a16="http://schemas.microsoft.com/office/drawing/2014/main" id="{FC1D55D9-A533-AE42-8069-9F0C43503482}"/>
              </a:ext>
            </a:extLst>
          </p:cNvPr>
          <p:cNvPicPr>
            <a:picLocks noChangeAspect="1"/>
          </p:cNvPicPr>
          <p:nvPr/>
        </p:nvPicPr>
        <p:blipFill>
          <a:blip r:embed="rId3"/>
          <a:stretch>
            <a:fillRect/>
          </a:stretch>
        </p:blipFill>
        <p:spPr>
          <a:xfrm>
            <a:off x="3139222" y="20327"/>
            <a:ext cx="3109694" cy="1725730"/>
          </a:xfrm>
          <a:prstGeom prst="rect">
            <a:avLst/>
          </a:prstGeom>
        </p:spPr>
      </p:pic>
      <p:pic>
        <p:nvPicPr>
          <p:cNvPr id="8" name="Picture 7" descr="A close - up of some rocks&#10;&#10;Description automatically generated with medium confidence">
            <a:extLst>
              <a:ext uri="{FF2B5EF4-FFF2-40B4-BE49-F238E27FC236}">
                <a16:creationId xmlns:a16="http://schemas.microsoft.com/office/drawing/2014/main" id="{D8012551-BBBF-C845-90BC-FB6460E29D2B}"/>
              </a:ext>
            </a:extLst>
          </p:cNvPr>
          <p:cNvPicPr>
            <a:picLocks noChangeAspect="1"/>
          </p:cNvPicPr>
          <p:nvPr/>
        </p:nvPicPr>
        <p:blipFill>
          <a:blip r:embed="rId3"/>
          <a:stretch>
            <a:fillRect/>
          </a:stretch>
        </p:blipFill>
        <p:spPr>
          <a:xfrm>
            <a:off x="6261095" y="20327"/>
            <a:ext cx="2880320" cy="1725730"/>
          </a:xfrm>
          <a:prstGeom prst="rect">
            <a:avLst/>
          </a:prstGeom>
        </p:spPr>
      </p:pic>
    </p:spTree>
    <p:extLst>
      <p:ext uri="{BB962C8B-B14F-4D97-AF65-F5344CB8AC3E}">
        <p14:creationId xmlns:p14="http://schemas.microsoft.com/office/powerpoint/2010/main" val="783590658"/>
      </p:ext>
    </p:extLst>
  </p:cSld>
  <p:clrMapOvr>
    <a:overrideClrMapping bg1="lt1" tx1="dk1" bg2="lt2" tx2="dk2" accent1="accent1" accent2="accent2" accent3="accent3" accent4="accent4" accent5="accent5" accent6="accent6" hlink="hlink" folHlink="folHlink"/>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795931"/>
            <a:ext cx="9114468" cy="50417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9 وأما أنتم فجنس مختار، وكهنوت ملوكي، أمة مقدسة، شعب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اقتناء، لكي تخبروا بفضائل الذي دعاكم من الظلمة إلى نوره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العجيب.</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10 الذين قبلاً لم تكونوا شعباً، وأما الآن فأنتم شعب الله، الذين كنتم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غير مرحومين، وأما الآن فمرحومون.</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5" name="Picture 4" descr="A close - up of some rocks&#10;&#10;Description automatically generated with medium confidence">
            <a:extLst>
              <a:ext uri="{FF2B5EF4-FFF2-40B4-BE49-F238E27FC236}">
                <a16:creationId xmlns:a16="http://schemas.microsoft.com/office/drawing/2014/main" id="{E1917E00-AB37-BA40-9C6E-582E682197AB}"/>
              </a:ext>
            </a:extLst>
          </p:cNvPr>
          <p:cNvPicPr>
            <a:picLocks noChangeAspect="1"/>
          </p:cNvPicPr>
          <p:nvPr/>
        </p:nvPicPr>
        <p:blipFill>
          <a:blip r:embed="rId3"/>
          <a:stretch>
            <a:fillRect/>
          </a:stretch>
        </p:blipFill>
        <p:spPr>
          <a:xfrm>
            <a:off x="14766" y="20327"/>
            <a:ext cx="2880320" cy="1725730"/>
          </a:xfrm>
          <a:prstGeom prst="rect">
            <a:avLst/>
          </a:prstGeom>
        </p:spPr>
      </p:pic>
      <p:pic>
        <p:nvPicPr>
          <p:cNvPr id="7" name="Picture 6" descr="A close - up of some rocks&#10;&#10;Description automatically generated with medium confidence">
            <a:extLst>
              <a:ext uri="{FF2B5EF4-FFF2-40B4-BE49-F238E27FC236}">
                <a16:creationId xmlns:a16="http://schemas.microsoft.com/office/drawing/2014/main" id="{1037B1B8-E608-724B-A153-8D59BD02499E}"/>
              </a:ext>
            </a:extLst>
          </p:cNvPr>
          <p:cNvPicPr>
            <a:picLocks noChangeAspect="1"/>
          </p:cNvPicPr>
          <p:nvPr/>
        </p:nvPicPr>
        <p:blipFill>
          <a:blip r:embed="rId3"/>
          <a:stretch>
            <a:fillRect/>
          </a:stretch>
        </p:blipFill>
        <p:spPr>
          <a:xfrm>
            <a:off x="2895086" y="32982"/>
            <a:ext cx="3153078" cy="1725730"/>
          </a:xfrm>
          <a:prstGeom prst="rect">
            <a:avLst/>
          </a:prstGeom>
        </p:spPr>
      </p:pic>
      <p:pic>
        <p:nvPicPr>
          <p:cNvPr id="8" name="Picture 7" descr="A close - up of some rocks&#10;&#10;Description automatically generated with medium confidence">
            <a:extLst>
              <a:ext uri="{FF2B5EF4-FFF2-40B4-BE49-F238E27FC236}">
                <a16:creationId xmlns:a16="http://schemas.microsoft.com/office/drawing/2014/main" id="{2407F003-8CE1-D34C-8248-E90342BA7692}"/>
              </a:ext>
            </a:extLst>
          </p:cNvPr>
          <p:cNvPicPr>
            <a:picLocks noChangeAspect="1"/>
          </p:cNvPicPr>
          <p:nvPr/>
        </p:nvPicPr>
        <p:blipFill>
          <a:blip r:embed="rId3"/>
          <a:stretch>
            <a:fillRect/>
          </a:stretch>
        </p:blipFill>
        <p:spPr>
          <a:xfrm>
            <a:off x="6048164" y="8045"/>
            <a:ext cx="3081070" cy="1725730"/>
          </a:xfrm>
          <a:prstGeom prst="rect">
            <a:avLst/>
          </a:prstGeom>
        </p:spPr>
      </p:pic>
    </p:spTree>
    <p:extLst>
      <p:ext uri="{BB962C8B-B14F-4D97-AF65-F5344CB8AC3E}">
        <p14:creationId xmlns:p14="http://schemas.microsoft.com/office/powerpoint/2010/main" val="1387037353"/>
      </p:ext>
    </p:extLst>
  </p:cSld>
  <p:clrMapOvr>
    <a:overrideClrMapping bg1="lt1" tx1="dk1" bg2="lt2" tx2="dk2" accent1="accent1" accent2="accent2" accent3="accent3" accent4="accent4" accent5="accent5" accent6="accent6" hlink="hlink" folHlink="folHlink"/>
  </p:clrMapOvr>
  <p:transition/>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5" y="1795932"/>
            <a:ext cx="9129235" cy="4873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 أيها الأحباء، أطلب إليكم كغرباء ونزلاء، أن تمتنعوا عن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الشهوات الجسدية التي تحارب النفس.</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 وأن تكون سيرتكم بين الأمم حسنة، لكي يكونوا فيما يفترون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عليكم كفاعلي شر، يمجدون الله في يوم الإفتقاد، من أجل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أعمالكم الحسنة التي يلاحظونها.</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Picture 4" descr="A close - up of some rocks&#10;&#10;Description automatically generated with medium confidence">
            <a:extLst>
              <a:ext uri="{FF2B5EF4-FFF2-40B4-BE49-F238E27FC236}">
                <a16:creationId xmlns:a16="http://schemas.microsoft.com/office/drawing/2014/main" id="{E1917E00-AB37-BA40-9C6E-582E682197AB}"/>
              </a:ext>
            </a:extLst>
          </p:cNvPr>
          <p:cNvPicPr>
            <a:picLocks noChangeAspect="1"/>
          </p:cNvPicPr>
          <p:nvPr/>
        </p:nvPicPr>
        <p:blipFill>
          <a:blip r:embed="rId3"/>
          <a:stretch>
            <a:fillRect/>
          </a:stretch>
        </p:blipFill>
        <p:spPr>
          <a:xfrm>
            <a:off x="14765" y="20327"/>
            <a:ext cx="3109691" cy="1725730"/>
          </a:xfrm>
          <a:prstGeom prst="rect">
            <a:avLst/>
          </a:prstGeom>
        </p:spPr>
      </p:pic>
      <p:pic>
        <p:nvPicPr>
          <p:cNvPr id="6" name="Picture 5" descr="A close - up of some rocks&#10;&#10;Description automatically generated with medium confidence">
            <a:extLst>
              <a:ext uri="{FF2B5EF4-FFF2-40B4-BE49-F238E27FC236}">
                <a16:creationId xmlns:a16="http://schemas.microsoft.com/office/drawing/2014/main" id="{1C87BA97-9CB5-C941-AB7B-039588B930EB}"/>
              </a:ext>
            </a:extLst>
          </p:cNvPr>
          <p:cNvPicPr>
            <a:picLocks noChangeAspect="1"/>
          </p:cNvPicPr>
          <p:nvPr/>
        </p:nvPicPr>
        <p:blipFill>
          <a:blip r:embed="rId3"/>
          <a:stretch>
            <a:fillRect/>
          </a:stretch>
        </p:blipFill>
        <p:spPr>
          <a:xfrm>
            <a:off x="3139222" y="20327"/>
            <a:ext cx="3109693" cy="1725730"/>
          </a:xfrm>
          <a:prstGeom prst="rect">
            <a:avLst/>
          </a:prstGeom>
        </p:spPr>
      </p:pic>
      <p:pic>
        <p:nvPicPr>
          <p:cNvPr id="7" name="Picture 6" descr="A close - up of some rocks&#10;&#10;Description automatically generated with medium confidence">
            <a:extLst>
              <a:ext uri="{FF2B5EF4-FFF2-40B4-BE49-F238E27FC236}">
                <a16:creationId xmlns:a16="http://schemas.microsoft.com/office/drawing/2014/main" id="{2569A1C0-840B-8949-8D9C-4190F4D9B059}"/>
              </a:ext>
            </a:extLst>
          </p:cNvPr>
          <p:cNvPicPr>
            <a:picLocks noChangeAspect="1"/>
          </p:cNvPicPr>
          <p:nvPr/>
        </p:nvPicPr>
        <p:blipFill>
          <a:blip r:embed="rId3"/>
          <a:stretch>
            <a:fillRect/>
          </a:stretch>
        </p:blipFill>
        <p:spPr>
          <a:xfrm>
            <a:off x="6263680" y="20327"/>
            <a:ext cx="2880320" cy="1725730"/>
          </a:xfrm>
          <a:prstGeom prst="rect">
            <a:avLst/>
          </a:prstGeom>
        </p:spPr>
      </p:pic>
    </p:spTree>
    <p:extLst>
      <p:ext uri="{BB962C8B-B14F-4D97-AF65-F5344CB8AC3E}">
        <p14:creationId xmlns:p14="http://schemas.microsoft.com/office/powerpoint/2010/main" val="2177366827"/>
      </p:ext>
    </p:extLst>
  </p:cSld>
  <p:clrMapOvr>
    <a:overrideClrMapping bg1="lt1" tx1="dk1" bg2="lt2" tx2="dk2" accent1="accent1" accent2="accent2" accent3="accent3" accent4="accent4" accent5="accent5" accent6="accent6" hlink="hlink" folHlink="folHlink"/>
  </p:clrMapOvr>
  <p:transition/>
</p:sld>
</file>

<file path=ppt/slides/slide1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332656"/>
            <a:ext cx="9162651" cy="1296144"/>
          </a:xfrm>
          <a:noFill/>
        </p:spPr>
        <p:txBody>
          <a:bodyPr/>
          <a:lstStyle/>
          <a:p>
            <a:r>
              <a:rPr lang="ar-JO" dirty="0">
                <a:solidFill>
                  <a:schemeClr val="bg1"/>
                </a:solidFill>
                <a:effectLst>
                  <a:glow rad="101600">
                    <a:schemeClr val="tx1">
                      <a:alpha val="99000"/>
                    </a:schemeClr>
                  </a:glow>
                </a:effectLst>
              </a:rPr>
              <a:t>1 بطرس 1: 22</a:t>
            </a:r>
            <a:endParaRPr lang="en-US"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086994" y="1795932"/>
            <a:ext cx="69847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طهروا نفوسكم في طاعة الحق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بالروح للمحبة الأخوية العديمة الرياء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فأحبوا بعضكم بعضا من قلب طاهر بشدة.</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فـَ ….. (2: 1)</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504364"/>
      </p:ext>
    </p:extLst>
  </p:cSld>
  <p:clrMapOvr>
    <a:overrideClrMapping bg1="lt1" tx1="dk1" bg2="lt2" tx2="dk2" accent1="accent1" accent2="accent2" accent3="accent3" accent4="accent4" accent5="accent5" accent6="accent6" hlink="hlink" folHlink="folHlink"/>
  </p:clrMapOvr>
  <p:transition/>
</p:sld>
</file>

<file path=ppt/slides/slide1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441340"/>
          </a:xfrm>
          <a:noFill/>
        </p:spPr>
        <p:txBody>
          <a:bodyPr/>
          <a:lstStyle/>
          <a:p>
            <a:r>
              <a:rPr lang="ar-JO" dirty="0">
                <a:effectLst>
                  <a:glow rad="101600">
                    <a:schemeClr val="tx1">
                      <a:alpha val="99000"/>
                    </a:schemeClr>
                  </a:glow>
                </a:effectLst>
              </a:rPr>
              <a:t>5 خطايا يجب طرحها 2: 1</a:t>
            </a:r>
            <a:endParaRPr lang="en-US"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83568" y="1614829"/>
            <a:ext cx="792088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R="0" lvl="0" algn="r" defTabSz="914400" rtl="0" eaLnBrk="1" fontAlgn="base" latinLnBrk="0" hangingPunct="1">
              <a:lnSpc>
                <a:spcPct val="100000"/>
              </a:lnSpc>
              <a:spcBef>
                <a:spcPct val="0"/>
              </a:spcBef>
              <a:spcAft>
                <a:spcPct val="0"/>
              </a:spcAft>
              <a:buClrTx/>
              <a:buSzTx/>
              <a:tabLst/>
              <a:defRPr/>
            </a:pPr>
            <a:r>
              <a:rPr lang="ar-JO" sz="4800" b="1" dirty="0">
                <a:solidFill>
                  <a:srgbClr val="FFFFFF"/>
                </a:solidFill>
                <a:latin typeface="Arial" panose="020B0604020202020204" pitchFamily="34" charset="0"/>
                <a:cs typeface="Arial" panose="020B0604020202020204" pitchFamily="34" charset="0"/>
              </a:rPr>
              <a:t>1. الخبث</a:t>
            </a:r>
          </a:p>
          <a:p>
            <a:pPr marR="0" lvl="0" algn="r" defTabSz="914400" rtl="0" eaLnBrk="1" fontAlgn="base" latinLnBrk="0" hangingPunct="1">
              <a:lnSpc>
                <a:spcPct val="100000"/>
              </a:lnSpc>
              <a:spcBef>
                <a:spcPct val="0"/>
              </a:spcBef>
              <a:spcAft>
                <a:spcPct val="0"/>
              </a:spcAft>
              <a:buClrTx/>
              <a:buSzTx/>
              <a:tabLst/>
              <a:defRPr/>
            </a:pPr>
            <a:r>
              <a:rPr lang="ar-JO" sz="4800" b="1" dirty="0">
                <a:solidFill>
                  <a:srgbClr val="FFFFFF"/>
                </a:solidFill>
                <a:latin typeface="Arial" panose="020B0604020202020204" pitchFamily="34" charset="0"/>
                <a:cs typeface="Arial" panose="020B0604020202020204" pitchFamily="34" charset="0"/>
              </a:rPr>
              <a:t>2. المكر</a:t>
            </a:r>
          </a:p>
          <a:p>
            <a:pPr marR="0" lvl="0" algn="r" defTabSz="914400" rtl="0" eaLnBrk="1" fontAlgn="base" latinLnBrk="0" hangingPunct="1">
              <a:lnSpc>
                <a:spcPct val="100000"/>
              </a:lnSpc>
              <a:spcBef>
                <a:spcPct val="0"/>
              </a:spcBef>
              <a:spcAft>
                <a:spcPct val="0"/>
              </a:spcAft>
              <a:buClrTx/>
              <a:buSzTx/>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الرياء</a:t>
            </a:r>
          </a:p>
          <a:p>
            <a:pPr marR="0" lvl="0" algn="r" defTabSz="914400" rtl="0" eaLnBrk="1" fontAlgn="base" latinLnBrk="0" hangingPunct="1">
              <a:lnSpc>
                <a:spcPct val="100000"/>
              </a:lnSpc>
              <a:spcBef>
                <a:spcPct val="0"/>
              </a:spcBef>
              <a:spcAft>
                <a:spcPct val="0"/>
              </a:spcAft>
              <a:buClrTx/>
              <a:buSzTx/>
              <a:tabLst/>
              <a:defRPr/>
            </a:pPr>
            <a:r>
              <a:rPr lang="ar-JO" sz="4800" b="1" dirty="0">
                <a:solidFill>
                  <a:srgbClr val="FFFFFF"/>
                </a:solidFill>
                <a:latin typeface="Arial" panose="020B0604020202020204" pitchFamily="34" charset="0"/>
                <a:cs typeface="Arial" panose="020B0604020202020204" pitchFamily="34" charset="0"/>
              </a:rPr>
              <a:t>4. الحسد</a:t>
            </a:r>
          </a:p>
          <a:p>
            <a:pPr marR="0" lvl="0" algn="r" defTabSz="914400" rtl="0" eaLnBrk="1" fontAlgn="base" latinLnBrk="0" hangingPunct="1">
              <a:lnSpc>
                <a:spcPct val="100000"/>
              </a:lnSpc>
              <a:spcBef>
                <a:spcPct val="0"/>
              </a:spcBef>
              <a:spcAft>
                <a:spcPct val="0"/>
              </a:spcAft>
              <a:buClrTx/>
              <a:buSzTx/>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المذمة</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678605"/>
      </p:ext>
    </p:extLst>
  </p:cSld>
  <p:clrMapOvr>
    <a:overrideClrMapping bg1="lt1" tx1="dk1" bg2="lt2" tx2="dk2" accent1="accent1" accent2="accent2" accent3="accent3" accent4="accent4" accent5="accent5" accent6="accent6" hlink="hlink" folHlink="folHlink"/>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10626" name="Picture 15" descr="Pur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9177091" cy="6882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2" name="Text Box 4"/>
          <p:cNvSpPr txBox="1">
            <a:spLocks noChangeArrowheads="1"/>
          </p:cNvSpPr>
          <p:nvPr/>
        </p:nvSpPr>
        <p:spPr bwMode="auto">
          <a:xfrm>
            <a:off x="990600" y="533400"/>
            <a:ext cx="6629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الحجة</a:t>
            </a:r>
            <a:endParaRPr kumimoji="0" lang="en-US"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7947" name="Text Box 59"/>
          <p:cNvSpPr txBox="1">
            <a:spLocks noChangeArrowheads="1"/>
          </p:cNvSpPr>
          <p:nvPr/>
        </p:nvSpPr>
        <p:spPr bwMode="auto">
          <a:xfrm>
            <a:off x="304800" y="1295400"/>
            <a:ext cx="8610600" cy="107721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كتبت إليكم بكلمات قليلة واعظاً وشاهداً </a:t>
            </a:r>
            <a:r>
              <a:rPr lang="ar-JO" altLang="ja-JP" b="1" dirty="0">
                <a:solidFill>
                  <a:srgbClr val="92D050"/>
                </a:solidFill>
                <a:latin typeface="Arial" panose="020B0604020202020204" pitchFamily="34" charset="0"/>
                <a:ea typeface="Accordance" panose="00000400000000000000" pitchFamily="2" charset="-78"/>
                <a:cs typeface="Arial" panose="020B0604020202020204" pitchFamily="34" charset="0"/>
              </a:rPr>
              <a:t>أن هذه هي نعمة الله الحقيقية التي فيها تقومون</a:t>
            </a: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(5: 12)</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aphicFrame>
        <p:nvGraphicFramePr>
          <p:cNvPr id="467984" name="Group 16"/>
          <p:cNvGraphicFramePr>
            <a:graphicFrameLocks noGrp="1"/>
          </p:cNvGraphicFramePr>
          <p:nvPr>
            <p:ph/>
            <p:extLst>
              <p:ext uri="{D42A27DB-BD31-4B8C-83A1-F6EECF244321}">
                <p14:modId xmlns:p14="http://schemas.microsoft.com/office/powerpoint/2010/main" val="3163935330"/>
              </p:ext>
            </p:extLst>
          </p:nvPr>
        </p:nvGraphicFramePr>
        <p:xfrm>
          <a:off x="0" y="3307854"/>
          <a:ext cx="9144000" cy="3017837"/>
        </p:xfrm>
        <a:graphic>
          <a:graphicData uri="http://schemas.openxmlformats.org/drawingml/2006/table">
            <a:tbl>
              <a:tblPr/>
              <a:tblGrid>
                <a:gridCol w="4923693">
                  <a:extLst>
                    <a:ext uri="{9D8B030D-6E8A-4147-A177-3AD203B41FA5}">
                      <a16:colId xmlns:a16="http://schemas.microsoft.com/office/drawing/2014/main" val="20000"/>
                    </a:ext>
                  </a:extLst>
                </a:gridCol>
                <a:gridCol w="4220307">
                  <a:extLst>
                    <a:ext uri="{9D8B030D-6E8A-4147-A177-3AD203B41FA5}">
                      <a16:colId xmlns:a16="http://schemas.microsoft.com/office/drawing/2014/main" val="20001"/>
                    </a:ext>
                  </a:extLst>
                </a:gridCol>
              </a:tblGrid>
              <a:tr h="3017837">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lang="ar-JO" altLang="ja-JP" sz="2400" b="1" u="sng" dirty="0">
                          <a:solidFill>
                            <a:schemeClr val="tx1"/>
                          </a:solidFill>
                          <a:effectLst>
                            <a:outerShdw blurRad="38100" dist="38100" dir="2700000" algn="tl">
                              <a:srgbClr val="000000">
                                <a:alpha val="43137"/>
                              </a:srgbClr>
                            </a:outerShdw>
                          </a:effectLst>
                          <a:latin typeface="Accordance" panose="00000400000000000000" pitchFamily="2" charset="-78"/>
                          <a:ea typeface="Accordance" panose="00000400000000000000" pitchFamily="2" charset="-78"/>
                          <a:cs typeface="Accordance" panose="00000400000000000000" pitchFamily="2" charset="-78"/>
                        </a:rPr>
                        <a:t>هذه هي نعمة الله الحقيقية</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بط 1: 1-12</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الإختيار</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سيادة الله</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 المقامي</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مبادرة إلهية (1: 2)</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Accordance" panose="00000400000000000000" pitchFamily="2" charset="-78"/>
                          <a:cs typeface="Accordance" panose="00000400000000000000" pitchFamily="2" charset="-78"/>
                        </a:rPr>
                        <a:t>فيها تقومون</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بط 1: 13 – 5: 14</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احتمال</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مسؤولية الإنسان</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 العملي</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فاعلة في الحياة الصالحة (1: 13)</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838200" y="2564904"/>
            <a:ext cx="7010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الموضوع الثنائي</a:t>
            </a:r>
            <a:endParaRPr kumimoji="0" lang="en-US"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10638" name="Rectangle 243"/>
          <p:cNvSpPr>
            <a:spLocks noChangeArrowheads="1"/>
          </p:cNvSpPr>
          <p:nvPr/>
        </p:nvSpPr>
        <p:spPr bwMode="auto">
          <a:xfrm>
            <a:off x="8578850"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278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8133" name="Rectangle 245"/>
          <p:cNvSpPr>
            <a:spLocks noGrp="1" noChangeArrowheads="1"/>
          </p:cNvSpPr>
          <p:nvPr>
            <p:ph type="title" idx="4294967295"/>
          </p:nvPr>
        </p:nvSpPr>
        <p:spPr>
          <a:xfrm>
            <a:off x="0" y="0"/>
            <a:ext cx="8501090" cy="457200"/>
          </a:xfrm>
        </p:spPr>
        <p:txBody>
          <a:bodyPr/>
          <a:lstStyle/>
          <a:p>
            <a:pPr algn="ctr" eaLnBrk="1" hangingPunct="1">
              <a:defRPr/>
            </a:pPr>
            <a:r>
              <a:rPr lang="ar-JO" sz="3200" b="1" dirty="0">
                <a:latin typeface="Arial" panose="020B0604020202020204" pitchFamily="34" charset="0"/>
                <a:ea typeface="Accordance" panose="00000400000000000000" pitchFamily="2" charset="-78"/>
                <a:cs typeface="Arial" panose="020B0604020202020204" pitchFamily="34" charset="0"/>
              </a:rPr>
              <a:t>الحجة والفكرة الرئيسية من ١ بطرس</a:t>
            </a:r>
            <a:endParaRPr lang="en-US" sz="3200" b="1" dirty="0">
              <a:latin typeface="Arial" panose="020B0604020202020204" pitchFamily="34" charset="0"/>
              <a:ea typeface="Accordance" panose="00000400000000000000" pitchFamily="2" charset="-78"/>
              <a:cs typeface="Arial" panose="020B0604020202020204" pitchFamily="34" charset="0"/>
            </a:endParaRPr>
          </a:p>
        </p:txBody>
      </p:sp>
      <p:sp>
        <p:nvSpPr>
          <p:cNvPr id="2" name="Rectangle 243">
            <a:extLst>
              <a:ext uri="{FF2B5EF4-FFF2-40B4-BE49-F238E27FC236}">
                <a16:creationId xmlns:a16="http://schemas.microsoft.com/office/drawing/2014/main" id="{793D3D9A-B3D0-F825-35B6-A8B757B54887}"/>
              </a:ext>
            </a:extLst>
          </p:cNvPr>
          <p:cNvSpPr>
            <a:spLocks noChangeArrowheads="1"/>
          </p:cNvSpPr>
          <p:nvPr/>
        </p:nvSpPr>
        <p:spPr bwMode="auto">
          <a:xfrm>
            <a:off x="4653929" y="6453408"/>
            <a:ext cx="449071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Arial" charset="0"/>
                <a:cs typeface="Arial" charset="0"/>
              </a:rPr>
              <a:t>adapted from Kay Arthur, Precepts</a:t>
            </a:r>
          </a:p>
        </p:txBody>
      </p:sp>
    </p:spTree>
    <p:extLst>
      <p:ext uri="{BB962C8B-B14F-4D97-AF65-F5344CB8AC3E}">
        <p14:creationId xmlns:p14="http://schemas.microsoft.com/office/powerpoint/2010/main" val="15147396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7947"/>
                                        </p:tgtEl>
                                        <p:attrNameLst>
                                          <p:attrName>style.visibility</p:attrName>
                                        </p:attrNameLst>
                                      </p:cBhvr>
                                      <p:to>
                                        <p:strVal val="visible"/>
                                      </p:to>
                                    </p:set>
                                    <p:animEffect transition="in" filter="wedge">
                                      <p:cBhvr>
                                        <p:cTn id="13" dur="500"/>
                                        <p:tgtEl>
                                          <p:spTgt spid="379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124"/>
                                        </p:tgtEl>
                                        <p:attrNameLst>
                                          <p:attrName>style.visibility</p:attrName>
                                        </p:attrNameLst>
                                      </p:cBhvr>
                                      <p:to>
                                        <p:strVal val="visible"/>
                                      </p:to>
                                    </p:set>
                                    <p:anim calcmode="lin" valueType="num">
                                      <p:cBhvr additive="base">
                                        <p:cTn id="18" dur="500" fill="hold"/>
                                        <p:tgtEl>
                                          <p:spTgt spid="38124"/>
                                        </p:tgtEl>
                                        <p:attrNameLst>
                                          <p:attrName>ppt_x</p:attrName>
                                        </p:attrNameLst>
                                      </p:cBhvr>
                                      <p:tavLst>
                                        <p:tav tm="0">
                                          <p:val>
                                            <p:strVal val="0-#ppt_w/2"/>
                                          </p:val>
                                        </p:tav>
                                        <p:tav tm="100000">
                                          <p:val>
                                            <p:strVal val="#ppt_x"/>
                                          </p:val>
                                        </p:tav>
                                      </p:tavLst>
                                    </p:anim>
                                    <p:anim calcmode="lin" valueType="num">
                                      <p:cBhvr additive="base">
                                        <p:cTn id="19" dur="500" fill="hold"/>
                                        <p:tgtEl>
                                          <p:spTgt spid="3812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67984"/>
                                        </p:tgtEl>
                                        <p:attrNameLst>
                                          <p:attrName>style.visibility</p:attrName>
                                        </p:attrNameLst>
                                      </p:cBhvr>
                                      <p:to>
                                        <p:strVal val="visible"/>
                                      </p:to>
                                    </p:set>
                                    <p:anim calcmode="lin" valueType="num">
                                      <p:cBhvr additive="base">
                                        <p:cTn id="24" dur="500" fill="hold"/>
                                        <p:tgtEl>
                                          <p:spTgt spid="467984"/>
                                        </p:tgtEl>
                                        <p:attrNameLst>
                                          <p:attrName>ppt_x</p:attrName>
                                        </p:attrNameLst>
                                      </p:cBhvr>
                                      <p:tavLst>
                                        <p:tav tm="0">
                                          <p:val>
                                            <p:strVal val="#ppt_x"/>
                                          </p:val>
                                        </p:tav>
                                        <p:tav tm="100000">
                                          <p:val>
                                            <p:strVal val="#ppt_x"/>
                                          </p:val>
                                        </p:tav>
                                      </p:tavLst>
                                    </p:anim>
                                    <p:anim calcmode="lin" valueType="num">
                                      <p:cBhvr additive="base">
                                        <p:cTn id="25"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8133"/>
                                        </p:tgtEl>
                                        <p:attrNameLst>
                                          <p:attrName>style.visibility</p:attrName>
                                        </p:attrNameLst>
                                      </p:cBhvr>
                                      <p:to>
                                        <p:strVal val="visible"/>
                                      </p:to>
                                    </p:set>
                                    <p:anim calcmode="lin" valueType="num">
                                      <p:cBhvr additive="base">
                                        <p:cTn id="30" dur="500" fill="hold"/>
                                        <p:tgtEl>
                                          <p:spTgt spid="38133"/>
                                        </p:tgtEl>
                                        <p:attrNameLst>
                                          <p:attrName>ppt_x</p:attrName>
                                        </p:attrNameLst>
                                      </p:cBhvr>
                                      <p:tavLst>
                                        <p:tav tm="0">
                                          <p:val>
                                            <p:strVal val="#ppt_x"/>
                                          </p:val>
                                        </p:tav>
                                        <p:tav tm="100000">
                                          <p:val>
                                            <p:strVal val="#ppt_x"/>
                                          </p:val>
                                        </p:tav>
                                      </p:tavLst>
                                    </p:anim>
                                    <p:anim calcmode="lin" valueType="num">
                                      <p:cBhvr additive="base">
                                        <p:cTn id="31" dur="500" fill="hold"/>
                                        <p:tgtEl>
                                          <p:spTgt spid="38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P spid="3813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8E942-BA12-7B4B-A4BB-9D2A52F04ADF}"/>
              </a:ext>
            </a:extLst>
          </p:cNvPr>
          <p:cNvSpPr>
            <a:spLocks noGrp="1"/>
          </p:cNvSpPr>
          <p:nvPr>
            <p:ph type="title"/>
          </p:nvPr>
        </p:nvSpPr>
        <p:spPr/>
        <p:txBody>
          <a:bodyPr/>
          <a:lstStyle/>
          <a:p>
            <a:r>
              <a:rPr lang="ar-JO" sz="4000" dirty="0"/>
              <a:t>اشتهوا اللبن العقلي عديم الغش من كلمة الله</a:t>
            </a:r>
            <a:endParaRPr lang="en-US" sz="4000" dirty="0"/>
          </a:p>
        </p:txBody>
      </p:sp>
      <p:pic>
        <p:nvPicPr>
          <p:cNvPr id="5" name="Content Placeholder 4" descr="Close - up of a glass of milk&#10;&#10;Description automatically generated with low confidence">
            <a:extLst>
              <a:ext uri="{FF2B5EF4-FFF2-40B4-BE49-F238E27FC236}">
                <a16:creationId xmlns:a16="http://schemas.microsoft.com/office/drawing/2014/main" id="{7FE341FD-ADCE-C044-B587-DD7A0990B3A6}"/>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0" y="1187450"/>
            <a:ext cx="9144000" cy="5670550"/>
          </a:xfrm>
        </p:spPr>
      </p:pic>
      <p:sp>
        <p:nvSpPr>
          <p:cNvPr id="6" name="TextBox 5">
            <a:extLst>
              <a:ext uri="{FF2B5EF4-FFF2-40B4-BE49-F238E27FC236}">
                <a16:creationId xmlns:a16="http://schemas.microsoft.com/office/drawing/2014/main" id="{8EE52E25-D4CE-984B-BAB2-97C78B2D3B4D}"/>
              </a:ext>
            </a:extLst>
          </p:cNvPr>
          <p:cNvSpPr txBox="1"/>
          <p:nvPr/>
        </p:nvSpPr>
        <p:spPr>
          <a:xfrm>
            <a:off x="3851921" y="1340768"/>
            <a:ext cx="4968552" cy="132343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لكي تنموا به</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بطرس 2: 2</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873438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aby in a highchair&#10;&#10;Description automatically generated with low confidence">
            <a:extLst>
              <a:ext uri="{FF2B5EF4-FFF2-40B4-BE49-F238E27FC236}">
                <a16:creationId xmlns:a16="http://schemas.microsoft.com/office/drawing/2014/main" id="{F75E8D3D-D99B-E241-9FC5-5DEB1A328FE2}"/>
              </a:ext>
            </a:extLst>
          </p:cNvPr>
          <p:cNvPicPr>
            <a:picLocks noGrp="1" noChangeAspect="1"/>
          </p:cNvPicPr>
          <p:nvPr>
            <p:ph type="pic" idx="1"/>
          </p:nvPr>
        </p:nvPicPr>
        <p:blipFill rotWithShape="1">
          <a:blip r:embed="rId2"/>
          <a:srcRect t="1813" b="41937"/>
          <a:stretch/>
        </p:blipFill>
        <p:spPr>
          <a:xfrm>
            <a:off x="1619673" y="299085"/>
            <a:ext cx="5904656" cy="4428491"/>
          </a:xfrm>
          <a:noFill/>
        </p:spPr>
      </p:pic>
      <p:sp>
        <p:nvSpPr>
          <p:cNvPr id="15" name="Text Placeholder 3">
            <a:extLst>
              <a:ext uri="{FF2B5EF4-FFF2-40B4-BE49-F238E27FC236}">
                <a16:creationId xmlns:a16="http://schemas.microsoft.com/office/drawing/2014/main" id="{F5B53C75-5A49-4739-BACA-DA8C3E9D36CC}"/>
              </a:ext>
            </a:extLst>
          </p:cNvPr>
          <p:cNvSpPr>
            <a:spLocks noGrp="1"/>
          </p:cNvSpPr>
          <p:nvPr>
            <p:ph type="body" sz="half" idx="2"/>
          </p:nvPr>
        </p:nvSpPr>
        <p:spPr>
          <a:xfrm>
            <a:off x="0" y="4941168"/>
            <a:ext cx="9036496" cy="1231032"/>
          </a:xfrm>
        </p:spPr>
        <p:txBody>
          <a:bodyPr/>
          <a:lstStyle/>
          <a:p>
            <a:pPr algn="ctr"/>
            <a:r>
              <a:rPr lang="ar-JO" sz="6000" dirty="0"/>
              <a:t>أريد المزيد</a:t>
            </a:r>
            <a:endParaRPr lang="en-US" sz="6000" dirty="0"/>
          </a:p>
        </p:txBody>
      </p:sp>
    </p:spTree>
    <p:extLst>
      <p:ext uri="{BB962C8B-B14F-4D97-AF65-F5344CB8AC3E}">
        <p14:creationId xmlns:p14="http://schemas.microsoft.com/office/powerpoint/2010/main" val="36755787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Rectangle 3"/>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5716" name="Text Box 4"/>
          <p:cNvSpPr txBox="1">
            <a:spLocks noChangeArrowheads="1"/>
          </p:cNvSpPr>
          <p:nvPr/>
        </p:nvSpPr>
        <p:spPr bwMode="auto">
          <a:xfrm>
            <a:off x="304800" y="4114800"/>
            <a:ext cx="8587680" cy="1505027"/>
          </a:xfrm>
          <a:prstGeom prst="rect">
            <a:avLst/>
          </a:prstGeom>
          <a:noFill/>
          <a:ln w="9525">
            <a:noFill/>
            <a:miter lim="800000"/>
            <a:headEnd/>
            <a:tailEnd/>
          </a:ln>
          <a:effectLst/>
        </p:spPr>
        <p:txBody>
          <a:bodyPr wrap="square">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marL="57150" marR="0" lvl="0" indent="-57150" algn="ctr" defTabSz="914400" rtl="0" eaLnBrk="1" fontAlgn="base" latinLnBrk="0" hangingPunct="1">
              <a:lnSpc>
                <a:spcPct val="85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rPr>
              <a:t>كونوا أنتم أيضاً مبنيين - كحجارة حية - بيتاً روحياً، كهنوتاً مقدساً، لتقديم ذبائح روحية مقبولة عند الله بيسوع المسيح.</a:t>
            </a:r>
            <a:endParaRPr kumimoji="0" lang="en-US" sz="3600"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endParaRPr>
          </a:p>
        </p:txBody>
      </p:sp>
      <p:sp>
        <p:nvSpPr>
          <p:cNvPr id="169988" name="Rectangle 5"/>
          <p:cNvSpPr>
            <a:spLocks noGrp="1" noChangeArrowheads="1"/>
          </p:cNvSpPr>
          <p:nvPr>
            <p:ph type="title" idx="4294967295"/>
          </p:nvPr>
        </p:nvSpPr>
        <p:spPr/>
        <p:txBody>
          <a:bodyPr/>
          <a:lstStyle/>
          <a:p>
            <a:pP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1 بطرس 2: 5</a:t>
            </a:r>
            <a:endParaRPr lang="en-US" b="1" dirty="0">
              <a:latin typeface="Arial" panose="020B0604020202020204" pitchFamily="34" charset="0"/>
              <a:ea typeface="ＭＳ Ｐゴシック" charset="0"/>
              <a:cs typeface="Arial" panose="020B0604020202020204" pitchFamily="34" charset="0"/>
            </a:endParaRPr>
          </a:p>
        </p:txBody>
      </p:sp>
      <p:sp>
        <p:nvSpPr>
          <p:cNvPr id="6" name="Text Box 13"/>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dirty="0">
                <a:solidFill>
                  <a:schemeClr val="bg1"/>
                </a:solidFill>
                <a:effectLst>
                  <a:glow rad="101600">
                    <a:schemeClr val="tx1">
                      <a:alpha val="99000"/>
                    </a:schemeClr>
                  </a:glow>
                </a:effectLst>
              </a:rPr>
              <a:t>أنتم كحجارة حية</a:t>
            </a:r>
            <a:endParaRPr lang="en-US"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363161" y="3408681"/>
            <a:ext cx="8784976" cy="30971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6" name="Picture 5" descr="A close - up of some rocks&#10;&#10;Description automatically generated with medium confidence">
            <a:extLst>
              <a:ext uri="{FF2B5EF4-FFF2-40B4-BE49-F238E27FC236}">
                <a16:creationId xmlns:a16="http://schemas.microsoft.com/office/drawing/2014/main" id="{D82080C0-B84F-8C4D-9B76-D23F2620603D}"/>
              </a:ext>
            </a:extLst>
          </p:cNvPr>
          <p:cNvPicPr>
            <a:picLocks noChangeAspect="1"/>
          </p:cNvPicPr>
          <p:nvPr/>
        </p:nvPicPr>
        <p:blipFill>
          <a:blip r:embed="rId3"/>
          <a:stretch>
            <a:fillRect/>
          </a:stretch>
        </p:blipFill>
        <p:spPr>
          <a:xfrm>
            <a:off x="23044" y="999671"/>
            <a:ext cx="9120956" cy="5858329"/>
          </a:xfrm>
          <a:prstGeom prst="rect">
            <a:avLst/>
          </a:prstGeom>
        </p:spPr>
      </p:pic>
      <p:sp>
        <p:nvSpPr>
          <p:cNvPr id="7" name="TextBox 6">
            <a:extLst>
              <a:ext uri="{FF2B5EF4-FFF2-40B4-BE49-F238E27FC236}">
                <a16:creationId xmlns:a16="http://schemas.microsoft.com/office/drawing/2014/main" id="{8E3ACFEE-632B-3D4A-8F96-0AA242191176}"/>
              </a:ext>
            </a:extLst>
          </p:cNvPr>
          <p:cNvSpPr txBox="1"/>
          <p:nvPr/>
        </p:nvSpPr>
        <p:spPr>
          <a:xfrm>
            <a:off x="37808" y="1713033"/>
            <a:ext cx="8743032" cy="3785652"/>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outerShdw blurRad="50800" dist="88900" dir="16200000" rotWithShape="0">
                    <a:prstClr val="black">
                      <a:alpha val="72000"/>
                    </a:prstClr>
                  </a:outerShdw>
                </a:effectLst>
                <a:latin typeface="Arial" panose="020B0604020202020204" pitchFamily="34" charset="0"/>
                <a:cs typeface="Arial" panose="020B0604020202020204" pitchFamily="34" charset="0"/>
              </a:rPr>
              <a:t>مبنيين كبيت روحي</a:t>
            </a:r>
            <a:endParaRPr kumimoji="0" lang="en-US"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rPr>
              <a:t>لكهنوت مقدس</a:t>
            </a:r>
            <a:endParaRPr kumimoji="0" lang="en-US"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rPr>
              <a:t>لتقديم:</a:t>
            </a:r>
            <a:endParaRPr kumimoji="0" lang="en-US"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rPr>
              <a:t>ذبائح روحية مقبولة</a:t>
            </a:r>
            <a:endParaRPr kumimoji="0" lang="en-US"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9528561"/>
      </p:ext>
    </p:extLst>
  </p:cSld>
  <p:clrMapOvr>
    <a:overrideClrMapping bg1="lt1" tx1="dk1" bg2="lt2" tx2="dk2" accent1="accent1" accent2="accent2" accent3="accent3" accent4="accent4" accent5="accent5" accent6="accent6" hlink="hlink" folHlink="folHlink"/>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6056-076B-424B-84A8-27062C9E4C39}"/>
              </a:ext>
            </a:extLst>
          </p:cNvPr>
          <p:cNvSpPr>
            <a:spLocks noGrp="1"/>
          </p:cNvSpPr>
          <p:nvPr>
            <p:ph type="title"/>
          </p:nvPr>
        </p:nvSpPr>
        <p:spPr>
          <a:xfrm>
            <a:off x="38100" y="44449"/>
            <a:ext cx="9070975" cy="1725897"/>
          </a:xfrm>
        </p:spPr>
        <p:txBody>
          <a:bodyPr/>
          <a:lstStyle/>
          <a:p>
            <a:r>
              <a:rPr lang="ar-JO" sz="4000" dirty="0"/>
              <a:t>الحجر الذي رفضه البناؤون، هو قد صار رأس الزاوية </a:t>
            </a:r>
            <a:r>
              <a:rPr lang="ar-JO" sz="2400" dirty="0"/>
              <a:t>ع7</a:t>
            </a:r>
            <a:endParaRPr lang="en-US" sz="2400" dirty="0"/>
          </a:p>
        </p:txBody>
      </p:sp>
      <p:pic>
        <p:nvPicPr>
          <p:cNvPr id="5" name="Content Placeholder 4" descr="A sign on a building&#10;&#10;Description automatically generated with medium confidence">
            <a:extLst>
              <a:ext uri="{FF2B5EF4-FFF2-40B4-BE49-F238E27FC236}">
                <a16:creationId xmlns:a16="http://schemas.microsoft.com/office/drawing/2014/main" id="{2C2E7AF6-5928-8A48-A5B1-3187D6B07FBB}"/>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331640" y="1770347"/>
            <a:ext cx="6840760" cy="4551189"/>
          </a:xfrm>
        </p:spPr>
      </p:pic>
    </p:spTree>
    <p:extLst>
      <p:ext uri="{BB962C8B-B14F-4D97-AF65-F5344CB8AC3E}">
        <p14:creationId xmlns:p14="http://schemas.microsoft.com/office/powerpoint/2010/main" val="18733883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260238"/>
          </a:xfrm>
          <a:noFill/>
        </p:spPr>
        <p:txBody>
          <a:bodyPr/>
          <a:lstStyle/>
          <a:p>
            <a:r>
              <a:rPr lang="ar-JO" sz="5400" dirty="0">
                <a:solidFill>
                  <a:schemeClr val="bg1"/>
                </a:solidFill>
                <a:effectLst>
                  <a:glow rad="101600">
                    <a:schemeClr val="tx1">
                      <a:alpha val="99000"/>
                    </a:schemeClr>
                  </a:glow>
                </a:effectLst>
              </a:rPr>
              <a:t>ما نحن</a:t>
            </a:r>
            <a:endParaRPr lang="en-US" sz="54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86894" y="1614829"/>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R="0" lvl="0" algn="r" defTabSz="914400" rtl="0" eaLnBrk="1" fontAlgn="base" latinLnBrk="0" hangingPunct="1">
              <a:lnSpc>
                <a:spcPct val="100000"/>
              </a:lnSpc>
              <a:spcBef>
                <a:spcPct val="0"/>
              </a:spcBef>
              <a:spcAft>
                <a:spcPct val="0"/>
              </a:spcAft>
              <a:buClrTx/>
              <a:buSzTx/>
              <a:tabLst/>
              <a:defRPr/>
            </a:pPr>
            <a:r>
              <a:rPr lang="ar-JO" sz="4800" b="1" dirty="0">
                <a:solidFill>
                  <a:srgbClr val="FFFFFF"/>
                </a:solidFill>
                <a:latin typeface="Arial" panose="020B0604020202020204" pitchFamily="34" charset="0"/>
                <a:cs typeface="Arial" panose="020B0604020202020204" pitchFamily="34" charset="0"/>
              </a:rPr>
              <a:t>1. جنس مختار</a:t>
            </a:r>
          </a:p>
          <a:p>
            <a:pPr marR="0" lvl="0" algn="r" defTabSz="914400" rtl="0" eaLnBrk="1" fontAlgn="base" latinLnBrk="0" hangingPunct="1">
              <a:lnSpc>
                <a:spcPct val="100000"/>
              </a:lnSpc>
              <a:spcBef>
                <a:spcPct val="0"/>
              </a:spcBef>
              <a:spcAft>
                <a:spcPct val="0"/>
              </a:spcAft>
              <a:buClrTx/>
              <a:buSzTx/>
              <a:tabLst/>
              <a:defRPr/>
            </a:pPr>
            <a:r>
              <a:rPr lang="ar-JO" sz="4800" b="1" dirty="0">
                <a:solidFill>
                  <a:srgbClr val="FFFFFF"/>
                </a:solidFill>
                <a:latin typeface="Arial" panose="020B0604020202020204" pitchFamily="34" charset="0"/>
                <a:cs typeface="Arial" panose="020B0604020202020204" pitchFamily="34" charset="0"/>
              </a:rPr>
              <a:t>2. كهنوت ملوكي</a:t>
            </a:r>
          </a:p>
          <a:p>
            <a:pPr marR="0" lvl="0" algn="r" defTabSz="914400" rtl="0" eaLnBrk="1" fontAlgn="base" latinLnBrk="0" hangingPunct="1">
              <a:lnSpc>
                <a:spcPct val="100000"/>
              </a:lnSpc>
              <a:spcBef>
                <a:spcPct val="0"/>
              </a:spcBef>
              <a:spcAft>
                <a:spcPct val="0"/>
              </a:spcAft>
              <a:buClrTx/>
              <a:buSzTx/>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3. أمة</a:t>
            </a:r>
            <a:r>
              <a:rPr lang="ar-JO" sz="4800" b="1" dirty="0">
                <a:solidFill>
                  <a:srgbClr val="FFFFFF"/>
                </a:solidFill>
                <a:latin typeface="Arial" panose="020B0604020202020204" pitchFamily="34" charset="0"/>
                <a:cs typeface="Arial" panose="020B0604020202020204" pitchFamily="34" charset="0"/>
              </a:rPr>
              <a:t> مقدسة</a:t>
            </a:r>
          </a:p>
          <a:p>
            <a:pPr marR="0" lvl="0" algn="r" defTabSz="914400" rtl="0" eaLnBrk="1" fontAlgn="base" latinLnBrk="0" hangingPunct="1">
              <a:lnSpc>
                <a:spcPct val="100000"/>
              </a:lnSpc>
              <a:spcBef>
                <a:spcPct val="0"/>
              </a:spcBef>
              <a:spcAft>
                <a:spcPct val="0"/>
              </a:spcAft>
              <a:buClrTx/>
              <a:buSzTx/>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4. شعب ينتمي لله</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140114042"/>
      </p:ext>
    </p:extLst>
  </p:cSld>
  <p:clrMapOvr>
    <a:overrideClrMapping bg1="lt1" tx1="dk1" bg2="lt2" tx2="dk2" accent1="accent1" accent2="accent2" accent3="accent3" accent4="accent4" accent5="accent5" accent6="accent6" hlink="hlink" folHlink="folHlink"/>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ree, outdoor, sky, grass&#10;&#10;Description automatically generated">
            <a:extLst>
              <a:ext uri="{FF2B5EF4-FFF2-40B4-BE49-F238E27FC236}">
                <a16:creationId xmlns:a16="http://schemas.microsoft.com/office/drawing/2014/main" id="{6C928936-652B-8541-8C82-C9C1DFDE3984}"/>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57265" y="1452944"/>
            <a:ext cx="9070974" cy="5405056"/>
          </a:xfrm>
        </p:spPr>
      </p:pic>
      <p:sp>
        <p:nvSpPr>
          <p:cNvPr id="2" name="Title 1">
            <a:extLst>
              <a:ext uri="{FF2B5EF4-FFF2-40B4-BE49-F238E27FC236}">
                <a16:creationId xmlns:a16="http://schemas.microsoft.com/office/drawing/2014/main" id="{F016382E-80DB-A34B-A7E7-3B8FC1C2AE3E}"/>
              </a:ext>
            </a:extLst>
          </p:cNvPr>
          <p:cNvSpPr>
            <a:spLocks noGrp="1"/>
          </p:cNvSpPr>
          <p:nvPr>
            <p:ph type="title"/>
          </p:nvPr>
        </p:nvSpPr>
        <p:spPr>
          <a:xfrm>
            <a:off x="36512" y="1452944"/>
            <a:ext cx="9070975" cy="1688024"/>
          </a:xfrm>
        </p:spPr>
        <p:txBody>
          <a:bodyPr/>
          <a:lstStyle/>
          <a:p>
            <a:r>
              <a:rPr lang="ar-JO" sz="3600" dirty="0">
                <a:solidFill>
                  <a:schemeClr val="tx1"/>
                </a:solidFill>
                <a:effectLst>
                  <a:glow rad="76200">
                    <a:schemeClr val="accent3">
                      <a:satMod val="175000"/>
                      <a:alpha val="99000"/>
                    </a:schemeClr>
                  </a:glow>
                </a:effectLst>
              </a:rPr>
              <a:t>لكي تخبروا بفضائل الذي دعاكم من الظلمة                  إلى نوره العجيب.</a:t>
            </a:r>
            <a:endParaRPr lang="en-US" sz="3600" dirty="0">
              <a:solidFill>
                <a:schemeClr val="tx1"/>
              </a:solidFill>
              <a:effectLst>
                <a:glow rad="76200">
                  <a:schemeClr val="accent3">
                    <a:satMod val="175000"/>
                    <a:alpha val="99000"/>
                  </a:schemeClr>
                </a:glow>
              </a:effectLst>
            </a:endParaRPr>
          </a:p>
        </p:txBody>
      </p:sp>
      <p:sp>
        <p:nvSpPr>
          <p:cNvPr id="7" name="TextBox 6">
            <a:extLst>
              <a:ext uri="{FF2B5EF4-FFF2-40B4-BE49-F238E27FC236}">
                <a16:creationId xmlns:a16="http://schemas.microsoft.com/office/drawing/2014/main" id="{40F12FFD-EE10-3C4D-A219-D56708C6EA41}"/>
              </a:ext>
            </a:extLst>
          </p:cNvPr>
          <p:cNvSpPr txBox="1"/>
          <p:nvPr/>
        </p:nvSpPr>
        <p:spPr>
          <a:xfrm>
            <a:off x="57265" y="332656"/>
            <a:ext cx="9050222" cy="792088"/>
          </a:xfrm>
          <a:prstGeom prst="rect">
            <a:avLst/>
          </a:prstGeom>
          <a:noFill/>
        </p:spPr>
        <p:txBody>
          <a:bodyPr wrap="none" rtlCol="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لأي هدف؟</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642367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ctrTitle"/>
          </p:nvPr>
        </p:nvSpPr>
        <p:spPr>
          <a:xfrm>
            <a:off x="1676400" y="1524000"/>
            <a:ext cx="7086600" cy="838200"/>
          </a:xfrm>
        </p:spPr>
        <p:txBody>
          <a:bodyPr/>
          <a:lstStyle/>
          <a:p>
            <a:pPr eaLnBrk="1" hangingPunct="1">
              <a:defRPr/>
            </a:pPr>
            <a:r>
              <a:rPr lang="ar-JO" b="1" dirty="0">
                <a:latin typeface="Arial" panose="020B0604020202020204" pitchFamily="34" charset="0"/>
                <a:ea typeface="Osaka" charset="0"/>
                <a:cs typeface="Arial" panose="020B0604020202020204" pitchFamily="34" charset="0"/>
              </a:rPr>
              <a:t>تسليط الضوء على مسألة مهمة ...</a:t>
            </a:r>
            <a:endParaRPr lang="en-US" b="1" dirty="0">
              <a:latin typeface="Arial" panose="020B0604020202020204" pitchFamily="34" charset="0"/>
              <a:ea typeface="Osaka" charset="0"/>
              <a:cs typeface="Arial" panose="020B0604020202020204" pitchFamily="34" charset="0"/>
            </a:endParaRPr>
          </a:p>
        </p:txBody>
      </p:sp>
      <p:sp>
        <p:nvSpPr>
          <p:cNvPr id="567299" name="Rectangle 3"/>
          <p:cNvSpPr>
            <a:spLocks noGrp="1" noChangeArrowheads="1"/>
          </p:cNvSpPr>
          <p:nvPr>
            <p:ph type="subTitle" idx="1"/>
          </p:nvPr>
        </p:nvSpPr>
        <p:spPr>
          <a:xfrm>
            <a:off x="1259632" y="2439888"/>
            <a:ext cx="7704856" cy="3581400"/>
          </a:xfrm>
        </p:spPr>
        <p:txBody>
          <a:bodyPr/>
          <a:lstStyle/>
          <a:p>
            <a:pPr algn="r" eaLnBrk="1" hangingPunct="1">
              <a:buFont typeface="Times" charset="0"/>
              <a:buNone/>
              <a:defRPr/>
            </a:pPr>
            <a:r>
              <a:rPr lang="ar-JO" sz="3600" b="1" dirty="0">
                <a:solidFill>
                  <a:schemeClr val="tx2"/>
                </a:solidFill>
                <a:latin typeface="Arial" panose="020B0604020202020204" pitchFamily="34" charset="0"/>
                <a:ea typeface="Osaka" charset="0"/>
                <a:cs typeface="Arial" panose="020B0604020202020204" pitchFamily="34" charset="0"/>
              </a:rPr>
              <a:t>كيف يمكن خداع المؤمنين أثناء التجارب </a:t>
            </a:r>
          </a:p>
          <a:p>
            <a:pPr algn="r" eaLnBrk="1" hangingPunct="1">
              <a:buFont typeface="Times" charset="0"/>
              <a:buNone/>
              <a:defRPr/>
            </a:pPr>
            <a:r>
              <a:rPr lang="ar-JO" sz="3600" b="1" dirty="0">
                <a:solidFill>
                  <a:schemeClr val="tx2"/>
                </a:solidFill>
                <a:latin typeface="Arial" panose="020B0604020202020204" pitchFamily="34" charset="0"/>
                <a:ea typeface="Osaka" charset="0"/>
                <a:cs typeface="Arial" panose="020B0604020202020204" pitchFamily="34" charset="0"/>
              </a:rPr>
              <a:t>ليقللوا من التزامهم بالحياة المقدسة؟</a:t>
            </a:r>
          </a:p>
          <a:p>
            <a:pPr algn="r" eaLnBrk="1" hangingPunct="1">
              <a:buFont typeface="Times" charset="0"/>
              <a:buNone/>
              <a:defRPr/>
            </a:pPr>
            <a:r>
              <a:rPr lang="ar-JO" sz="3600" b="1" dirty="0">
                <a:solidFill>
                  <a:schemeClr val="tx2"/>
                </a:solidFill>
                <a:latin typeface="Arial" panose="020B0604020202020204" pitchFamily="34" charset="0"/>
                <a:ea typeface="Osaka" charset="0"/>
                <a:cs typeface="Arial" panose="020B0604020202020204" pitchFamily="34" charset="0"/>
              </a:rPr>
              <a:t> </a:t>
            </a:r>
          </a:p>
          <a:p>
            <a:pPr eaLnBrk="1" hangingPunct="1">
              <a:buFont typeface="Times" charset="0"/>
              <a:buNone/>
              <a:defRPr/>
            </a:pPr>
            <a:endParaRPr lang="en-US" sz="24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79238034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05506" name="Picture 7" descr="Pur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7" name="Text Box 4"/>
          <p:cNvSpPr txBox="1">
            <a:spLocks noChangeArrowheads="1"/>
          </p:cNvSpPr>
          <p:nvPr/>
        </p:nvSpPr>
        <p:spPr bwMode="auto">
          <a:xfrm>
            <a:off x="1066800" y="990600"/>
            <a:ext cx="6858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2539" name="Picture 11" descr="roman empir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762000"/>
            <a:ext cx="8001000" cy="6129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44" name="Freeform 16"/>
          <p:cNvSpPr>
            <a:spLocks/>
          </p:cNvSpPr>
          <p:nvPr/>
        </p:nvSpPr>
        <p:spPr bwMode="auto">
          <a:xfrm>
            <a:off x="5499100" y="4191000"/>
            <a:ext cx="2044700" cy="939800"/>
          </a:xfrm>
          <a:custGeom>
            <a:avLst/>
            <a:gdLst>
              <a:gd name="T0" fmla="*/ 2147483647 w 1288"/>
              <a:gd name="T1" fmla="*/ 2147483647 h 592"/>
              <a:gd name="T2" fmla="*/ 2147483647 w 1288"/>
              <a:gd name="T3" fmla="*/ 2147483647 h 592"/>
              <a:gd name="T4" fmla="*/ 2147483647 w 1288"/>
              <a:gd name="T5" fmla="*/ 2147483647 h 592"/>
              <a:gd name="T6" fmla="*/ 2147483647 w 1288"/>
              <a:gd name="T7" fmla="*/ 2147483647 h 592"/>
              <a:gd name="T8" fmla="*/ 2147483647 w 1288"/>
              <a:gd name="T9" fmla="*/ 2147483647 h 592"/>
              <a:gd name="T10" fmla="*/ 2147483647 w 1288"/>
              <a:gd name="T11" fmla="*/ 2147483647 h 592"/>
              <a:gd name="T12" fmla="*/ 2147483647 w 1288"/>
              <a:gd name="T13" fmla="*/ 2147483647 h 592"/>
              <a:gd name="T14" fmla="*/ 2147483647 w 1288"/>
              <a:gd name="T15" fmla="*/ 2147483647 h 592"/>
              <a:gd name="T16" fmla="*/ 2147483647 w 1288"/>
              <a:gd name="T17" fmla="*/ 2147483647 h 592"/>
              <a:gd name="T18" fmla="*/ 2147483647 w 1288"/>
              <a:gd name="T19" fmla="*/ 2147483647 h 592"/>
              <a:gd name="T20" fmla="*/ 2147483647 w 1288"/>
              <a:gd name="T21" fmla="*/ 2147483647 h 592"/>
              <a:gd name="T22" fmla="*/ 2147483647 w 1288"/>
              <a:gd name="T23" fmla="*/ 2147483647 h 592"/>
              <a:gd name="T24" fmla="*/ 2147483647 w 1288"/>
              <a:gd name="T25" fmla="*/ 2147483647 h 592"/>
              <a:gd name="T26" fmla="*/ 2147483647 w 1288"/>
              <a:gd name="T27" fmla="*/ 2147483647 h 592"/>
              <a:gd name="T28" fmla="*/ 2147483647 w 1288"/>
              <a:gd name="T29" fmla="*/ 2147483647 h 592"/>
              <a:gd name="T30" fmla="*/ 2147483647 w 1288"/>
              <a:gd name="T31" fmla="*/ 2147483647 h 592"/>
              <a:gd name="T32" fmla="*/ 2147483647 w 1288"/>
              <a:gd name="T33" fmla="*/ 2147483647 h 5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8"/>
              <a:gd name="T52" fmla="*/ 0 h 592"/>
              <a:gd name="T53" fmla="*/ 1288 w 1288"/>
              <a:gd name="T54" fmla="*/ 592 h 5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8" h="592">
                <a:moveTo>
                  <a:pt x="24" y="352"/>
                </a:moveTo>
                <a:cubicBezTo>
                  <a:pt x="48" y="312"/>
                  <a:pt x="112" y="248"/>
                  <a:pt x="168" y="208"/>
                </a:cubicBezTo>
                <a:cubicBezTo>
                  <a:pt x="224" y="168"/>
                  <a:pt x="288" y="144"/>
                  <a:pt x="360" y="112"/>
                </a:cubicBezTo>
                <a:cubicBezTo>
                  <a:pt x="432" y="80"/>
                  <a:pt x="512" y="32"/>
                  <a:pt x="600" y="16"/>
                </a:cubicBezTo>
                <a:cubicBezTo>
                  <a:pt x="688" y="0"/>
                  <a:pt x="808" y="8"/>
                  <a:pt x="888" y="16"/>
                </a:cubicBezTo>
                <a:cubicBezTo>
                  <a:pt x="968" y="24"/>
                  <a:pt x="1032" y="56"/>
                  <a:pt x="1080" y="64"/>
                </a:cubicBezTo>
                <a:cubicBezTo>
                  <a:pt x="1128" y="72"/>
                  <a:pt x="1144" y="48"/>
                  <a:pt x="1176" y="64"/>
                </a:cubicBezTo>
                <a:cubicBezTo>
                  <a:pt x="1208" y="80"/>
                  <a:pt x="1256" y="128"/>
                  <a:pt x="1272" y="160"/>
                </a:cubicBezTo>
                <a:cubicBezTo>
                  <a:pt x="1288" y="192"/>
                  <a:pt x="1280" y="208"/>
                  <a:pt x="1272" y="256"/>
                </a:cubicBezTo>
                <a:cubicBezTo>
                  <a:pt x="1264" y="304"/>
                  <a:pt x="1264" y="408"/>
                  <a:pt x="1224" y="448"/>
                </a:cubicBezTo>
                <a:cubicBezTo>
                  <a:pt x="1184" y="488"/>
                  <a:pt x="1112" y="480"/>
                  <a:pt x="1032" y="496"/>
                </a:cubicBezTo>
                <a:cubicBezTo>
                  <a:pt x="952" y="512"/>
                  <a:pt x="824" y="536"/>
                  <a:pt x="744" y="544"/>
                </a:cubicBezTo>
                <a:cubicBezTo>
                  <a:pt x="664" y="552"/>
                  <a:pt x="624" y="536"/>
                  <a:pt x="552" y="544"/>
                </a:cubicBezTo>
                <a:cubicBezTo>
                  <a:pt x="480" y="552"/>
                  <a:pt x="384" y="592"/>
                  <a:pt x="312" y="592"/>
                </a:cubicBezTo>
                <a:cubicBezTo>
                  <a:pt x="240" y="592"/>
                  <a:pt x="168" y="568"/>
                  <a:pt x="120" y="544"/>
                </a:cubicBezTo>
                <a:cubicBezTo>
                  <a:pt x="72" y="520"/>
                  <a:pt x="40" y="480"/>
                  <a:pt x="24" y="448"/>
                </a:cubicBezTo>
                <a:cubicBezTo>
                  <a:pt x="8" y="416"/>
                  <a:pt x="0" y="392"/>
                  <a:pt x="24" y="352"/>
                </a:cubicBezTo>
                <a:close/>
              </a:path>
            </a:pathLst>
          </a:cu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5510" name="Rectangle 18"/>
          <p:cNvSpPr>
            <a:spLocks noChangeArrowheads="1"/>
          </p:cNvSpPr>
          <p:nvPr/>
        </p:nvSpPr>
        <p:spPr bwMode="auto">
          <a:xfrm>
            <a:off x="8316416" y="0"/>
            <a:ext cx="84413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277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547" name="Rectangle 19"/>
          <p:cNvSpPr>
            <a:spLocks noGrp="1" noChangeArrowheads="1"/>
          </p:cNvSpPr>
          <p:nvPr>
            <p:ph type="title" idx="4294967295"/>
          </p:nvPr>
        </p:nvSpPr>
        <p:spPr>
          <a:xfrm>
            <a:off x="76200" y="0"/>
            <a:ext cx="8686800" cy="838200"/>
          </a:xfrm>
        </p:spPr>
        <p:txBody>
          <a:bodyPr/>
          <a:lstStyle/>
          <a:p>
            <a:pPr algn="ctr" eaLnBrk="1" hangingPunct="1">
              <a:defRPr/>
            </a:pPr>
            <a:r>
              <a:rPr lang="ar-JO" sz="3600" b="1" dirty="0">
                <a:latin typeface="Arial" panose="020B0604020202020204" pitchFamily="34" charset="0"/>
                <a:ea typeface="ＭＳ Ｐゴシック" charset="0"/>
                <a:cs typeface="Arial" panose="020B0604020202020204" pitchFamily="34" charset="0"/>
              </a:rPr>
              <a:t>المستلمون: المهاجرون في الشتات</a:t>
            </a:r>
            <a:endParaRPr lang="en-US" sz="3600" b="1" dirty="0">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F47C0CB2-2DC9-7844-A11D-610380C0F430}"/>
              </a:ext>
            </a:extLst>
          </p:cNvPr>
          <p:cNvSpPr txBox="1">
            <a:spLocks noChangeArrowheads="1"/>
          </p:cNvSpPr>
          <p:nvPr/>
        </p:nvSpPr>
        <p:spPr bwMode="auto">
          <a:xfrm>
            <a:off x="1348194" y="701675"/>
            <a:ext cx="7812360" cy="2520280"/>
          </a:xfrm>
          <a:prstGeom prst="rect">
            <a:avLst/>
          </a:prstGeom>
          <a:solidFill>
            <a:srgbClr val="000000"/>
          </a:solid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بطرس، رسول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إلى </a:t>
            </a:r>
            <a:r>
              <a:rPr kumimoji="0" lang="ar-JO" sz="2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المتغربين</a:t>
            </a: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 شتات بنتس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وغلاطية وكبدوكية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وأسيا وبيثينية، المختارين</a:t>
            </a:r>
            <a:b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b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 بطرس 1: 1 -</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7569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 calcmode="lin" valueType="num">
                                      <p:cBhvr>
                                        <p:cTn id="7" dur="2000" fill="hold"/>
                                        <p:tgtEl>
                                          <p:spTgt spid="22539"/>
                                        </p:tgtEl>
                                        <p:attrNameLst>
                                          <p:attrName>ppt_w</p:attrName>
                                        </p:attrNameLst>
                                      </p:cBhvr>
                                      <p:tavLst>
                                        <p:tav tm="0">
                                          <p:val>
                                            <p:fltVal val="0"/>
                                          </p:val>
                                        </p:tav>
                                        <p:tav tm="100000">
                                          <p:val>
                                            <p:strVal val="#ppt_w"/>
                                          </p:val>
                                        </p:tav>
                                      </p:tavLst>
                                    </p:anim>
                                    <p:anim calcmode="lin" valueType="num">
                                      <p:cBhvr>
                                        <p:cTn id="8" dur="2000" fill="hold"/>
                                        <p:tgtEl>
                                          <p:spTgt spid="225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544"/>
                                        </p:tgtEl>
                                        <p:attrNameLst>
                                          <p:attrName>style.visibility</p:attrName>
                                        </p:attrNameLst>
                                      </p:cBhvr>
                                      <p:to>
                                        <p:strVal val="visible"/>
                                      </p:to>
                                    </p:set>
                                    <p:anim calcmode="lin" valueType="num">
                                      <p:cBhvr>
                                        <p:cTn id="13" dur="3000" fill="hold"/>
                                        <p:tgtEl>
                                          <p:spTgt spid="22544"/>
                                        </p:tgtEl>
                                        <p:attrNameLst>
                                          <p:attrName>ppt_w</p:attrName>
                                        </p:attrNameLst>
                                      </p:cBhvr>
                                      <p:tavLst>
                                        <p:tav tm="0">
                                          <p:val>
                                            <p:fltVal val="0"/>
                                          </p:val>
                                        </p:tav>
                                        <p:tav tm="100000">
                                          <p:val>
                                            <p:strVal val="#ppt_w"/>
                                          </p:val>
                                        </p:tav>
                                      </p:tavLst>
                                    </p:anim>
                                    <p:anim calcmode="lin" valueType="num">
                                      <p:cBhvr>
                                        <p:cTn id="14" dur="3000" fill="hold"/>
                                        <p:tgtEl>
                                          <p:spTgt spid="225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4766" y="1988840"/>
            <a:ext cx="9144000" cy="33852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تجذب الآخرين</a:t>
            </a:r>
            <a:b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b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وسط الألم</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16578494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1. إظهار </a:t>
            </a:r>
            <a:r>
              <a:rPr lang="ar-JO" sz="4800" dirty="0">
                <a:solidFill>
                  <a:srgbClr val="FFFF00"/>
                </a:solidFill>
                <a:effectLst>
                  <a:glow rad="127000">
                    <a:schemeClr val="tx1"/>
                  </a:glow>
                </a:effectLst>
                <a:ea typeface="Accordance" panose="00000400000000000000" pitchFamily="2" charset="-78"/>
              </a:rPr>
              <a:t>القداسة</a:t>
            </a:r>
            <a:r>
              <a:rPr lang="ar-JO" sz="4800" dirty="0">
                <a:effectLst>
                  <a:glow rad="127000">
                    <a:schemeClr val="tx1"/>
                  </a:glow>
                </a:effectLst>
                <a:ea typeface="Accordance" panose="00000400000000000000" pitchFamily="2" charset="-78"/>
              </a:rPr>
              <a:t> والرجاء</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 (1: 1-2: 12).</a:t>
            </a: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5710" y="54396"/>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الرجاء</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في الظلمة</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5922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1. إظهار </a:t>
            </a:r>
            <a:r>
              <a:rPr lang="ar-JO" sz="4800" dirty="0">
                <a:solidFill>
                  <a:srgbClr val="FFFF00"/>
                </a:solidFill>
                <a:effectLst>
                  <a:glow rad="127000">
                    <a:schemeClr val="tx1"/>
                  </a:glow>
                </a:effectLst>
                <a:ea typeface="Accordance" panose="00000400000000000000" pitchFamily="2" charset="-78"/>
              </a:rPr>
              <a:t>القداسة</a:t>
            </a:r>
            <a:r>
              <a:rPr lang="ar-JO" sz="4800" dirty="0">
                <a:effectLst>
                  <a:glow rad="127000">
                    <a:schemeClr val="tx1"/>
                  </a:glow>
                </a:effectLst>
                <a:ea typeface="Accordance" panose="00000400000000000000" pitchFamily="2" charset="-78"/>
              </a:rPr>
              <a:t> والرجاء</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 (1: 1-2: 12).</a:t>
            </a: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5710" y="54396"/>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الرجاء</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في الظلمة</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17520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2. أظهر </a:t>
            </a:r>
            <a:r>
              <a:rPr lang="ar-JO" sz="4800" dirty="0">
                <a:solidFill>
                  <a:srgbClr val="FFFF00"/>
                </a:solidFill>
                <a:effectLst>
                  <a:glow rad="127000">
                    <a:schemeClr val="tx1"/>
                  </a:glow>
                </a:effectLst>
                <a:ea typeface="Accordance" panose="00000400000000000000" pitchFamily="2" charset="-78"/>
              </a:rPr>
              <a:t>الخضوع</a:t>
            </a:r>
            <a:r>
              <a:rPr lang="ar-JO" sz="4800" dirty="0">
                <a:effectLst>
                  <a:glow rad="127000">
                    <a:schemeClr val="tx1"/>
                  </a:glow>
                </a:effectLst>
                <a:ea typeface="Accordance" panose="00000400000000000000" pitchFamily="2" charset="-78"/>
              </a:rPr>
              <a:t> لكل من لله والناس</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 (2: 13-3: 12).</a:t>
            </a:r>
            <a:br>
              <a:rPr lang="ar-JO" sz="4800" dirty="0">
                <a:effectLst>
                  <a:glow rad="127000">
                    <a:schemeClr val="tx1"/>
                  </a:glow>
                </a:effectLst>
                <a:ea typeface="Accordance" panose="00000400000000000000" pitchFamily="2" charset="-78"/>
              </a:rPr>
            </a:b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534421" y="74968"/>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6307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extLst>
              <p:ext uri="{D42A27DB-BD31-4B8C-83A1-F6EECF244321}">
                <p14:modId xmlns:p14="http://schemas.microsoft.com/office/powerpoint/2010/main" val="1597010385"/>
              </p:ext>
            </p:extLst>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التقديس</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الخضوع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إنكار الذات</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1:1 – 2: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13 – 3: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13 – 5: 14</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القداسة</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التواضع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إكرام الآخرين</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تحية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شكر على الرجاء</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3-12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الحض على حياة القداسة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13 – 2: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السُلطة</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13-17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مكان العمل</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18-25</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الزواج</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الكنيسة وكل الحياة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8-12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غلَبت المسيح</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05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13 – 4: 6</a:t>
                      </a:r>
                      <a:endParaRPr kumimoji="0" lang="en-US" sz="105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تهيئة الآخرين</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4: 7-19</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الشيوخ</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الأحداث</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5أ</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التواضع واليقظة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5ب-11</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الغاية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12-14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من روما إلى شمال آسيا</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أوائل سنة 64م</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algn="ctr" defTabSz="457200" rtl="1">
                        <a:defRPr/>
                      </a:pPr>
                      <a:r>
                        <a:rPr lang="ar-JO"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rPr>
                        <a:t>كيف تجذب الآخرين وسط المعاناة الصالحة</a:t>
                      </a:r>
                      <a:endParaRPr lang="en-US"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endParaRP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799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275</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ar-JO" b="1" dirty="0">
                <a:latin typeface="Accordance" panose="00000400000000000000" pitchFamily="2" charset="-78"/>
                <a:ea typeface="Accordance" panose="00000400000000000000" pitchFamily="2" charset="-78"/>
                <a:cs typeface="Accordance" panose="00000400000000000000" pitchFamily="2" charset="-78"/>
              </a:rPr>
              <a:t>مخطط 1 بطرس</a:t>
            </a:r>
            <a:endParaRPr lang="en-US" b="1" dirty="0">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1071165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4564" y="1721261"/>
            <a:ext cx="9252520" cy="2935957"/>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6600" b="1" dirty="0">
                <a:solidFill>
                  <a:srgbClr val="FFFFFF"/>
                </a:solidFill>
                <a:latin typeface="Arial" panose="020B0604020202020204" pitchFamily="34" charset="0"/>
                <a:ea typeface="ＭＳ Ｐゴシック" charset="0"/>
                <a:cs typeface="Arial" panose="020B0604020202020204" pitchFamily="34" charset="0"/>
              </a:rPr>
              <a:t>النعمة في الألم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حتى نستطيع أن نصمد</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1295320"/>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ar-JO" sz="3600" dirty="0">
                <a:solidFill>
                  <a:schemeClr val="tx1"/>
                </a:solidFill>
                <a:ea typeface="ＭＳ Ｐゴシック" charset="0"/>
              </a:rPr>
              <a:t>1 بطرس 2: 11-25</a:t>
            </a:r>
            <a:endParaRPr lang="en-US" sz="3600" dirty="0">
              <a:solidFill>
                <a:schemeClr val="tx1"/>
              </a:solidFill>
              <a:ea typeface="ＭＳ Ｐゴシック" charset="0"/>
            </a:endParaRPr>
          </a:p>
        </p:txBody>
      </p:sp>
      <p:sp>
        <p:nvSpPr>
          <p:cNvPr id="2" name="Rectangle 1">
            <a:extLst>
              <a:ext uri="{FF2B5EF4-FFF2-40B4-BE49-F238E27FC236}">
                <a16:creationId xmlns:a16="http://schemas.microsoft.com/office/drawing/2014/main" id="{F6AAFE29-DAC0-6B45-B26D-4FAF31A838EA}"/>
              </a:ext>
            </a:extLst>
          </p:cNvPr>
          <p:cNvSpPr/>
          <p:nvPr/>
        </p:nvSpPr>
        <p:spPr>
          <a:xfrm>
            <a:off x="611560" y="1793776"/>
            <a:ext cx="7920880" cy="3539430"/>
          </a:xfrm>
          <a:prstGeom prst="rect">
            <a:avLst/>
          </a:prstGeom>
        </p:spPr>
        <p:txBody>
          <a:bodyPr wrap="square">
            <a:spAutoFit/>
          </a:bodyPr>
          <a:lstStyle/>
          <a:p>
            <a:pPr marR="0" lvl="0" algn="r" defTabSz="914400" rtl="0" eaLnBrk="0" fontAlgn="base" latinLnBrk="0" hangingPunct="0">
              <a:lnSpc>
                <a:spcPct val="100000"/>
              </a:lnSpc>
              <a:spcBef>
                <a:spcPct val="0"/>
              </a:spcBef>
              <a:spcAft>
                <a:spcPct val="0"/>
              </a:spcAft>
              <a:buClrTx/>
              <a:buSzTx/>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 أيها الأحباء أطلب إليكم كغرباء ونزلاء، أن تمتنعوا عن </a:t>
            </a:r>
          </a:p>
          <a:p>
            <a:pPr marR="0" lvl="0" algn="r" defTabSz="914400" rtl="0" eaLnBrk="0" fontAlgn="base" latinLnBrk="0" hangingPunct="0">
              <a:lnSpc>
                <a:spcPct val="100000"/>
              </a:lnSpc>
              <a:spcBef>
                <a:spcPct val="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الشهوات الجسدية التي تحارب النفس.</a:t>
            </a:r>
          </a:p>
          <a:p>
            <a:pPr marR="0" lvl="0" algn="r" defTabSz="914400" rtl="0" eaLnBrk="0" fontAlgn="base" latinLnBrk="0" hangingPunct="0">
              <a:lnSpc>
                <a:spcPct val="100000"/>
              </a:lnSpc>
              <a:spcBef>
                <a:spcPct val="0"/>
              </a:spcBef>
              <a:spcAft>
                <a:spcPct val="0"/>
              </a:spcAft>
              <a:buClrTx/>
              <a:buSzTx/>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 وأن تكون سيرتكم بين الأمم حسنة، لكي يكونوا فيما </a:t>
            </a:r>
          </a:p>
          <a:p>
            <a:pPr marR="0" lvl="0" algn="r" defTabSz="914400" rtl="0" eaLnBrk="0" fontAlgn="base" latinLnBrk="0" hangingPunct="0">
              <a:lnSpc>
                <a:spcPct val="100000"/>
              </a:lnSpc>
              <a:spcBef>
                <a:spcPct val="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يفترون عليكم كفاعلي شر، يمجدون الله في يوم </a:t>
            </a:r>
          </a:p>
          <a:p>
            <a:pPr marR="0" lvl="0" algn="r" defTabSz="914400" rtl="0" eaLnBrk="0" fontAlgn="base" latinLnBrk="0" hangingPunct="0">
              <a:lnSpc>
                <a:spcPct val="100000"/>
              </a:lnSpc>
              <a:spcBef>
                <a:spcPct val="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الإفتقاد، من أجل أعمالكم الحسنة التي يلاحظونها.</a:t>
            </a:r>
          </a:p>
          <a:p>
            <a:pPr marR="0" lvl="0" algn="r" defTabSz="914400" rtl="0" eaLnBrk="0" fontAlgn="base" latinLnBrk="0" hangingPunct="0">
              <a:lnSpc>
                <a:spcPct val="100000"/>
              </a:lnSpc>
              <a:spcBef>
                <a:spcPct val="0"/>
              </a:spcBef>
              <a:spcAft>
                <a:spcPct val="0"/>
              </a:spcAft>
              <a:buClrTx/>
              <a:buSzTx/>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 فاخضعوا لكل ترتيب بشري من أجل الرب، إن كان </a:t>
            </a:r>
          </a:p>
          <a:p>
            <a:pPr marR="0" lvl="0" algn="r" defTabSz="914400" rtl="0" eaLnBrk="0" fontAlgn="base" latinLnBrk="0" hangingPunct="0">
              <a:lnSpc>
                <a:spcPct val="100000"/>
              </a:lnSpc>
              <a:spcBef>
                <a:spcPct val="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للملك فكمن هو فوق الكل.</a:t>
            </a:r>
            <a:endParaRPr kumimoji="0" lang="en-S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036954"/>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8C6279-D900-3744-917A-B803D17E98DC}"/>
              </a:ext>
            </a:extLst>
          </p:cNvPr>
          <p:cNvSpPr/>
          <p:nvPr/>
        </p:nvSpPr>
        <p:spPr>
          <a:xfrm>
            <a:off x="611560" y="1263640"/>
            <a:ext cx="7848872" cy="3539430"/>
          </a:xfrm>
          <a:prstGeom prst="rect">
            <a:avLst/>
          </a:prstGeom>
        </p:spPr>
        <p:txBody>
          <a:bodyPr wrap="square">
            <a:spAutoFit/>
          </a:bodyPr>
          <a:lstStyle/>
          <a:p>
            <a:pPr marR="0" lvl="0" algn="r" defTabSz="914400" rtl="0" eaLnBrk="0" fontAlgn="base" latinLnBrk="0" hangingPunct="0">
              <a:lnSpc>
                <a:spcPct val="100000"/>
              </a:lnSpc>
              <a:spcBef>
                <a:spcPct val="0"/>
              </a:spcBef>
              <a:spcAft>
                <a:spcPct val="0"/>
              </a:spcAft>
              <a:buClrTx/>
              <a:buSzTx/>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 أو للولاة فكمرسلين منه للإنتقام من فاعلي الشر، </a:t>
            </a:r>
          </a:p>
          <a:p>
            <a:pPr marR="0" lvl="0" algn="r" defTabSz="914400" rtl="0" eaLnBrk="0" fontAlgn="base" latinLnBrk="0" hangingPunct="0">
              <a:lnSpc>
                <a:spcPct val="100000"/>
              </a:lnSpc>
              <a:spcBef>
                <a:spcPct val="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وللمدح لفاعلي الخير.</a:t>
            </a:r>
          </a:p>
          <a:p>
            <a:pPr marR="0" lvl="0" algn="r" defTabSz="914400" rtl="0" eaLnBrk="0" fontAlgn="base" latinLnBrk="0" hangingPunct="0">
              <a:lnSpc>
                <a:spcPct val="100000"/>
              </a:lnSpc>
              <a:spcBef>
                <a:spcPct val="0"/>
              </a:spcBef>
              <a:spcAft>
                <a:spcPct val="0"/>
              </a:spcAft>
              <a:buClrTx/>
              <a:buSzTx/>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 لأن هكذا هي مشيئة الله: أن تفعلوا الخير فتسكتوا </a:t>
            </a:r>
          </a:p>
          <a:p>
            <a:pPr marR="0" lvl="0" algn="r" defTabSz="914400" rtl="0" eaLnBrk="0" fontAlgn="base" latinLnBrk="0" hangingPunct="0">
              <a:lnSpc>
                <a:spcPct val="100000"/>
              </a:lnSpc>
              <a:spcBef>
                <a:spcPct val="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جهالة الناس الأغبياء.</a:t>
            </a:r>
          </a:p>
          <a:p>
            <a:pPr marR="0" lvl="0" algn="r" defTabSz="914400" rtl="0" eaLnBrk="0" fontAlgn="base" latinLnBrk="0" hangingPunct="0">
              <a:lnSpc>
                <a:spcPct val="100000"/>
              </a:lnSpc>
              <a:spcBef>
                <a:spcPct val="0"/>
              </a:spcBef>
              <a:spcAft>
                <a:spcPct val="0"/>
              </a:spcAft>
              <a:buClrTx/>
              <a:buSzTx/>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 كأحرار وليس كالذين الحرية عندهم سترة للشر، بل </a:t>
            </a:r>
          </a:p>
          <a:p>
            <a:pPr marR="0" lvl="0" algn="r" defTabSz="914400" rtl="0" eaLnBrk="0" fontAlgn="base" latinLnBrk="0" hangingPunct="0">
              <a:lnSpc>
                <a:spcPct val="100000"/>
              </a:lnSpc>
              <a:spcBef>
                <a:spcPct val="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كعبيد الله.</a:t>
            </a:r>
          </a:p>
          <a:p>
            <a:pPr marR="0" lvl="0" algn="r" defTabSz="914400" rtl="0" eaLnBrk="0" fontAlgn="base" latinLnBrk="0" hangingPunct="0">
              <a:lnSpc>
                <a:spcPct val="100000"/>
              </a:lnSpc>
              <a:spcBef>
                <a:spcPct val="0"/>
              </a:spcBef>
              <a:spcAft>
                <a:spcPct val="0"/>
              </a:spcAft>
              <a:buClrTx/>
              <a:buSzTx/>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 أكرموا الجميع. أحبوا الإخوة. خافوا الله. أكرموا الملك.</a:t>
            </a:r>
            <a:endParaRPr kumimoji="0" lang="en-S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6995353"/>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2D313-46CC-F849-8EE1-1FAE612B2F62}"/>
              </a:ext>
            </a:extLst>
          </p:cNvPr>
          <p:cNvSpPr/>
          <p:nvPr/>
        </p:nvSpPr>
        <p:spPr>
          <a:xfrm>
            <a:off x="683568" y="1536174"/>
            <a:ext cx="7848872" cy="3539430"/>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 أيها الخدام كونوا خاضعين بكل هيبة للسادة، ليس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للصالحين المترفقين فقط، بل للعنفاء أيضاً.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 لأن هذا فضل إن كان أحد من أجل ضمير نحو الله،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يحتمل أحزاناً متألماً بالظلم.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 لأنه أي مجد هو إن كنتم تلطمون مخطئين فتصبرون؟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بل إن كنتم تتألمون عاملين الخير فتصبرون، فهذا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فضل عند الله.</a:t>
            </a:r>
            <a:endParaRPr kumimoji="0" lang="en-S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6577433"/>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CAB61-DADF-AD4F-BD99-9088239E623C}"/>
              </a:ext>
            </a:extLst>
          </p:cNvPr>
          <p:cNvSpPr/>
          <p:nvPr/>
        </p:nvSpPr>
        <p:spPr>
          <a:xfrm>
            <a:off x="611560" y="1228397"/>
            <a:ext cx="7920880" cy="2554545"/>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 لأنكم لهذا دعيتم، فإن المسيح أيضاً تألم لأجلنا، تاركاً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لنا مثالاً لكي تتبعوا خطواته.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 الذي لم يفعل خطية، ولا وجد في فمه مكر.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 الذي إذ شتم لم يكن يشتم عوضاً، وإذ تألم لم يكن يهدّد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بل كان يسلم لمن يقضي بعدل.</a:t>
            </a:r>
            <a:endParaRPr kumimoji="0" lang="en-S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956915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D695C3-F3B8-944B-A1F2-44123362527F}"/>
              </a:ext>
            </a:extLst>
          </p:cNvPr>
          <p:cNvSpPr/>
          <p:nvPr/>
        </p:nvSpPr>
        <p:spPr>
          <a:xfrm>
            <a:off x="683568" y="1874728"/>
            <a:ext cx="7848872" cy="2062103"/>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24 الذي حمل هو نفسه خطايانا في جسده على الخشبة،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chemeClr val="tx1"/>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لكي نموت عن الخطايا فنحيا للبر، الذي بجلدته شفيتم.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25 لأنكم كنتم كخراف ضالة، لكنكم رجعتم الآن إلى راعي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chemeClr val="tx1"/>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نفوسكم وأسقفها.</a:t>
            </a:r>
            <a:endParaRPr kumimoji="0" lang="en-SG"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9315729"/>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1295400"/>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ar-JO" altLang="ja-JP" sz="4800" dirty="0">
                <a:solidFill>
                  <a:schemeClr val="tx1"/>
                </a:solidFill>
                <a:ea typeface="ＭＳ Ｐゴシック" charset="0"/>
              </a:rPr>
              <a:t>الخضوع</a:t>
            </a:r>
            <a:br>
              <a:rPr lang="en-US" altLang="ja-JP" sz="4000" dirty="0">
                <a:solidFill>
                  <a:schemeClr val="tx1"/>
                </a:solidFill>
                <a:ea typeface="ＭＳ Ｐゴシック" charset="0"/>
              </a:rPr>
            </a:br>
            <a:r>
              <a:rPr lang="en-US" altLang="ja-JP" sz="4000" dirty="0">
                <a:solidFill>
                  <a:schemeClr val="tx1"/>
                </a:solidFill>
                <a:ea typeface="ＭＳ Ｐゴシック" charset="0"/>
              </a:rPr>
              <a:t>(</a:t>
            </a:r>
            <a:r>
              <a:rPr lang="ar-JO" altLang="ja-JP" sz="4000" dirty="0">
                <a:solidFill>
                  <a:schemeClr val="tx1"/>
                </a:solidFill>
                <a:ea typeface="ＭＳ Ｐゴシック" charset="0"/>
              </a:rPr>
              <a:t>2: 13-17</a:t>
            </a:r>
            <a:r>
              <a:rPr lang="en-US" altLang="ja-JP" sz="4000" dirty="0">
                <a:solidFill>
                  <a:schemeClr val="tx1"/>
                </a:solidFill>
                <a:ea typeface="ＭＳ Ｐゴシック" charset="0"/>
              </a:rPr>
              <a:t>)</a:t>
            </a:r>
            <a:endParaRPr lang="en-US" sz="1800" dirty="0">
              <a:solidFill>
                <a:schemeClr val="tx1"/>
              </a:solidFill>
              <a:ea typeface="ＭＳ Ｐゴシック" charset="0"/>
            </a:endParaRPr>
          </a:p>
        </p:txBody>
      </p:sp>
      <p:sp>
        <p:nvSpPr>
          <p:cNvPr id="634883" name="Text Box 3"/>
          <p:cNvSpPr txBox="1">
            <a:spLocks noChangeArrowheads="1"/>
          </p:cNvSpPr>
          <p:nvPr/>
        </p:nvSpPr>
        <p:spPr bwMode="auto">
          <a:xfrm>
            <a:off x="609600" y="2300288"/>
            <a:ext cx="7848600" cy="206210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517525" marR="0" lvl="0" indent="-517525" algn="r" defTabSz="914400" rtl="0" eaLnBrk="0" fontAlgn="base" latinLnBrk="0" hangingPunct="0">
              <a:lnSpc>
                <a:spcPct val="100000"/>
              </a:lnSpc>
              <a:spcBef>
                <a:spcPct val="50000"/>
              </a:spcBef>
              <a:spcAft>
                <a:spcPct val="0"/>
              </a:spcAft>
              <a:buClrTx/>
              <a:buSzTx/>
              <a:buFont typeface="Arial" charset="0"/>
              <a:buAutoNum type="arabicPeriod"/>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1. الخضوع بشكل عام (2: 13أ)</a:t>
            </a:r>
          </a:p>
          <a:p>
            <a:pPr marR="0" lvl="0" algn="r" defTabSz="914400" rtl="0" eaLnBrk="0" fontAlgn="base" latinLnBrk="0" hangingPunct="0">
              <a:lnSpc>
                <a:spcPct val="100000"/>
              </a:lnSpc>
              <a:spcBef>
                <a:spcPct val="50000"/>
              </a:spcBef>
              <a:spcAft>
                <a:spcPct val="0"/>
              </a:spcAft>
              <a:buClrTx/>
              <a:buSzTx/>
              <a:tabLst/>
              <a:defRPr/>
            </a:pPr>
            <a:r>
              <a:rPr lang="ar-JO" b="1" dirty="0">
                <a:latin typeface="Arial" panose="020B0604020202020204" pitchFamily="34" charset="0"/>
                <a:cs typeface="Arial" panose="020B0604020202020204" pitchFamily="34" charset="0"/>
              </a:rPr>
              <a:t>2. الخضوع للسلطات (2: 13ب – 15)</a:t>
            </a:r>
          </a:p>
          <a:p>
            <a:pPr marR="0" lvl="0" algn="r" defTabSz="914400" rtl="0" eaLnBrk="0" fontAlgn="base" latinLnBrk="0" hangingPunct="0">
              <a:lnSpc>
                <a:spcPct val="100000"/>
              </a:lnSpc>
              <a:spcBef>
                <a:spcPct val="50000"/>
              </a:spcBef>
              <a:spcAft>
                <a:spcPct val="0"/>
              </a:spcAft>
              <a:buClrTx/>
              <a:buSzTx/>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3. كيف نخضع (2: 16-17) </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48919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883">
                                            <p:txEl>
                                              <p:pRg st="0" end="0"/>
                                            </p:txEl>
                                          </p:spTgt>
                                        </p:tgtEl>
                                        <p:attrNameLst>
                                          <p:attrName>style.visibility</p:attrName>
                                        </p:attrNameLst>
                                      </p:cBhvr>
                                      <p:to>
                                        <p:strVal val="visible"/>
                                      </p:to>
                                    </p:set>
                                    <p:anim calcmode="lin" valueType="num">
                                      <p:cBhvr additive="base">
                                        <p:cTn id="7" dur="500" fill="hold"/>
                                        <p:tgtEl>
                                          <p:spTgt spid="6348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8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4883">
                                            <p:txEl>
                                              <p:pRg st="1" end="1"/>
                                            </p:txEl>
                                          </p:spTgt>
                                        </p:tgtEl>
                                        <p:attrNameLst>
                                          <p:attrName>style.visibility</p:attrName>
                                        </p:attrNameLst>
                                      </p:cBhvr>
                                      <p:to>
                                        <p:strVal val="visible"/>
                                      </p:to>
                                    </p:set>
                                    <p:anim calcmode="lin" valueType="num">
                                      <p:cBhvr additive="base">
                                        <p:cTn id="13" dur="500" fill="hold"/>
                                        <p:tgtEl>
                                          <p:spTgt spid="6348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8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4883">
                                            <p:txEl>
                                              <p:pRg st="2" end="2"/>
                                            </p:txEl>
                                          </p:spTgt>
                                        </p:tgtEl>
                                        <p:attrNameLst>
                                          <p:attrName>style.visibility</p:attrName>
                                        </p:attrNameLst>
                                      </p:cBhvr>
                                      <p:to>
                                        <p:strVal val="visible"/>
                                      </p:to>
                                    </p:set>
                                    <p:anim calcmode="lin" valueType="num">
                                      <p:cBhvr additive="base">
                                        <p:cTn id="19" dur="500" fill="hold"/>
                                        <p:tgtEl>
                                          <p:spTgt spid="6348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8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2. أظهر </a:t>
            </a:r>
            <a:r>
              <a:rPr lang="ar-JO" sz="4800" dirty="0">
                <a:solidFill>
                  <a:srgbClr val="FFFF00"/>
                </a:solidFill>
                <a:effectLst>
                  <a:glow rad="127000">
                    <a:schemeClr val="tx1"/>
                  </a:glow>
                </a:effectLst>
                <a:ea typeface="Accordance" panose="00000400000000000000" pitchFamily="2" charset="-78"/>
              </a:rPr>
              <a:t>الخضوع</a:t>
            </a:r>
            <a:r>
              <a:rPr lang="ar-JO" sz="4800" dirty="0">
                <a:effectLst>
                  <a:glow rad="127000">
                    <a:schemeClr val="tx1"/>
                  </a:glow>
                </a:effectLst>
                <a:ea typeface="Accordance" panose="00000400000000000000" pitchFamily="2" charset="-78"/>
              </a:rPr>
              <a:t> لكل من لله والناس</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 (2: 13-3: 12).</a:t>
            </a:r>
            <a:br>
              <a:rPr lang="ar-JO" sz="4800" dirty="0">
                <a:effectLst>
                  <a:glow rad="127000">
                    <a:schemeClr val="tx1"/>
                  </a:glow>
                </a:effectLst>
                <a:ea typeface="Accordance" panose="00000400000000000000" pitchFamily="2" charset="-78"/>
              </a:rPr>
            </a:b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534421" y="74968"/>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4721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251521" y="215900"/>
            <a:ext cx="8539700" cy="850900"/>
          </a:xfrm>
          <a:solidFill>
            <a:srgbClr val="1C0137"/>
          </a:solidFill>
          <a:ln>
            <a:solidFill>
              <a:schemeClr val="tx1"/>
            </a:solidFill>
          </a:ln>
        </p:spPr>
        <p:txBody>
          <a:bodyPr/>
          <a:lstStyle/>
          <a:p>
            <a:pPr algn="ctr" eaLnBrk="1" hangingPunct="1">
              <a:defRPr/>
            </a:pPr>
            <a:r>
              <a:rPr lang="ar-JO" sz="3600" b="1" dirty="0">
                <a:latin typeface="Arial" panose="020B0604020202020204" pitchFamily="34" charset="0"/>
                <a:ea typeface="ＭＳ Ｐゴシック" charset="0"/>
                <a:cs typeface="Arial" panose="020B0604020202020204" pitchFamily="34" charset="0"/>
              </a:rPr>
              <a:t>عيش نعمة الله مع غير المؤمنين</a:t>
            </a:r>
            <a:endParaRPr lang="en-US" sz="3600" b="1" dirty="0">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B4224A15-D2EA-E64E-BD1F-8623BA85A3A9}"/>
              </a:ext>
            </a:extLst>
          </p:cNvPr>
          <p:cNvSpPr/>
          <p:nvPr/>
        </p:nvSpPr>
        <p:spPr>
          <a:xfrm>
            <a:off x="251521" y="1429757"/>
            <a:ext cx="8539700" cy="4031873"/>
          </a:xfrm>
          <a:prstGeom prst="rect">
            <a:avLst/>
          </a:prstGeom>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الإمتناع عن الشهوات الجسدية (ع 11)</a:t>
            </a: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المحافظة على السيرة الحسنة (ع 12)</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الخضوع لكل سلطة بشرية لها سلطان عليك – لأجل الرب (ع 13)</a:t>
            </a: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2800" b="1" dirty="0">
                <a:solidFill>
                  <a:srgbClr val="FFFFFF"/>
                </a:solidFill>
                <a:latin typeface="Arial" panose="020B0604020202020204" pitchFamily="34" charset="0"/>
                <a:cs typeface="Arial" panose="020B0604020202020204" pitchFamily="34" charset="0"/>
              </a:rPr>
              <a:t>إكرام الجميع (ع 17)</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محبة عائلة الله (ع 17)</a:t>
            </a: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2800" b="1" dirty="0">
                <a:solidFill>
                  <a:srgbClr val="FFFFFF"/>
                </a:solidFill>
                <a:latin typeface="Arial" panose="020B0604020202020204" pitchFamily="34" charset="0"/>
                <a:cs typeface="Arial" panose="020B0604020202020204" pitchFamily="34" charset="0"/>
              </a:rPr>
              <a:t>خوف الله (ع 17)</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2800" b="1" dirty="0">
                <a:solidFill>
                  <a:srgbClr val="FFFFFF"/>
                </a:solidFill>
                <a:latin typeface="Arial" panose="020B0604020202020204" pitchFamily="34" charset="0"/>
                <a:cs typeface="Arial" panose="020B0604020202020204" pitchFamily="34" charset="0"/>
              </a:rPr>
              <a:t>إكرام الملك (إظهار الإحترام لكل من وضعهم الله في السلطة) (ع 17)</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خضوع العبيد لسادتهم (ع 18)</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4919446"/>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251520" y="215900"/>
            <a:ext cx="8547573" cy="1412900"/>
          </a:xfrm>
          <a:solidFill>
            <a:srgbClr val="1C0137"/>
          </a:solidFill>
          <a:ln>
            <a:solidFill>
              <a:schemeClr val="tx1"/>
            </a:solidFill>
          </a:ln>
        </p:spPr>
        <p:txBody>
          <a:bodyPr/>
          <a:lstStyle/>
          <a:p>
            <a:pPr algn="ctr" eaLnBrk="1" hangingPunct="1">
              <a:defRPr/>
            </a:pPr>
            <a:r>
              <a:rPr lang="ar-JO" sz="3600" b="1" dirty="0">
                <a:latin typeface="Arial" panose="020B0604020202020204" pitchFamily="34" charset="0"/>
                <a:ea typeface="ＭＳ Ｐゴシック" charset="0"/>
                <a:cs typeface="Arial" panose="020B0604020202020204" pitchFamily="34" charset="0"/>
              </a:rPr>
              <a:t>عيش نعمة الله عند الألم غير العادل</a:t>
            </a:r>
            <a:endParaRPr lang="en-US" sz="3600" b="1" dirty="0">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3C91376-AF49-104B-AB82-756B94B9FF0A}"/>
              </a:ext>
            </a:extLst>
          </p:cNvPr>
          <p:cNvSpPr/>
          <p:nvPr/>
        </p:nvSpPr>
        <p:spPr>
          <a:xfrm>
            <a:off x="348841" y="1916832"/>
            <a:ext cx="8352930" cy="2554545"/>
          </a:xfrm>
          <a:prstGeom prst="rect">
            <a:avLst/>
          </a:prstGeom>
        </p:spPr>
        <p:txBody>
          <a:bodyPr wrap="square">
            <a:spAutoFit/>
          </a:bodyPr>
          <a:lstStyle/>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b="1" dirty="0">
                <a:solidFill>
                  <a:srgbClr val="FFFFFF"/>
                </a:solidFill>
                <a:latin typeface="Arial" panose="020B0604020202020204" pitchFamily="34" charset="0"/>
                <a:cs typeface="Arial" panose="020B0604020202020204" pitchFamily="34" charset="0"/>
              </a:rPr>
              <a:t>تحمل الأحزان (من أجل الضمير نحو الله) (ع 19)</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b="1" dirty="0">
                <a:solidFill>
                  <a:srgbClr val="FFFFFF"/>
                </a:solidFill>
                <a:latin typeface="Arial" panose="020B0604020202020204" pitchFamily="34" charset="0"/>
                <a:cs typeface="Arial" panose="020B0604020202020204" pitchFamily="34" charset="0"/>
              </a:rPr>
              <a:t>لا ت</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عمل الخطية ثم </a:t>
            </a:r>
            <a:r>
              <a:rPr lang="ar-JO" b="1" dirty="0">
                <a:solidFill>
                  <a:srgbClr val="FFFFFF"/>
                </a:solidFill>
                <a:latin typeface="Arial" panose="020B0604020202020204" pitchFamily="34" charset="0"/>
                <a:cs typeface="Arial" panose="020B0604020202020204" pitchFamily="34" charset="0"/>
              </a:rPr>
              <a:t>ت</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قول أنا أتألم بغير عدل، وتتظاهر أنك تصبر (ع 20)</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اعمل الصواب وإن تألمت فتحمل بصبر، وبهذا تجد نعمة عند الله (هذا يمثل نعمة الله في حياتنا) (ع 20)</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257938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latin typeface="Arial" panose="020B0604020202020204" pitchFamily="34" charset="0"/>
                <a:cs typeface="Arial" panose="020B0604020202020204" pitchFamily="34" charset="0"/>
              </a:rPr>
              <a:t>مثال المسيح</a:t>
            </a:r>
            <a:endParaRPr lang="en-SG" b="1" dirty="0">
              <a:solidFill>
                <a:schemeClr val="bg1"/>
              </a:solidFill>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433727"/>
            <a:ext cx="9144000" cy="27759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لم يفعل خطية (ع 22)</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600" b="1" dirty="0">
                <a:solidFill>
                  <a:prstClr val="white"/>
                </a:solidFill>
                <a:latin typeface="Arial" panose="020B0604020202020204" pitchFamily="34" charset="0"/>
                <a:cs typeface="Arial" panose="020B0604020202020204" pitchFamily="34" charset="0"/>
              </a:rPr>
              <a:t>لم يوجد في فمه مكر (ع 22)</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لم يرد بالمثل (الذي إذ شتم لم يكن يشتم عوضاً) (ع 23)</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إذ تألم لم يكن يهدد (ع 23)</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كان يسلم لمن يقضي بعدل (ع 23)</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050787941"/>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latin typeface="Arial" panose="020B0604020202020204" pitchFamily="34" charset="0"/>
                <a:cs typeface="Arial" panose="020B0604020202020204" pitchFamily="34" charset="0"/>
              </a:rPr>
              <a:t>مثال المسيح</a:t>
            </a:r>
            <a:endParaRPr lang="en-SG" b="1" dirty="0">
              <a:solidFill>
                <a:schemeClr val="bg1"/>
              </a:solidFill>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433727"/>
            <a:ext cx="9144000" cy="27759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لم يفعل خطية (ع 22)</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لم يوجد في فمه مكر (ع 22)</a:t>
            </a:r>
            <a:endParaRPr kumimoji="0" lang="en-SG"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لم يرد بالمثل (الذي إذ شتم لم يكن يشتم عوضاً) (ع 23)</a:t>
            </a:r>
            <a:endParaRPr kumimoji="0" lang="en-SG"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إذ تألم لم يكن يهدد (ع 23)</a:t>
            </a:r>
            <a:endParaRPr kumimoji="0" lang="en-SG"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كان يسلم لمن يقضي بعدل (ع 23)</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711427132"/>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1EEEC-F5F7-4240-95AB-225083FF8629}"/>
              </a:ext>
            </a:extLst>
          </p:cNvPr>
          <p:cNvSpPr>
            <a:spLocks noGrp="1"/>
          </p:cNvSpPr>
          <p:nvPr>
            <p:ph type="title"/>
          </p:nvPr>
        </p:nvSpPr>
        <p:spPr>
          <a:xfrm>
            <a:off x="486697" y="629266"/>
            <a:ext cx="2501127" cy="4959974"/>
          </a:xfrm>
        </p:spPr>
        <p:txBody>
          <a:bodyPr>
            <a:normAutofit/>
          </a:bodyPr>
          <a:lstStyle/>
          <a:p>
            <a:r>
              <a:rPr lang="ar-JO" sz="4200" b="1" dirty="0">
                <a:latin typeface="Arial" panose="020B0604020202020204" pitchFamily="34" charset="0"/>
                <a:cs typeface="Arial" panose="020B0604020202020204" pitchFamily="34" charset="0"/>
              </a:rPr>
              <a:t>بجلدته شفينا</a:t>
            </a:r>
            <a:br>
              <a:rPr lang="en-US" sz="4200" b="1" dirty="0">
                <a:latin typeface="Arial" panose="020B0604020202020204" pitchFamily="34" charset="0"/>
                <a:cs typeface="Arial" panose="020B0604020202020204" pitchFamily="34" charset="0"/>
              </a:rPr>
            </a:br>
            <a:br>
              <a:rPr lang="en-US" sz="4200" b="1" dirty="0">
                <a:latin typeface="Arial" panose="020B0604020202020204" pitchFamily="34" charset="0"/>
                <a:cs typeface="Arial" panose="020B0604020202020204" pitchFamily="34" charset="0"/>
              </a:rPr>
            </a:br>
            <a:r>
              <a:rPr lang="ar-JO" sz="4200" b="1" dirty="0">
                <a:latin typeface="Arial" panose="020B0604020202020204" pitchFamily="34" charset="0"/>
                <a:cs typeface="Arial" panose="020B0604020202020204" pitchFamily="34" charset="0"/>
              </a:rPr>
              <a:t>ما معنى ذلك؟</a:t>
            </a:r>
            <a:endParaRPr lang="en-US" sz="4200" b="1" dirty="0">
              <a:latin typeface="Arial" panose="020B0604020202020204" pitchFamily="34" charset="0"/>
              <a:cs typeface="Arial" panose="020B0604020202020204" pitchFamily="34" charset="0"/>
            </a:endParaRPr>
          </a:p>
        </p:txBody>
      </p:sp>
      <p:pic>
        <p:nvPicPr>
          <p:cNvPr id="5" name="Content Placeholder 4" descr="A picture containing text&#10;&#10;Description automatically generated">
            <a:extLst>
              <a:ext uri="{FF2B5EF4-FFF2-40B4-BE49-F238E27FC236}">
                <a16:creationId xmlns:a16="http://schemas.microsoft.com/office/drawing/2014/main" id="{12910112-20C4-9448-8078-E2026C6592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4206" r="858"/>
          <a:stretch/>
        </p:blipFill>
        <p:spPr>
          <a:xfrm>
            <a:off x="3479292" y="10"/>
            <a:ext cx="5664708" cy="6857990"/>
          </a:xfrm>
          <a:prstGeom prst="rect">
            <a:avLst/>
          </a:prstGeom>
          <a:effectLst/>
        </p:spPr>
      </p:pic>
      <p:sp>
        <p:nvSpPr>
          <p:cNvPr id="6" name="TextBox 5">
            <a:extLst>
              <a:ext uri="{FF2B5EF4-FFF2-40B4-BE49-F238E27FC236}">
                <a16:creationId xmlns:a16="http://schemas.microsoft.com/office/drawing/2014/main" id="{2B4C2712-D594-414B-A180-74A4DD93703A}"/>
              </a:ext>
            </a:extLst>
          </p:cNvPr>
          <p:cNvSpPr txBox="1"/>
          <p:nvPr/>
        </p:nvSpPr>
        <p:spPr>
          <a:xfrm>
            <a:off x="6703908" y="6657945"/>
            <a:ext cx="2440092" cy="200055"/>
          </a:xfrm>
          <a:prstGeom prst="rect">
            <a:avLst/>
          </a:prstGeom>
          <a:solidFill>
            <a:srgbClr val="000000"/>
          </a:solidFill>
        </p:spPr>
        <p:txBody>
          <a:bodyPr wrap="square" rtlCol="0">
            <a:spAutoFit/>
          </a:bodyPr>
          <a:lstStyle/>
          <a:p>
            <a:pPr marL="0" marR="0" lvl="0" indent="0" algn="r" defTabSz="914400" rtl="0" eaLnBrk="0" fontAlgn="base" latinLnBrk="0" hangingPunct="0">
              <a:lnSpc>
                <a:spcPct val="100000"/>
              </a:lnSpc>
              <a:spcBef>
                <a:spcPct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a:ea typeface="ＭＳ Ｐゴシック" charset="0"/>
                <a:cs typeface="+mn-cs"/>
                <a:hlinkClick r:id="rId3" tooltip="https://prayforchina.wordpress.com/2020/04/02/2020-april-prayer-points/">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a:ea typeface="ＭＳ Ｐゴシック" charset="0"/>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a:ea typeface="ＭＳ Ｐゴシック" charset="0"/>
                <a:cs typeface="+mn-cs"/>
                <a:hlinkClick r:id="rId4"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a:ln>
                <a:noFill/>
              </a:ln>
              <a:solidFill>
                <a:srgbClr val="FFFFFF"/>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65402256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erson sitting in a field with a herd of sheep&#10;&#10;Description automatically generated with low confidence">
            <a:extLst>
              <a:ext uri="{FF2B5EF4-FFF2-40B4-BE49-F238E27FC236}">
                <a16:creationId xmlns:a16="http://schemas.microsoft.com/office/drawing/2014/main" id="{79A38F9B-7C93-944E-AB9F-0883EFD0B68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270" b="14346"/>
          <a:stretch/>
        </p:blipFill>
        <p:spPr>
          <a:xfrm>
            <a:off x="-12606" y="-153536"/>
            <a:ext cx="9143980" cy="4801868"/>
          </a:xfrm>
          <a:prstGeom prst="rect">
            <a:avLst/>
          </a:prstGeom>
        </p:spPr>
      </p:pic>
      <p:pic>
        <p:nvPicPr>
          <p:cNvPr id="134" name="Picture 133">
            <a:extLst>
              <a:ext uri="{FF2B5EF4-FFF2-40B4-BE49-F238E27FC236}">
                <a16:creationId xmlns:a16="http://schemas.microsoft.com/office/drawing/2014/main" id="{D266A5D8-E184-4E8F-9001-D6F41E3974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8235" t="20008" r="8214" b="59122"/>
          <a:stretch/>
        </p:blipFill>
        <p:spPr>
          <a:xfrm flipV="1">
            <a:off x="0" y="0"/>
            <a:ext cx="9143999" cy="1713062"/>
          </a:xfrm>
          <a:custGeom>
            <a:avLst/>
            <a:gdLst>
              <a:gd name="connsiteX0" fmla="*/ 0 w 12191999"/>
              <a:gd name="connsiteY0" fmla="*/ 1713062 h 1713062"/>
              <a:gd name="connsiteX1" fmla="*/ 12191999 w 12191999"/>
              <a:gd name="connsiteY1" fmla="*/ 1713062 h 1713062"/>
              <a:gd name="connsiteX2" fmla="*/ 12191999 w 12191999"/>
              <a:gd name="connsiteY2" fmla="*/ 0 h 1713062"/>
              <a:gd name="connsiteX3" fmla="*/ 0 w 12191999"/>
              <a:gd name="connsiteY3" fmla="*/ 0 h 1713062"/>
            </a:gdLst>
            <a:ahLst/>
            <a:cxnLst>
              <a:cxn ang="0">
                <a:pos x="connsiteX0" y="connsiteY0"/>
              </a:cxn>
              <a:cxn ang="0">
                <a:pos x="connsiteX1" y="connsiteY1"/>
              </a:cxn>
              <a:cxn ang="0">
                <a:pos x="connsiteX2" y="connsiteY2"/>
              </a:cxn>
              <a:cxn ang="0">
                <a:pos x="connsiteX3" y="connsiteY3"/>
              </a:cxn>
            </a:cxnLst>
            <a:rect l="l" t="t" r="r" b="b"/>
            <a:pathLst>
              <a:path w="12191999" h="1713062">
                <a:moveTo>
                  <a:pt x="0" y="1713062"/>
                </a:moveTo>
                <a:lnTo>
                  <a:pt x="12191999" y="1713062"/>
                </a:lnTo>
                <a:lnTo>
                  <a:pt x="12191999" y="0"/>
                </a:lnTo>
                <a:lnTo>
                  <a:pt x="0" y="0"/>
                </a:lnTo>
                <a:close/>
              </a:path>
            </a:pathLst>
          </a:custGeom>
        </p:spPr>
      </p:pic>
      <p:pic>
        <p:nvPicPr>
          <p:cNvPr id="136" name="Picture 135">
            <a:extLst>
              <a:ext uri="{FF2B5EF4-FFF2-40B4-BE49-F238E27FC236}">
                <a16:creationId xmlns:a16="http://schemas.microsoft.com/office/drawing/2014/main" id="{4EB1D02B-BBFA-4A97-A021-7816ECC349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8235" t="-1" r="8214" b="80325"/>
          <a:stretch/>
        </p:blipFill>
        <p:spPr>
          <a:xfrm flipV="1">
            <a:off x="0" y="3840845"/>
            <a:ext cx="9146285"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138" name="Rectangle 137">
            <a:extLst>
              <a:ext uri="{FF2B5EF4-FFF2-40B4-BE49-F238E27FC236}">
                <a16:creationId xmlns:a16="http://schemas.microsoft.com/office/drawing/2014/main" id="{BDD7BED2-CC5E-4866-AC0C-DCF928AF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5390368"/>
            <a:ext cx="9141714" cy="14676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93569" name="Rectangle 2"/>
          <p:cNvSpPr>
            <a:spLocks noGrp="1" noChangeArrowheads="1"/>
          </p:cNvSpPr>
          <p:nvPr>
            <p:ph type="title" idx="4294967295"/>
          </p:nvPr>
        </p:nvSpPr>
        <p:spPr>
          <a:xfrm>
            <a:off x="72008" y="4801868"/>
            <a:ext cx="9059366" cy="1939500"/>
          </a:xfrm>
        </p:spPr>
        <p:txBody>
          <a:bodyPr vert="horz" lIns="91440" tIns="45720" rIns="91440" bIns="45720" rtlCol="0" anchor="ctr">
            <a:noAutofit/>
          </a:bodyPr>
          <a:lstStyle/>
          <a:p>
            <a:pPr algn="r" eaLnBrk="1" hangingPunct="1">
              <a:lnSpc>
                <a:spcPct val="90000"/>
              </a:lnSpc>
            </a:pPr>
            <a:r>
              <a:rPr lang="ar-JO" sz="2400" dirty="0"/>
              <a:t>في العهد القديم مات الخروف من أجل الراعي، ولكن عند الجلجثة مات الراعي من أجل الخراف (يو 10)،  كل خاطئ ضال يشبه خروفًا ضالًا: جاهل، ضائع، تائه، في خطر، بعيد عن مكان الأمان، وغير قادر على مساعدة نفسه. لم يخرج الراعي للبحث عن الخروف الضال فحسب (لو 15: 1-7) لكنه مات من أجل الخراف، والآن وقد عدنا إلى الحظيرة وأصبحنا آمنين في رعايته، فهو يراقبنا لئلا نضل ونقع في الخطية.      - د. وارن ويرزبي</a:t>
            </a:r>
            <a:br>
              <a:rPr lang="ar-JO" sz="2400" dirty="0"/>
            </a:br>
            <a:endParaRPr lang="en-US" sz="2400" kern="1200" dirty="0">
              <a:solidFill>
                <a:srgbClr val="000000"/>
              </a:solidFill>
              <a:latin typeface="+mj-lt"/>
              <a:ea typeface="+mj-ea"/>
            </a:endParaRPr>
          </a:p>
        </p:txBody>
      </p:sp>
    </p:spTree>
    <p:extLst>
      <p:ext uri="{BB962C8B-B14F-4D97-AF65-F5344CB8AC3E}">
        <p14:creationId xmlns:p14="http://schemas.microsoft.com/office/powerpoint/2010/main" val="2371042178"/>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457200" y="1600200"/>
            <a:ext cx="8229600" cy="1219200"/>
          </a:xfrm>
        </p:spPr>
        <p:txBody>
          <a:bodyPr/>
          <a:lstStyle/>
          <a:p>
            <a:pPr marL="812800" indent="-812800" algn="l" rtl="1" eaLnBrk="1" hangingPunct="1">
              <a:buFontTx/>
              <a:buNone/>
              <a:defRPr/>
            </a:pPr>
            <a:r>
              <a:rPr lang="ar-JO" sz="3600" b="1" dirty="0">
                <a:latin typeface="Arial" panose="020B0604020202020204" pitchFamily="34" charset="0"/>
                <a:ea typeface="ＭＳ Ｐゴシック" charset="0"/>
                <a:cs typeface="Arial" panose="020B0604020202020204" pitchFamily="34" charset="0"/>
              </a:rPr>
              <a:t>2.</a:t>
            </a:r>
            <a:r>
              <a:rPr lang="en-US" sz="3600" b="1" dirty="0">
                <a:latin typeface="Arial" panose="020B0604020202020204" pitchFamily="34" charset="0"/>
                <a:ea typeface="ＭＳ Ｐゴシック" charset="0"/>
                <a:cs typeface="Arial" panose="020B0604020202020204" pitchFamily="34" charset="0"/>
              </a:rPr>
              <a:t>	</a:t>
            </a:r>
            <a:r>
              <a:rPr lang="ar-JO" sz="3600" b="1" dirty="0">
                <a:solidFill>
                  <a:srgbClr val="FFFF00"/>
                </a:solidFill>
                <a:latin typeface="Arial" panose="020B0604020202020204" pitchFamily="34" charset="0"/>
                <a:ea typeface="ＭＳ Ｐゴシック" charset="0"/>
                <a:cs typeface="Arial" panose="020B0604020202020204" pitchFamily="34" charset="0"/>
              </a:rPr>
              <a:t>الخضوع</a:t>
            </a:r>
            <a:r>
              <a:rPr lang="en-US" sz="3600" b="1" dirty="0">
                <a:latin typeface="Arial" panose="020B0604020202020204" pitchFamily="34" charset="0"/>
                <a:ea typeface="ＭＳ Ｐゴシック" charset="0"/>
                <a:cs typeface="Arial" panose="020B0604020202020204" pitchFamily="34" charset="0"/>
              </a:rPr>
              <a:t>	</a:t>
            </a:r>
            <a:r>
              <a:rPr lang="ar-JO" sz="3600" b="1" dirty="0">
                <a:latin typeface="Arial" panose="020B0604020202020204" pitchFamily="34" charset="0"/>
                <a:ea typeface="ＭＳ Ｐゴシック" charset="0"/>
                <a:cs typeface="Arial" panose="020B0604020202020204" pitchFamily="34" charset="0"/>
              </a:rPr>
              <a:t>2: 13- 3: 12</a:t>
            </a:r>
            <a:r>
              <a:rPr lang="en-US" sz="4000" b="1" dirty="0">
                <a:latin typeface="Arial" panose="020B0604020202020204" pitchFamily="34" charset="0"/>
                <a:ea typeface="ＭＳ Ｐゴシック" charset="0"/>
                <a:cs typeface="Arial" panose="020B0604020202020204" pitchFamily="34" charset="0"/>
              </a:rPr>
              <a:t>		</a:t>
            </a:r>
            <a:r>
              <a:rPr lang="en-US" b="1" dirty="0">
                <a:latin typeface="Arial" panose="020B0604020202020204" pitchFamily="34" charset="0"/>
                <a:ea typeface="ＭＳ Ｐゴシック" charset="0"/>
                <a:cs typeface="Arial" panose="020B0604020202020204" pitchFamily="34" charset="0"/>
              </a:rPr>
              <a:t>	</a:t>
            </a:r>
            <a:r>
              <a:rPr lang="ar-JO" b="1" dirty="0">
                <a:latin typeface="Arial" panose="020B0604020202020204" pitchFamily="34" charset="0"/>
                <a:ea typeface="ＭＳ Ｐゴシック" charset="0"/>
                <a:cs typeface="Arial" panose="020B0604020202020204" pitchFamily="34" charset="0"/>
              </a:rPr>
              <a:t>(التواضع)   </a:t>
            </a:r>
            <a:r>
              <a:rPr lang="en-US" b="1" dirty="0">
                <a:latin typeface="Arial" panose="020B0604020202020204" pitchFamily="34" charset="0"/>
                <a:ea typeface="ＭＳ Ｐゴシック" charset="0"/>
                <a:cs typeface="Arial" panose="020B0604020202020204" pitchFamily="34" charset="0"/>
              </a:rPr>
              <a:t>           		</a:t>
            </a:r>
          </a:p>
        </p:txBody>
      </p:sp>
      <p:sp>
        <p:nvSpPr>
          <p:cNvPr id="49156" name="Rectangle 4"/>
          <p:cNvSpPr>
            <a:spLocks noChangeArrowheads="1"/>
          </p:cNvSpPr>
          <p:nvPr/>
        </p:nvSpPr>
        <p:spPr bwMode="auto">
          <a:xfrm>
            <a:off x="2362200" y="2895600"/>
            <a:ext cx="6781800" cy="2514600"/>
          </a:xfrm>
          <a:prstGeom prst="rect">
            <a:avLst/>
          </a:prstGeom>
          <a:noFill/>
          <a:ln w="9525">
            <a:noFill/>
            <a:miter lim="800000"/>
            <a:headEnd/>
            <a:tailEnd/>
          </a:ln>
          <a:effectLst/>
        </p:spPr>
        <p:txBody>
          <a:bodyPr/>
          <a:lstStyle/>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32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للحكومات 2: 13- 17</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32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في أماكن العمل 2: 18- 25</a:t>
            </a: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32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في الزواج 3: 1- 7</a:t>
            </a: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32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في الكنيسة وكل مجالات الحياة 3: 8- 12</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59780" name="Rectangle 5"/>
          <p:cNvSpPr>
            <a:spLocks noChangeArrowheads="1"/>
          </p:cNvSpPr>
          <p:nvPr/>
        </p:nvSpPr>
        <p:spPr bwMode="auto">
          <a:xfrm>
            <a:off x="8305800" y="60325"/>
            <a:ext cx="8499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ب</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59781" name="Picture 6" descr="j02022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667000"/>
            <a:ext cx="24257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9" name="Rectangle 7"/>
          <p:cNvSpPr>
            <a:spLocks noGrp="1" noChangeArrowheads="1"/>
          </p:cNvSpPr>
          <p:nvPr>
            <p:ph type="title"/>
          </p:nvPr>
        </p:nvSpPr>
        <p:spPr>
          <a:xfrm>
            <a:off x="0" y="0"/>
            <a:ext cx="7812360" cy="1447800"/>
          </a:xfrm>
        </p:spPr>
        <p:txBody>
          <a:bodyPr/>
          <a:lstStyle/>
          <a:p>
            <a:pPr algn="r" eaLnBrk="1" hangingPunct="1">
              <a:defRPr/>
            </a:pPr>
            <a:r>
              <a:rPr lang="ar-JO" sz="4000" b="1" dirty="0">
                <a:latin typeface="Arial" panose="020B0604020202020204" pitchFamily="34" charset="0"/>
                <a:ea typeface="ＭＳ Ｐゴシック" charset="0"/>
                <a:cs typeface="Arial" panose="020B0604020202020204" pitchFamily="34" charset="0"/>
              </a:rPr>
              <a:t>تحمل الألم بنعمة الله</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(يتحقق بـ...)</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1000" fill="hold"/>
                                        <p:tgtEl>
                                          <p:spTgt spid="49155">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491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49156">
                                            <p:txEl>
                                              <p:pRg st="0" end="0"/>
                                            </p:txEl>
                                          </p:spTgt>
                                        </p:tgtEl>
                                        <p:attrNameLst>
                                          <p:attrName>style.visibility</p:attrName>
                                        </p:attrNameLst>
                                      </p:cBhvr>
                                      <p:to>
                                        <p:strVal val="visible"/>
                                      </p:to>
                                    </p:set>
                                    <p:anim calcmode="lin" valueType="num">
                                      <p:cBhvr>
                                        <p:cTn id="13" dur="1000" fill="hold"/>
                                        <p:tgtEl>
                                          <p:spTgt spid="4915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9156">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4915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49156">
                                            <p:txEl>
                                              <p:pRg st="1" end="1"/>
                                            </p:txEl>
                                          </p:spTgt>
                                        </p:tgtEl>
                                        <p:attrNameLst>
                                          <p:attrName>style.visibility</p:attrName>
                                        </p:attrNameLst>
                                      </p:cBhvr>
                                      <p:to>
                                        <p:strVal val="visible"/>
                                      </p:to>
                                    </p:set>
                                    <p:anim calcmode="lin" valueType="num">
                                      <p:cBhvr>
                                        <p:cTn id="20" dur="1000" fill="hold"/>
                                        <p:tgtEl>
                                          <p:spTgt spid="49156">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49156">
                                            <p:txEl>
                                              <p:pRg st="1" end="1"/>
                                            </p:txEl>
                                          </p:spTgt>
                                        </p:tgtEl>
                                        <p:attrNameLst>
                                          <p:attrName>ppt_h</p:attrName>
                                        </p:attrNameLst>
                                      </p:cBhvr>
                                      <p:tavLst>
                                        <p:tav tm="0">
                                          <p:val>
                                            <p:fltVal val="0"/>
                                          </p:val>
                                        </p:tav>
                                        <p:tav tm="100000">
                                          <p:val>
                                            <p:strVal val="#ppt_h"/>
                                          </p:val>
                                        </p:tav>
                                      </p:tavLst>
                                    </p:anim>
                                    <p:animEffect transition="in" filter="fade">
                                      <p:cBhvr>
                                        <p:cTn id="22" dur="1000"/>
                                        <p:tgtEl>
                                          <p:spTgt spid="4915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nodeType="clickEffect">
                                  <p:stCondLst>
                                    <p:cond delay="0"/>
                                  </p:stCondLst>
                                  <p:childTnLst>
                                    <p:set>
                                      <p:cBhvr>
                                        <p:cTn id="26" dur="1" fill="hold">
                                          <p:stCondLst>
                                            <p:cond delay="0"/>
                                          </p:stCondLst>
                                        </p:cTn>
                                        <p:tgtEl>
                                          <p:spTgt spid="49156">
                                            <p:txEl>
                                              <p:pRg st="2" end="2"/>
                                            </p:txEl>
                                          </p:spTgt>
                                        </p:tgtEl>
                                        <p:attrNameLst>
                                          <p:attrName>style.visibility</p:attrName>
                                        </p:attrNameLst>
                                      </p:cBhvr>
                                      <p:to>
                                        <p:strVal val="visible"/>
                                      </p:to>
                                    </p:set>
                                    <p:anim calcmode="lin" valueType="num">
                                      <p:cBhvr>
                                        <p:cTn id="27" dur="1000" fill="hold"/>
                                        <p:tgtEl>
                                          <p:spTgt spid="4915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49156">
                                            <p:txEl>
                                              <p:pRg st="2" end="2"/>
                                            </p:txEl>
                                          </p:spTgt>
                                        </p:tgtEl>
                                        <p:attrNameLst>
                                          <p:attrName>ppt_h</p:attrName>
                                        </p:attrNameLst>
                                      </p:cBhvr>
                                      <p:tavLst>
                                        <p:tav tm="0">
                                          <p:val>
                                            <p:fltVal val="0"/>
                                          </p:val>
                                        </p:tav>
                                        <p:tav tm="100000">
                                          <p:val>
                                            <p:strVal val="#ppt_h"/>
                                          </p:val>
                                        </p:tav>
                                      </p:tavLst>
                                    </p:anim>
                                    <p:animEffect transition="in" filter="fade">
                                      <p:cBhvr>
                                        <p:cTn id="29" dur="1000"/>
                                        <p:tgtEl>
                                          <p:spTgt spid="49156">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nodeType="clickEffect">
                                  <p:stCondLst>
                                    <p:cond delay="0"/>
                                  </p:stCondLst>
                                  <p:childTnLst>
                                    <p:set>
                                      <p:cBhvr>
                                        <p:cTn id="33" dur="1" fill="hold">
                                          <p:stCondLst>
                                            <p:cond delay="0"/>
                                          </p:stCondLst>
                                        </p:cTn>
                                        <p:tgtEl>
                                          <p:spTgt spid="49156">
                                            <p:txEl>
                                              <p:pRg st="3" end="3"/>
                                            </p:txEl>
                                          </p:spTgt>
                                        </p:tgtEl>
                                        <p:attrNameLst>
                                          <p:attrName>style.visibility</p:attrName>
                                        </p:attrNameLst>
                                      </p:cBhvr>
                                      <p:to>
                                        <p:strVal val="visible"/>
                                      </p:to>
                                    </p:set>
                                    <p:anim calcmode="lin" valueType="num">
                                      <p:cBhvr>
                                        <p:cTn id="34" dur="1000" fill="hold"/>
                                        <p:tgtEl>
                                          <p:spTgt spid="49156">
                                            <p:txEl>
                                              <p:pRg st="3" end="3"/>
                                            </p:txEl>
                                          </p:spTgt>
                                        </p:tgtEl>
                                        <p:attrNameLst>
                                          <p:attrName>ppt_w</p:attrName>
                                        </p:attrNameLst>
                                      </p:cBhvr>
                                      <p:tavLst>
                                        <p:tav tm="0">
                                          <p:val>
                                            <p:fltVal val="0"/>
                                          </p:val>
                                        </p:tav>
                                        <p:tav tm="100000">
                                          <p:val>
                                            <p:strVal val="#ppt_w"/>
                                          </p:val>
                                        </p:tav>
                                      </p:tavLst>
                                    </p:anim>
                                    <p:anim calcmode="lin" valueType="num">
                                      <p:cBhvr>
                                        <p:cTn id="35" dur="1000" fill="hold"/>
                                        <p:tgtEl>
                                          <p:spTgt spid="49156">
                                            <p:txEl>
                                              <p:pRg st="3" end="3"/>
                                            </p:txEl>
                                          </p:spTgt>
                                        </p:tgtEl>
                                        <p:attrNameLst>
                                          <p:attrName>ppt_h</p:attrName>
                                        </p:attrNameLst>
                                      </p:cBhvr>
                                      <p:tavLst>
                                        <p:tav tm="0">
                                          <p:val>
                                            <p:fltVal val="0"/>
                                          </p:val>
                                        </p:tav>
                                        <p:tav tm="100000">
                                          <p:val>
                                            <p:strVal val="#ppt_h"/>
                                          </p:val>
                                        </p:tav>
                                      </p:tavLst>
                                    </p:anim>
                                    <p:animEffect transition="in" filter="fade">
                                      <p:cBhvr>
                                        <p:cTn id="36" dur="1000"/>
                                        <p:tgtEl>
                                          <p:spTgt spid="4915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3013" name="Rectangle 5"/>
          <p:cNvSpPr>
            <a:spLocks noChangeArrowheads="1"/>
          </p:cNvSpPr>
          <p:nvPr/>
        </p:nvSpPr>
        <p:spPr bwMode="auto">
          <a:xfrm>
            <a:off x="0" y="1295400"/>
            <a:ext cx="7645400" cy="1828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00"/>
              </a:buClr>
              <a:buSzPct val="120000"/>
              <a:buFontTx/>
              <a:buNone/>
              <a:tabLst/>
              <a:defRPr/>
            </a:pPr>
            <a:r>
              <a:rPr lang="ar-JO" b="1" dirty="0">
                <a:latin typeface="Arial" panose="020B0604020202020204" pitchFamily="34" charset="0"/>
                <a:cs typeface="Arial" panose="020B0604020202020204" pitchFamily="34" charset="0"/>
              </a:rPr>
              <a:t>الخضوع</a:t>
            </a:r>
            <a:r>
              <a:rPr lang="ar-JO" b="1" dirty="0">
                <a:solidFill>
                  <a:srgbClr val="FFFFFF"/>
                </a:solidFill>
                <a:latin typeface="Arial" panose="020B0604020202020204" pitchFamily="34" charset="0"/>
                <a:cs typeface="Arial" panose="020B0604020202020204" pitchFamily="34" charset="0"/>
              </a:rPr>
              <a:t> في كل مناطق الحياة يسر كل من الله والناس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aphicFrame>
        <p:nvGraphicFramePr>
          <p:cNvPr id="43015" name="Object 2"/>
          <p:cNvGraphicFramePr>
            <a:graphicFrameLocks noChangeAspect="1"/>
          </p:cNvGraphicFramePr>
          <p:nvPr>
            <p:extLst>
              <p:ext uri="{D42A27DB-BD31-4B8C-83A1-F6EECF244321}">
                <p14:modId xmlns:p14="http://schemas.microsoft.com/office/powerpoint/2010/main" val="939632878"/>
              </p:ext>
            </p:extLst>
          </p:nvPr>
        </p:nvGraphicFramePr>
        <p:xfrm>
          <a:off x="683568" y="2112897"/>
          <a:ext cx="7546032" cy="4745103"/>
        </p:xfrm>
        <a:graphic>
          <a:graphicData uri="http://schemas.openxmlformats.org/presentationml/2006/ole">
            <mc:AlternateContent xmlns:mc="http://schemas.openxmlformats.org/markup-compatibility/2006">
              <mc:Choice xmlns:v="urn:schemas-microsoft-com:vml" Requires="v">
                <p:oleObj name="Image" r:id="rId3" imgW="5815873" imgH="3657143" progId="Photoshop.Image.7">
                  <p:embed/>
                </p:oleObj>
              </mc:Choice>
              <mc:Fallback>
                <p:oleObj name="Image" r:id="rId3" imgW="5815873" imgH="3657143" progId="Photoshop.Image.7">
                  <p:embed/>
                  <p:pic>
                    <p:nvPicPr>
                      <p:cNvPr id="4301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112897"/>
                        <a:ext cx="7546032" cy="4745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60804" name="Rectangle 8"/>
          <p:cNvSpPr>
            <a:spLocks noChangeArrowheads="1"/>
          </p:cNvSpPr>
          <p:nvPr/>
        </p:nvSpPr>
        <p:spPr bwMode="auto">
          <a:xfrm>
            <a:off x="8229600" y="7620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017" name="Rectangle 9"/>
          <p:cNvSpPr>
            <a:spLocks noGrp="1" noChangeArrowheads="1"/>
          </p:cNvSpPr>
          <p:nvPr>
            <p:ph type="title" idx="4294967295"/>
          </p:nvPr>
        </p:nvSpPr>
        <p:spPr>
          <a:xfrm>
            <a:off x="152400" y="381000"/>
            <a:ext cx="8229600" cy="914400"/>
          </a:xfrm>
        </p:spPr>
        <p:txBody>
          <a:bodyPr/>
          <a:lstStyle/>
          <a:p>
            <a:pPr algn="r" eaLnBrk="1" hangingPunct="1">
              <a:defRPr/>
            </a:pPr>
            <a:r>
              <a:rPr lang="ar-JO" sz="4000" b="1" dirty="0">
                <a:latin typeface="Arial" panose="020B0604020202020204" pitchFamily="34" charset="0"/>
                <a:ea typeface="ＭＳ Ｐゴシック" charset="0"/>
                <a:cs typeface="Arial" panose="020B0604020202020204" pitchFamily="34" charset="0"/>
              </a:rPr>
              <a:t>2. </a:t>
            </a:r>
            <a:r>
              <a:rPr lang="ar-JO" sz="4000" b="1" dirty="0">
                <a:solidFill>
                  <a:srgbClr val="FFFF00"/>
                </a:solidFill>
                <a:latin typeface="Arial" panose="020B0604020202020204" pitchFamily="34" charset="0"/>
                <a:ea typeface="ＭＳ Ｐゴシック" charset="0"/>
                <a:cs typeface="Arial" panose="020B0604020202020204" pitchFamily="34" charset="0"/>
              </a:rPr>
              <a:t>الخضوع</a:t>
            </a:r>
            <a:r>
              <a:rPr lang="ar-JO" sz="4000" b="1" dirty="0">
                <a:latin typeface="Arial" panose="020B0604020202020204" pitchFamily="34" charset="0"/>
                <a:ea typeface="ＭＳ Ｐゴシック" charset="0"/>
                <a:cs typeface="Arial" panose="020B0604020202020204" pitchFamily="34" charset="0"/>
              </a:rPr>
              <a:t> (2: 13-3: 12)</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3013">
                                            <p:txEl>
                                              <p:pRg st="0" end="0"/>
                                            </p:txEl>
                                          </p:spTgt>
                                        </p:tgtEl>
                                        <p:attrNameLst>
                                          <p:attrName>style.visibility</p:attrName>
                                        </p:attrNameLst>
                                      </p:cBhvr>
                                      <p:to>
                                        <p:strVal val="visible"/>
                                      </p:to>
                                    </p:set>
                                    <p:animEffect transition="in" filter="diamond(in)">
                                      <p:cBhvr>
                                        <p:cTn id="7" dur="1000"/>
                                        <p:tgtEl>
                                          <p:spTgt spid="43013">
                                            <p:txEl>
                                              <p:pRg st="0" end="0"/>
                                            </p:txEl>
                                          </p:spTgt>
                                        </p:tgtEl>
                                      </p:cBhvr>
                                    </p:animEffect>
                                  </p:childTnLst>
                                </p:cTn>
                              </p:par>
                            </p:childTnLst>
                          </p:cTn>
                        </p:par>
                        <p:par>
                          <p:cTn id="8" fill="hold" nodeType="afterGroup">
                            <p:stCondLst>
                              <p:cond delay="1000"/>
                            </p:stCondLst>
                            <p:childTnLst>
                              <p:par>
                                <p:cTn id="9" presetID="23" presetClass="entr" presetSubtype="16" fill="hold" nodeType="afterEffect">
                                  <p:stCondLst>
                                    <p:cond delay="0"/>
                                  </p:stCondLst>
                                  <p:childTnLst>
                                    <p:set>
                                      <p:cBhvr>
                                        <p:cTn id="10" dur="1" fill="hold">
                                          <p:stCondLst>
                                            <p:cond delay="0"/>
                                          </p:stCondLst>
                                        </p:cTn>
                                        <p:tgtEl>
                                          <p:spTgt spid="43015"/>
                                        </p:tgtEl>
                                        <p:attrNameLst>
                                          <p:attrName>style.visibility</p:attrName>
                                        </p:attrNameLst>
                                      </p:cBhvr>
                                      <p:to>
                                        <p:strVal val="visible"/>
                                      </p:to>
                                    </p:set>
                                    <p:anim calcmode="lin" valueType="num">
                                      <p:cBhvr>
                                        <p:cTn id="11" dur="500" fill="hold"/>
                                        <p:tgtEl>
                                          <p:spTgt spid="43015"/>
                                        </p:tgtEl>
                                        <p:attrNameLst>
                                          <p:attrName>ppt_w</p:attrName>
                                        </p:attrNameLst>
                                      </p:cBhvr>
                                      <p:tavLst>
                                        <p:tav tm="0">
                                          <p:val>
                                            <p:fltVal val="0"/>
                                          </p:val>
                                        </p:tav>
                                        <p:tav tm="100000">
                                          <p:val>
                                            <p:strVal val="#ppt_w"/>
                                          </p:val>
                                        </p:tav>
                                      </p:tavLst>
                                    </p:anim>
                                    <p:anim calcmode="lin" valueType="num">
                                      <p:cBhvr>
                                        <p:cTn id="12" dur="500" fill="hold"/>
                                        <p:tgtEl>
                                          <p:spTgt spid="430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ctrTitle"/>
          </p:nvPr>
        </p:nvSpPr>
        <p:spPr>
          <a:xfrm>
            <a:off x="0" y="185001"/>
            <a:ext cx="8458200" cy="651711"/>
          </a:xfrm>
        </p:spPr>
        <p:txBody>
          <a:bodyPr/>
          <a:lstStyle/>
          <a:p>
            <a:pPr eaLnBrk="1" hangingPunct="1">
              <a:defRPr/>
            </a:pPr>
            <a:r>
              <a:rPr lang="ar-JO" sz="6600" b="1" i="0"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rPr>
              <a:t>هل أنت خاضع؟</a:t>
            </a:r>
            <a:endParaRPr lang="en-US" b="1" i="0"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endParaRPr>
          </a:p>
        </p:txBody>
      </p:sp>
      <p:sp>
        <p:nvSpPr>
          <p:cNvPr id="342019" name="Rectangle 3"/>
          <p:cNvSpPr>
            <a:spLocks noGrp="1" noChangeArrowheads="1"/>
          </p:cNvSpPr>
          <p:nvPr>
            <p:ph type="subTitle" idx="1"/>
          </p:nvPr>
        </p:nvSpPr>
        <p:spPr>
          <a:xfrm>
            <a:off x="-1" y="1828800"/>
            <a:ext cx="9134015" cy="4495800"/>
          </a:xfrm>
        </p:spPr>
        <p:txBody>
          <a:bodyPr/>
          <a:lstStyle/>
          <a:p>
            <a:pPr marL="914400" lvl="2" indent="0" eaLnBrk="1" hangingPunct="1">
              <a:buNone/>
              <a:defRPr/>
            </a:pPr>
            <a:r>
              <a:rPr lang="ar-JO"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rPr>
              <a:t>1. ــــــــــ لدي مشكلة في التذمر (على الحكومة، عملي، العائلة ... الخ</a:t>
            </a:r>
            <a:endParaRPr lang="en-US"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endParaRPr>
          </a:p>
          <a:p>
            <a:pPr marL="914400" lvl="2" indent="0" algn="r" eaLnBrk="1" hangingPunct="1">
              <a:buNone/>
              <a:defRPr/>
            </a:pPr>
            <a:r>
              <a:rPr lang="ar-JO"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rPr>
              <a:t>2. ــــــــــ أشعر بالحاجة إلى أن أكون الشخص المسيطر</a:t>
            </a:r>
            <a:r>
              <a:rPr lang="en-US"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rPr>
              <a:t>  </a:t>
            </a:r>
          </a:p>
          <a:p>
            <a:pPr marL="914400" lvl="2" indent="0" algn="r" eaLnBrk="1" hangingPunct="1">
              <a:buNone/>
              <a:defRPr/>
            </a:pPr>
            <a:r>
              <a:rPr lang="ar-JO"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rPr>
              <a:t>3. ــــــــــ أصارع في الإعتراف بأخطائي</a:t>
            </a:r>
            <a:endParaRPr lang="en-US"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endParaRPr>
          </a:p>
          <a:p>
            <a:pPr marL="914400" lvl="2" indent="0" algn="r" eaLnBrk="1" hangingPunct="1">
              <a:buNone/>
              <a:defRPr/>
            </a:pPr>
            <a:r>
              <a:rPr lang="ar-JO"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rPr>
              <a:t>4. ــــــــــ يدعوني الناس عنيداً</a:t>
            </a:r>
            <a:endParaRPr lang="en-US"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endParaRPr>
          </a:p>
          <a:p>
            <a:pPr marL="914400" lvl="2" indent="0" algn="r" eaLnBrk="1" hangingPunct="1">
              <a:buNone/>
              <a:defRPr/>
            </a:pPr>
            <a:r>
              <a:rPr lang="ar-JO"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rPr>
              <a:t>5. ____ أقوم بتبرير ما يلي: (أ) القيادة بتجاوز الحد الأقصى للسرعة (إذا كنت تقود السيارة)، أو (ب) عصيان قوانين المشاة (على سبيل المثال، السير في الشوارع - إذا كنت لا تقود السيارة). إذا قمت بالأمرين معاً، فاختر المكان الذي تكون فيه الأسوأ</a:t>
            </a:r>
            <a:endParaRPr lang="en-US"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endParaRPr>
          </a:p>
        </p:txBody>
      </p:sp>
      <p:sp>
        <p:nvSpPr>
          <p:cNvPr id="449541" name="Rectangle 4"/>
          <p:cNvSpPr>
            <a:spLocks noChangeArrowheads="1"/>
          </p:cNvSpPr>
          <p:nvPr/>
        </p:nvSpPr>
        <p:spPr bwMode="auto">
          <a:xfrm>
            <a:off x="8229600" y="7620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333399"/>
                </a:solidFill>
                <a:effectLst>
                  <a:glow rad="228600">
                    <a:srgbClr val="FFFFFF"/>
                  </a:glow>
                </a:effectLst>
                <a:uLnTx/>
                <a:uFillTx/>
                <a:latin typeface="Arial" panose="020B0604020202020204" pitchFamily="34" charset="0"/>
                <a:ea typeface="ヒラギノ角ゴ Pro W3" charset="0"/>
                <a:cs typeface="Arial" panose="020B0604020202020204" pitchFamily="34" charset="0"/>
              </a:rPr>
              <a:t>280ث</a:t>
            </a:r>
            <a:endParaRPr kumimoji="0" lang="en-US" sz="2400" b="1" i="0" u="none" strike="noStrike" kern="1200" cap="none" spc="0" normalizeH="0" baseline="0" noProof="0" dirty="0">
              <a:ln>
                <a:noFill/>
              </a:ln>
              <a:solidFill>
                <a:srgbClr val="333399"/>
              </a:solidFill>
              <a:effectLst>
                <a:glow rad="228600">
                  <a:srgbClr val="FFFFFF"/>
                </a:glow>
              </a:effectLst>
              <a:uLnTx/>
              <a:uFillTx/>
              <a:latin typeface="Arial" panose="020B0604020202020204" pitchFamily="34" charset="0"/>
              <a:ea typeface="ヒラギノ角ゴ Pro W3" charset="0"/>
              <a:cs typeface="Arial" panose="020B0604020202020204" pitchFamily="34" charset="0"/>
            </a:endParaRPr>
          </a:p>
        </p:txBody>
      </p:sp>
      <p:sp>
        <p:nvSpPr>
          <p:cNvPr id="3" name="TextBox 2">
            <a:extLst>
              <a:ext uri="{FF2B5EF4-FFF2-40B4-BE49-F238E27FC236}">
                <a16:creationId xmlns:a16="http://schemas.microsoft.com/office/drawing/2014/main" id="{79548DD9-58FA-8A64-DA99-5808EC48102D}"/>
              </a:ext>
            </a:extLst>
          </p:cNvPr>
          <p:cNvSpPr txBox="1"/>
          <p:nvPr/>
        </p:nvSpPr>
        <p:spPr>
          <a:xfrm>
            <a:off x="179512" y="5951632"/>
            <a:ext cx="8804920" cy="830997"/>
          </a:xfrm>
          <a:prstGeom prst="rect">
            <a:avLst/>
          </a:prstGeom>
          <a:solidFill>
            <a:srgbClr val="000000"/>
          </a:solidFill>
        </p:spPr>
        <p:txBody>
          <a:bodyPr wrap="square" rtlCol="0">
            <a:spAutoFit/>
          </a:bodyPr>
          <a:lstStyle/>
          <a:p>
            <a:pPr marL="0" marR="0" lvl="0" indent="0" algn="r" defTabSz="914400" rtl="0" eaLnBrk="0" fontAlgn="base" latinLnBrk="0" hangingPunct="0">
              <a:lnSpc>
                <a:spcPct val="100000"/>
              </a:lnSpc>
              <a:spcBef>
                <a:spcPts val="0"/>
              </a:spcBef>
              <a:spcAft>
                <a:spcPts val="0"/>
              </a:spcAft>
              <a:buClrTx/>
              <a:buSzTx/>
              <a:buFontTx/>
              <a:buNone/>
              <a:tabLst>
                <a:tab pos="1541463" algn="ctr"/>
                <a:tab pos="2901950" algn="ctr"/>
                <a:tab pos="4340225" algn="ctr"/>
                <a:tab pos="5765800" algn="ctr"/>
                <a:tab pos="7075488" algn="ctr"/>
              </a:tabLst>
              <a:defRPr/>
            </a:pPr>
            <a:r>
              <a:rPr kumimoji="0" lang="ar-SA" sz="1600" b="1" i="0" u="none" strike="noStrike" kern="1200" cap="none" spc="0" normalizeH="0" baseline="0" noProof="0" dirty="0">
                <a:ln>
                  <a:noFill/>
                </a:ln>
                <a:solidFill>
                  <a:srgbClr val="FFFFFF"/>
                </a:solidFill>
                <a:effectLst/>
                <a:uLnTx/>
                <a:uFillTx/>
                <a:latin typeface="Traditional Arabic" panose="02020603050405020304" pitchFamily="18" charset="-78"/>
                <a:ea typeface="Times" panose="02020603050405020304"/>
                <a:cs typeface="Traditional Arabic" panose="02020603050405020304" pitchFamily="18" charset="-78"/>
              </a:rPr>
              <a:t>مجموع علامتك على المقياس: صفر (يبدو وكأنَّك أنت يسوع، لماذا تأخذ هذا التقييم معنا؟)، 1-5 (لا بدَّ أنَّك زوجتي سوزان ☺)، 6-10 (هلَّا تتفضَّل بتدريس الفصل الدراسيِّ اليوم؟)، 11-19 (تحتاج إلى جلسة الفصل الدراسيِّ هذه)، 20-25 (يُرجَى رؤيتي بعْدَ نهاية هذا الفصل الدراسيِّ للحصول على إحالاتٍ لجلسات مشورة)</a:t>
            </a:r>
            <a:endParaRPr kumimoji="0" lang="en-US" sz="1400" b="1" i="0" u="none" strike="noStrike" kern="1200" cap="none" spc="0" normalizeH="0" baseline="0" noProof="0" dirty="0">
              <a:ln>
                <a:noFill/>
              </a:ln>
              <a:solidFill>
                <a:srgbClr val="FFFFFF"/>
              </a:solidFill>
              <a:effectLst/>
              <a:uLnTx/>
              <a:uFillTx/>
              <a:latin typeface="Traditional Arabic" panose="02020603050405020304" pitchFamily="18" charset="-78"/>
              <a:ea typeface="Times" panose="02020603050405020304"/>
              <a:cs typeface="Traditional Arabic" panose="02020603050405020304" pitchFamily="18" charset="-78"/>
            </a:endParaRPr>
          </a:p>
        </p:txBody>
      </p:sp>
      <p:sp>
        <p:nvSpPr>
          <p:cNvPr id="10" name="Rounded Rectangle 9">
            <a:extLst>
              <a:ext uri="{FF2B5EF4-FFF2-40B4-BE49-F238E27FC236}">
                <a16:creationId xmlns:a16="http://schemas.microsoft.com/office/drawing/2014/main" id="{41641974-2837-0254-9562-D22A2EC66DA7}"/>
              </a:ext>
            </a:extLst>
          </p:cNvPr>
          <p:cNvSpPr/>
          <p:nvPr/>
        </p:nvSpPr>
        <p:spPr bwMode="auto">
          <a:xfrm>
            <a:off x="179512" y="980728"/>
            <a:ext cx="8804920" cy="848072"/>
          </a:xfrm>
          <a:prstGeom prst="round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pitchFamily="-111" charset="0"/>
              <a:ea typeface="ＭＳ Ｐゴシック" charset="0"/>
            </a:endParaRPr>
          </a:p>
        </p:txBody>
      </p:sp>
      <p:sp>
        <p:nvSpPr>
          <p:cNvPr id="4" name="TextBox 3">
            <a:extLst>
              <a:ext uri="{FF2B5EF4-FFF2-40B4-BE49-F238E27FC236}">
                <a16:creationId xmlns:a16="http://schemas.microsoft.com/office/drawing/2014/main" id="{CF1C952C-0FEA-4E51-1D87-22002376D10B}"/>
              </a:ext>
            </a:extLst>
          </p:cNvPr>
          <p:cNvSpPr txBox="1"/>
          <p:nvPr/>
        </p:nvSpPr>
        <p:spPr>
          <a:xfrm>
            <a:off x="251520" y="1052736"/>
            <a:ext cx="1069266" cy="677108"/>
          </a:xfrm>
          <a:prstGeom prst="rect">
            <a:avLst/>
          </a:prstGeom>
          <a:noFill/>
        </p:spPr>
        <p:txBody>
          <a:bodyPr wrap="square" rtlCol="0">
            <a:spAutoFit/>
          </a:bodyPr>
          <a:lstStyle/>
          <a:p>
            <a:pPr marL="14288" marR="0" lvl="0" indent="0" algn="ctr" defTabSz="914400" rtl="1" eaLnBrk="0" fontAlgn="base" latinLnBrk="0" hangingPunct="0">
              <a:lnSpc>
                <a:spcPct val="100000"/>
              </a:lnSpc>
              <a:spcBef>
                <a:spcPts val="0"/>
              </a:spcBef>
              <a:spcAft>
                <a:spcPts val="0"/>
              </a:spcAft>
              <a:buClrTx/>
              <a:buSzTx/>
              <a:buFontTx/>
              <a:buNone/>
              <a:tabLst>
                <a:tab pos="2509838" algn="ctr"/>
                <a:tab pos="3705225" algn="ctr"/>
                <a:tab pos="6678613" algn="ctr"/>
                <a:tab pos="7589838" algn="ctr"/>
              </a:tabLst>
              <a:defRPr/>
            </a:pPr>
            <a:r>
              <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t>5</a:t>
            </a:r>
            <a:br>
              <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br>
            <a:r>
              <a:rPr kumimoji="0" lang="ar-SA" sz="20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t>دائمًا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Times" panose="02020603050405020304"/>
              <a:cs typeface="Traditional Arabic" panose="02020603050405020304" pitchFamily="18" charset="-78"/>
            </a:endParaRPr>
          </a:p>
        </p:txBody>
      </p:sp>
      <p:sp>
        <p:nvSpPr>
          <p:cNvPr id="5" name="TextBox 4">
            <a:extLst>
              <a:ext uri="{FF2B5EF4-FFF2-40B4-BE49-F238E27FC236}">
                <a16:creationId xmlns:a16="http://schemas.microsoft.com/office/drawing/2014/main" id="{BD82FFAA-51D7-806D-AB70-371F876FB523}"/>
              </a:ext>
            </a:extLst>
          </p:cNvPr>
          <p:cNvSpPr txBox="1"/>
          <p:nvPr/>
        </p:nvSpPr>
        <p:spPr>
          <a:xfrm>
            <a:off x="1763688" y="1052736"/>
            <a:ext cx="972060" cy="677108"/>
          </a:xfrm>
          <a:prstGeom prst="rect">
            <a:avLst/>
          </a:prstGeom>
          <a:noFill/>
        </p:spPr>
        <p:txBody>
          <a:bodyPr wrap="square" rtlCol="0">
            <a:spAutoFit/>
          </a:bodyPr>
          <a:lstStyle/>
          <a:p>
            <a:pPr marL="14288" marR="0" lvl="0" indent="0" algn="ctr" defTabSz="914400" rtl="1" eaLnBrk="0" fontAlgn="base" latinLnBrk="0" hangingPunct="0">
              <a:lnSpc>
                <a:spcPct val="100000"/>
              </a:lnSpc>
              <a:spcBef>
                <a:spcPts val="0"/>
              </a:spcBef>
              <a:spcAft>
                <a:spcPts val="0"/>
              </a:spcAft>
              <a:buClrTx/>
              <a:buSzTx/>
              <a:buFontTx/>
              <a:buNone/>
              <a:tabLst>
                <a:tab pos="2509838" algn="ctr"/>
                <a:tab pos="3705225" algn="ctr"/>
                <a:tab pos="6678613" algn="ctr"/>
                <a:tab pos="7589838" algn="ctr"/>
              </a:tabLst>
              <a:defRPr/>
            </a:pPr>
            <a:r>
              <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t>4</a:t>
            </a:r>
            <a:br>
              <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br>
            <a:r>
              <a:rPr kumimoji="0" lang="ar-SA" sz="20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t>عادةً</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Times" panose="02020603050405020304"/>
              <a:cs typeface="Traditional Arabic" panose="02020603050405020304" pitchFamily="18" charset="-78"/>
            </a:endParaRPr>
          </a:p>
        </p:txBody>
      </p:sp>
      <p:sp>
        <p:nvSpPr>
          <p:cNvPr id="6" name="TextBox 5">
            <a:extLst>
              <a:ext uri="{FF2B5EF4-FFF2-40B4-BE49-F238E27FC236}">
                <a16:creationId xmlns:a16="http://schemas.microsoft.com/office/drawing/2014/main" id="{03034BFD-05D8-0C4D-CF42-787AD0E683F3}"/>
              </a:ext>
            </a:extLst>
          </p:cNvPr>
          <p:cNvSpPr txBox="1"/>
          <p:nvPr/>
        </p:nvSpPr>
        <p:spPr>
          <a:xfrm>
            <a:off x="3347864" y="1052736"/>
            <a:ext cx="972060" cy="677108"/>
          </a:xfrm>
          <a:prstGeom prst="rect">
            <a:avLst/>
          </a:prstGeom>
          <a:noFill/>
        </p:spPr>
        <p:txBody>
          <a:bodyPr wrap="square" rtlCol="0">
            <a:spAutoFit/>
          </a:bodyPr>
          <a:lstStyle/>
          <a:p>
            <a:pPr marL="14288" marR="0" lvl="0" indent="0" algn="ctr" defTabSz="914400" rtl="1" eaLnBrk="0" fontAlgn="base" latinLnBrk="0" hangingPunct="0">
              <a:lnSpc>
                <a:spcPct val="100000"/>
              </a:lnSpc>
              <a:spcBef>
                <a:spcPts val="0"/>
              </a:spcBef>
              <a:spcAft>
                <a:spcPts val="0"/>
              </a:spcAft>
              <a:buClrTx/>
              <a:buSzTx/>
              <a:buFontTx/>
              <a:buNone/>
              <a:tabLst>
                <a:tab pos="2509838" algn="ctr"/>
                <a:tab pos="3705225" algn="ctr"/>
                <a:tab pos="6678613" algn="ctr"/>
                <a:tab pos="7589838" algn="ctr"/>
              </a:tabLst>
              <a:defRPr/>
            </a:pPr>
            <a:r>
              <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t>3</a:t>
            </a:r>
            <a:br>
              <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br>
            <a:r>
              <a:rPr kumimoji="0" lang="ar-SA" sz="20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t>أحيانًا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Times" panose="02020603050405020304"/>
              <a:cs typeface="Traditional Arabic" panose="02020603050405020304" pitchFamily="18" charset="-78"/>
            </a:endParaRPr>
          </a:p>
        </p:txBody>
      </p:sp>
      <p:sp>
        <p:nvSpPr>
          <p:cNvPr id="7" name="TextBox 6">
            <a:extLst>
              <a:ext uri="{FF2B5EF4-FFF2-40B4-BE49-F238E27FC236}">
                <a16:creationId xmlns:a16="http://schemas.microsoft.com/office/drawing/2014/main" id="{E0A9D583-D598-359B-492B-31EFCD98F365}"/>
              </a:ext>
            </a:extLst>
          </p:cNvPr>
          <p:cNvSpPr txBox="1"/>
          <p:nvPr/>
        </p:nvSpPr>
        <p:spPr>
          <a:xfrm>
            <a:off x="4932040" y="1052736"/>
            <a:ext cx="972060" cy="677108"/>
          </a:xfrm>
          <a:prstGeom prst="rect">
            <a:avLst/>
          </a:prstGeom>
          <a:noFill/>
        </p:spPr>
        <p:txBody>
          <a:bodyPr wrap="square" rtlCol="0">
            <a:spAutoFit/>
          </a:bodyPr>
          <a:lstStyle/>
          <a:p>
            <a:pPr marL="14288" marR="0" lvl="0" indent="0" algn="ctr" defTabSz="914400" rtl="1" eaLnBrk="0" fontAlgn="base" latinLnBrk="0" hangingPunct="0">
              <a:lnSpc>
                <a:spcPct val="100000"/>
              </a:lnSpc>
              <a:spcBef>
                <a:spcPts val="0"/>
              </a:spcBef>
              <a:spcAft>
                <a:spcPts val="0"/>
              </a:spcAft>
              <a:buClrTx/>
              <a:buSzTx/>
              <a:buFontTx/>
              <a:buNone/>
              <a:tabLst>
                <a:tab pos="2509838" algn="ctr"/>
                <a:tab pos="3705225" algn="ctr"/>
                <a:tab pos="6678613" algn="ctr"/>
                <a:tab pos="7589838" algn="ctr"/>
              </a:tabLst>
              <a:defRPr/>
            </a:pPr>
            <a:r>
              <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t>2</a:t>
            </a:r>
            <a:br>
              <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br>
            <a:r>
              <a:rPr kumimoji="0" lang="ar-SA" sz="20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t>نادرًا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Times" panose="02020603050405020304"/>
              <a:cs typeface="Traditional Arabic" panose="02020603050405020304" pitchFamily="18" charset="-78"/>
            </a:endParaRPr>
          </a:p>
        </p:txBody>
      </p:sp>
      <p:sp>
        <p:nvSpPr>
          <p:cNvPr id="8" name="TextBox 7">
            <a:extLst>
              <a:ext uri="{FF2B5EF4-FFF2-40B4-BE49-F238E27FC236}">
                <a16:creationId xmlns:a16="http://schemas.microsoft.com/office/drawing/2014/main" id="{1F17D42E-DE16-4815-8D84-7F0B2D432476}"/>
              </a:ext>
            </a:extLst>
          </p:cNvPr>
          <p:cNvSpPr txBox="1"/>
          <p:nvPr/>
        </p:nvSpPr>
        <p:spPr>
          <a:xfrm>
            <a:off x="6444208" y="1052736"/>
            <a:ext cx="972060" cy="677108"/>
          </a:xfrm>
          <a:prstGeom prst="rect">
            <a:avLst/>
          </a:prstGeom>
          <a:noFill/>
        </p:spPr>
        <p:txBody>
          <a:bodyPr wrap="square" rtlCol="0">
            <a:spAutoFit/>
          </a:bodyPr>
          <a:lstStyle/>
          <a:p>
            <a:pPr marL="14288" marR="0" lvl="0" indent="0" algn="ctr" defTabSz="914400" rtl="1" eaLnBrk="0" fontAlgn="base" latinLnBrk="0" hangingPunct="0">
              <a:lnSpc>
                <a:spcPct val="100000"/>
              </a:lnSpc>
              <a:spcBef>
                <a:spcPts val="0"/>
              </a:spcBef>
              <a:spcAft>
                <a:spcPts val="0"/>
              </a:spcAft>
              <a:buClrTx/>
              <a:buSzTx/>
              <a:buFontTx/>
              <a:buNone/>
              <a:tabLst>
                <a:tab pos="2509838" algn="ctr"/>
                <a:tab pos="3705225" algn="ctr"/>
                <a:tab pos="6678613" algn="ctr"/>
                <a:tab pos="7589838" algn="ctr"/>
              </a:tabLst>
              <a:defRPr/>
            </a:pPr>
            <a:r>
              <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t>1</a:t>
            </a:r>
            <a:br>
              <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br>
            <a:r>
              <a:rPr kumimoji="0" lang="ar-SA" sz="20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t>نادرًا جدًّا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Times" panose="02020603050405020304"/>
              <a:cs typeface="Traditional Arabic" panose="02020603050405020304" pitchFamily="18" charset="-78"/>
            </a:endParaRPr>
          </a:p>
        </p:txBody>
      </p:sp>
      <p:sp>
        <p:nvSpPr>
          <p:cNvPr id="9" name="TextBox 8">
            <a:extLst>
              <a:ext uri="{FF2B5EF4-FFF2-40B4-BE49-F238E27FC236}">
                <a16:creationId xmlns:a16="http://schemas.microsoft.com/office/drawing/2014/main" id="{5C95D96F-E741-18BE-D698-A1AE83B5668F}"/>
              </a:ext>
            </a:extLst>
          </p:cNvPr>
          <p:cNvSpPr txBox="1"/>
          <p:nvPr/>
        </p:nvSpPr>
        <p:spPr>
          <a:xfrm>
            <a:off x="7956376" y="1052736"/>
            <a:ext cx="972060" cy="677108"/>
          </a:xfrm>
          <a:prstGeom prst="rect">
            <a:avLst/>
          </a:prstGeom>
          <a:noFill/>
        </p:spPr>
        <p:txBody>
          <a:bodyPr wrap="square" rtlCol="0">
            <a:spAutoFit/>
          </a:bodyPr>
          <a:lstStyle/>
          <a:p>
            <a:pPr marL="14288" marR="0" lvl="0" indent="0" algn="ctr" defTabSz="914400" rtl="1" eaLnBrk="0" fontAlgn="base" latinLnBrk="0" hangingPunct="0">
              <a:lnSpc>
                <a:spcPct val="100000"/>
              </a:lnSpc>
              <a:spcBef>
                <a:spcPts val="0"/>
              </a:spcBef>
              <a:spcAft>
                <a:spcPts val="0"/>
              </a:spcAft>
              <a:buClrTx/>
              <a:buSzTx/>
              <a:buFontTx/>
              <a:buNone/>
              <a:tabLst>
                <a:tab pos="2509838" algn="ctr"/>
                <a:tab pos="3705225" algn="ctr"/>
                <a:tab pos="6678613" algn="ctr"/>
                <a:tab pos="7589838" algn="ctr"/>
              </a:tabLst>
              <a:defRPr/>
            </a:pPr>
            <a:r>
              <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t>0</a:t>
            </a:r>
            <a:br>
              <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br>
            <a:r>
              <a:rPr kumimoji="0" lang="ar-SA" sz="2000" b="1" i="0" u="none" strike="noStrike" kern="1200" cap="none" spc="0" normalizeH="0" baseline="0" noProof="0" dirty="0">
                <a:ln>
                  <a:noFill/>
                </a:ln>
                <a:solidFill>
                  <a:srgbClr val="FFFFFF"/>
                </a:solidFill>
                <a:effectLst/>
                <a:uLnTx/>
                <a:uFillTx/>
                <a:latin typeface="Traditional Arabic" panose="02020603050405020304" pitchFamily="18" charset="-78"/>
                <a:ea typeface="Arial" panose="020B0604020202020204" pitchFamily="34" charset="0"/>
                <a:cs typeface="Traditional Arabic" panose="02020603050405020304" pitchFamily="18" charset="-78"/>
              </a:rPr>
              <a:t>أبدًا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Times" panose="02020603050405020304"/>
              <a:cs typeface="Traditional Arabic" panose="02020603050405020304" pitchFamily="18" charset="-78"/>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33858" name="Object 2"/>
          <p:cNvGraphicFramePr>
            <a:graphicFrameLocks noChangeAspect="1"/>
          </p:cNvGraphicFramePr>
          <p:nvPr/>
        </p:nvGraphicFramePr>
        <p:xfrm>
          <a:off x="4495800" y="0"/>
          <a:ext cx="4648200" cy="3143250"/>
        </p:xfrm>
        <a:graphic>
          <a:graphicData uri="http://schemas.openxmlformats.org/presentationml/2006/ole">
            <mc:AlternateContent xmlns:mc="http://schemas.openxmlformats.org/markup-compatibility/2006">
              <mc:Choice xmlns:v="urn:schemas-microsoft-com:vml" Requires="v">
                <p:oleObj name="Bitmap Image" r:id="rId3" imgW="2857899" imgH="1714739" progId="Paint.Picture">
                  <p:embed/>
                </p:oleObj>
              </mc:Choice>
              <mc:Fallback>
                <p:oleObj name="Bitmap Image" r:id="rId3" imgW="2857899" imgH="1714739" progId="Paint.Picture">
                  <p:embed/>
                  <p:pic>
                    <p:nvPicPr>
                      <p:cNvPr id="633858" name="Object 2"/>
                      <p:cNvPicPr>
                        <a:picLocks noChangeAspect="1" noChangeArrowheads="1"/>
                      </p:cNvPicPr>
                      <p:nvPr/>
                    </p:nvPicPr>
                    <p:blipFill>
                      <a:blip r:embed="rId4">
                        <a:extLst>
                          <a:ext uri="{28A0092B-C50C-407E-A947-70E740481C1C}">
                            <a14:useLocalDpi xmlns:a14="http://schemas.microsoft.com/office/drawing/2010/main" val="0"/>
                          </a:ext>
                        </a:extLst>
                      </a:blip>
                      <a:srcRect r="16438"/>
                      <a:stretch>
                        <a:fillRect/>
                      </a:stretch>
                    </p:blipFill>
                    <p:spPr bwMode="auto">
                      <a:xfrm>
                        <a:off x="4495800" y="0"/>
                        <a:ext cx="4648200" cy="314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3859" name="Text Box 3"/>
          <p:cNvSpPr txBox="1">
            <a:spLocks noChangeArrowheads="1"/>
          </p:cNvSpPr>
          <p:nvPr/>
        </p:nvSpPr>
        <p:spPr bwMode="auto">
          <a:xfrm>
            <a:off x="4810125" y="2530475"/>
            <a:ext cx="39306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 O R T H    K O R E A</a:t>
            </a:r>
          </a:p>
        </p:txBody>
      </p:sp>
      <p:sp>
        <p:nvSpPr>
          <p:cNvPr id="462852" name="Rectangle 4"/>
          <p:cNvSpPr>
            <a:spLocks noGrp="1" noChangeArrowheads="1"/>
          </p:cNvSpPr>
          <p:nvPr>
            <p:ph type="title" idx="4294967295"/>
          </p:nvPr>
        </p:nvSpPr>
        <p:spPr>
          <a:xfrm>
            <a:off x="762000" y="3657600"/>
            <a:ext cx="2667000" cy="2667000"/>
          </a:xfrm>
        </p:spPr>
        <p:txBody>
          <a:bodyPr/>
          <a:lstStyle/>
          <a:p>
            <a:pPr eaLnBrk="1" hangingPunct="1"/>
            <a:r>
              <a:rPr lang="ar-JO" dirty="0">
                <a:solidFill>
                  <a:schemeClr val="bg1"/>
                </a:solidFill>
                <a:ea typeface="ＭＳ Ｐゴシック" charset="0"/>
              </a:rPr>
              <a:t>خاضع</a:t>
            </a:r>
            <a:br>
              <a:rPr lang="ar-JO" dirty="0">
                <a:solidFill>
                  <a:schemeClr val="bg1"/>
                </a:solidFill>
                <a:ea typeface="ＭＳ Ｐゴシック" charset="0"/>
              </a:rPr>
            </a:br>
            <a:r>
              <a:rPr lang="ar-JO" dirty="0">
                <a:solidFill>
                  <a:schemeClr val="bg1"/>
                </a:solidFill>
                <a:ea typeface="ＭＳ Ｐゴシック" charset="0"/>
              </a:rPr>
              <a:t>إلى أي </a:t>
            </a:r>
            <a:br>
              <a:rPr lang="ar-JO" dirty="0">
                <a:solidFill>
                  <a:schemeClr val="bg1"/>
                </a:solidFill>
                <a:ea typeface="ＭＳ Ｐゴシック" charset="0"/>
              </a:rPr>
            </a:br>
            <a:r>
              <a:rPr lang="ar-JO" dirty="0">
                <a:solidFill>
                  <a:schemeClr val="bg1"/>
                </a:solidFill>
                <a:ea typeface="ＭＳ Ｐゴシック" charset="0"/>
              </a:rPr>
              <a:t>دولة؟</a:t>
            </a:r>
            <a:endParaRPr lang="en-US" dirty="0">
              <a:ea typeface="ＭＳ Ｐゴシック" charset="0"/>
            </a:endParaRPr>
          </a:p>
        </p:txBody>
      </p:sp>
      <p:pic>
        <p:nvPicPr>
          <p:cNvPr id="633861" name="Picture 5" descr="singapore_flag_medium"/>
          <p:cNvPicPr>
            <a:picLocks noChangeAspect="1" noChangeArrowheads="1"/>
          </p:cNvPicPr>
          <p:nvPr/>
        </p:nvPicPr>
        <p:blipFill>
          <a:blip r:embed="rId5" cstate="screen">
            <a:extLst>
              <a:ext uri="{28A0092B-C50C-407E-A947-70E740481C1C}">
                <a14:useLocalDpi xmlns:a14="http://schemas.microsoft.com/office/drawing/2010/main"/>
              </a:ext>
            </a:extLst>
          </a:blip>
          <a:srcRect r="11290"/>
          <a:stretch>
            <a:fillRect/>
          </a:stretch>
        </p:blipFill>
        <p:spPr bwMode="auto">
          <a:xfrm>
            <a:off x="0" y="0"/>
            <a:ext cx="4191000" cy="315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3862" name="Picture 6" descr="us-flag-1152x86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95800" y="3505200"/>
            <a:ext cx="46482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38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38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3858"/>
                                        </p:tgtEl>
                                        <p:attrNameLst>
                                          <p:attrName>style.visibility</p:attrName>
                                        </p:attrNameLst>
                                      </p:cBhvr>
                                      <p:to>
                                        <p:strVal val="visible"/>
                                      </p:to>
                                    </p:set>
                                  </p:childTnLst>
                                </p:cTn>
                              </p:par>
                            </p:childTnLst>
                          </p:cTn>
                        </p:par>
                        <p:par>
                          <p:cTn id="15" fill="hold" nodeType="afterGroup">
                            <p:stCondLst>
                              <p:cond delay="0"/>
                            </p:stCondLst>
                            <p:childTnLst>
                              <p:par>
                                <p:cTn id="16" presetID="5" presetClass="entr" presetSubtype="10" fill="hold" grpId="0" nodeType="afterEffect">
                                  <p:stCondLst>
                                    <p:cond delay="0"/>
                                  </p:stCondLst>
                                  <p:childTnLst>
                                    <p:set>
                                      <p:cBhvr>
                                        <p:cTn id="17" dur="1" fill="hold">
                                          <p:stCondLst>
                                            <p:cond delay="0"/>
                                          </p:stCondLst>
                                        </p:cTn>
                                        <p:tgtEl>
                                          <p:spTgt spid="633859"/>
                                        </p:tgtEl>
                                        <p:attrNameLst>
                                          <p:attrName>style.visibility</p:attrName>
                                        </p:attrNameLst>
                                      </p:cBhvr>
                                      <p:to>
                                        <p:strVal val="visible"/>
                                      </p:to>
                                    </p:set>
                                    <p:animEffect transition="in" filter="checkerboard(across)">
                                      <p:cBhvr>
                                        <p:cTn id="18" dur="500"/>
                                        <p:tgtEl>
                                          <p:spTgt spid="633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59"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3. أظهر حياة </a:t>
            </a:r>
            <a:r>
              <a:rPr lang="ar-JO" sz="4800" dirty="0">
                <a:solidFill>
                  <a:srgbClr val="FFFF00"/>
                </a:solidFill>
                <a:effectLst>
                  <a:glow rad="127000">
                    <a:schemeClr val="tx1"/>
                  </a:glow>
                </a:effectLst>
                <a:ea typeface="Accordance" panose="00000400000000000000" pitchFamily="2" charset="-78"/>
              </a:rPr>
              <a:t>غير أنانية </a:t>
            </a:r>
            <a:r>
              <a:rPr lang="ar-JO" sz="4800" dirty="0">
                <a:effectLst>
                  <a:glow rad="127000">
                    <a:schemeClr val="tx1"/>
                  </a:glow>
                </a:effectLst>
                <a:ea typeface="Accordance" panose="00000400000000000000" pitchFamily="2" charset="-78"/>
              </a:rPr>
              <a:t>مثل يسوع </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(3: 13-5: 14).</a:t>
            </a:r>
            <a:br>
              <a:rPr lang="ar-JO" sz="4800" dirty="0">
                <a:effectLst>
                  <a:glow rad="127000">
                    <a:schemeClr val="tx1"/>
                  </a:glow>
                </a:effectLst>
                <a:ea typeface="Accordance" panose="00000400000000000000" pitchFamily="2" charset="-78"/>
              </a:rPr>
            </a:b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310370" y="113657"/>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534530" name="Picture 2">
            <a:extLst>
              <a:ext uri="{FF2B5EF4-FFF2-40B4-BE49-F238E27FC236}">
                <a16:creationId xmlns:a16="http://schemas.microsoft.com/office/drawing/2014/main" id="{CD3E93D2-00C9-2C49-B366-C8232DEE99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87"/>
          <a:stretch/>
        </p:blipFill>
        <p:spPr bwMode="auto">
          <a:xfrm>
            <a:off x="-1" y="2564904"/>
            <a:ext cx="9189695"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51E7A72-F51C-E343-B6EE-B8B3D6174263}"/>
              </a:ext>
            </a:extLst>
          </p:cNvPr>
          <p:cNvSpPr txBox="1">
            <a:spLocks noChangeArrowheads="1"/>
          </p:cNvSpPr>
          <p:nvPr/>
        </p:nvSpPr>
        <p:spPr bwMode="auto">
          <a:xfrm>
            <a:off x="1279200" y="6093296"/>
            <a:ext cx="7512021" cy="736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FFE4D272-DC7A-ED40-9073-ABA544B146E8}"/>
              </a:ext>
            </a:extLst>
          </p:cNvPr>
          <p:cNvSpPr txBox="1">
            <a:spLocks noChangeArrowheads="1"/>
          </p:cNvSpPr>
          <p:nvPr/>
        </p:nvSpPr>
        <p:spPr bwMode="auto">
          <a:xfrm>
            <a:off x="-18001" y="5445224"/>
            <a:ext cx="9180002" cy="467531"/>
          </a:xfrm>
          <a:prstGeom prst="rect">
            <a:avLst/>
          </a:prstGeom>
          <a:solidFill>
            <a:srgbClr val="90000B"/>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أَحِب الله. أَحِب الناس.</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2733555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a:xfrm>
            <a:off x="533400" y="152400"/>
            <a:ext cx="76962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ar-JO" dirty="0">
                <a:ea typeface="ＭＳ Ｐゴシック" charset="0"/>
                <a:cs typeface="Arial" panose="020B0604020202020204" pitchFamily="34" charset="0"/>
              </a:rPr>
              <a:t>الخضوع للحكومة</a:t>
            </a:r>
            <a:br>
              <a:rPr lang="en-US" dirty="0">
                <a:ea typeface="ＭＳ Ｐゴシック" charset="0"/>
                <a:cs typeface="ＭＳ Ｐゴシック" charset="0"/>
              </a:rPr>
            </a:br>
            <a:r>
              <a:rPr lang="ar-JO" sz="3600" dirty="0">
                <a:ea typeface="ＭＳ Ｐゴシック" charset="0"/>
                <a:cs typeface="Arial" panose="020B0604020202020204" pitchFamily="34" charset="0"/>
              </a:rPr>
              <a:t>مهما كان نوعها...</a:t>
            </a:r>
            <a:endParaRPr lang="en-US" dirty="0">
              <a:ea typeface="ＭＳ Ｐゴシック" charset="0"/>
              <a:cs typeface="Arial" panose="020B0604020202020204" pitchFamily="34" charset="0"/>
            </a:endParaRPr>
          </a:p>
        </p:txBody>
      </p:sp>
      <p:sp>
        <p:nvSpPr>
          <p:cNvPr id="638979" name="Rectangle 3"/>
          <p:cNvSpPr>
            <a:spLocks noGrp="1" noChangeArrowheads="1"/>
          </p:cNvSpPr>
          <p:nvPr>
            <p:ph type="body" idx="1"/>
          </p:nvPr>
        </p:nvSpPr>
        <p:spPr>
          <a:xfrm>
            <a:off x="1066800" y="1828800"/>
            <a:ext cx="7467600" cy="5029200"/>
          </a:xfrm>
        </p:spPr>
        <p:txBody>
          <a:bodyPr/>
          <a:lstStyle/>
          <a:p>
            <a:pPr algn="r" rtl="1" eaLnBrk="1" hangingPunct="1">
              <a:lnSpc>
                <a:spcPct val="90000"/>
              </a:lnSpc>
              <a:buFont typeface="Wingdings" charset="0"/>
              <a:buNone/>
              <a:defRPr/>
            </a:pPr>
            <a:r>
              <a:rPr lang="en-US" dirty="0">
                <a:ea typeface="ＭＳ Ｐゴシック" charset="0"/>
                <a:cs typeface="ＭＳ Ｐゴシック" charset="0"/>
              </a:rPr>
              <a:t>	</a:t>
            </a:r>
            <a:r>
              <a:rPr lang="ar-JO" u="sng" dirty="0">
                <a:ea typeface="ＭＳ Ｐゴシック" charset="0"/>
                <a:cs typeface="Arial" panose="020B0604020202020204" pitchFamily="34" charset="0"/>
              </a:rPr>
              <a:t>الاشتراكية</a:t>
            </a:r>
            <a:r>
              <a:rPr lang="ar-JO" dirty="0">
                <a:ea typeface="ＭＳ Ｐゴシック" charset="0"/>
                <a:cs typeface="Arial" panose="020B0604020202020204" pitchFamily="34" charset="0"/>
              </a:rPr>
              <a:t>: لديك بقرتان، تعطي واحدة منهما</a:t>
            </a:r>
          </a:p>
          <a:p>
            <a:pPr algn="r" rtl="1" eaLnBrk="1" hangingPunct="1">
              <a:lnSpc>
                <a:spcPct val="90000"/>
              </a:lnSpc>
              <a:buFont typeface="Wingdings" charset="0"/>
              <a:buNone/>
              <a:defRPr/>
            </a:pPr>
            <a:r>
              <a:rPr lang="ar-JO" dirty="0">
                <a:ea typeface="ＭＳ Ｐゴシック" charset="0"/>
                <a:cs typeface="Arial" panose="020B0604020202020204" pitchFamily="34" charset="0"/>
              </a:rPr>
              <a:t>                 إلى جارك.</a:t>
            </a:r>
            <a:endParaRPr lang="en-US" dirty="0">
              <a:ea typeface="ＭＳ Ｐゴシック" charset="0"/>
              <a:cs typeface="Arial" panose="020B0604020202020204" pitchFamily="34" charset="0"/>
            </a:endParaRPr>
          </a:p>
          <a:p>
            <a:pPr algn="r" rtl="1" eaLnBrk="1" hangingPunct="1">
              <a:lnSpc>
                <a:spcPct val="90000"/>
              </a:lnSpc>
              <a:buFont typeface="Wingdings" charset="0"/>
              <a:buNone/>
              <a:defRPr/>
            </a:pPr>
            <a:endParaRPr lang="en-US" sz="2000" dirty="0">
              <a:ea typeface="ＭＳ Ｐゴシック" charset="0"/>
              <a:cs typeface="ＭＳ Ｐゴシック" charset="0"/>
            </a:endParaRPr>
          </a:p>
          <a:p>
            <a:pPr algn="r" rtl="1" eaLnBrk="1" hangingPunct="1">
              <a:lnSpc>
                <a:spcPct val="90000"/>
              </a:lnSpc>
              <a:defRPr/>
            </a:pPr>
            <a:r>
              <a:rPr lang="ar-JO" u="sng" dirty="0">
                <a:ea typeface="ＭＳ Ｐゴシック" charset="0"/>
                <a:cs typeface="Arial" panose="020B0604020202020204" pitchFamily="34" charset="0"/>
              </a:rPr>
              <a:t>الشيوعية</a:t>
            </a:r>
            <a:r>
              <a:rPr lang="ar-JO" dirty="0">
                <a:ea typeface="ＭＳ Ｐゴシック" charset="0"/>
                <a:cs typeface="Arial" panose="020B0604020202020204" pitchFamily="34" charset="0"/>
              </a:rPr>
              <a:t>: لديك بقرتان...</a:t>
            </a:r>
          </a:p>
          <a:p>
            <a:pPr marL="0" indent="0" algn="r" rtl="1" eaLnBrk="1" hangingPunct="1">
              <a:lnSpc>
                <a:spcPct val="90000"/>
              </a:lnSpc>
              <a:buNone/>
              <a:defRPr/>
            </a:pPr>
            <a:r>
              <a:rPr lang="ar-JO" dirty="0">
                <a:ea typeface="ＭＳ Ｐゴシック" charset="0"/>
                <a:cs typeface="Arial" panose="020B0604020202020204" pitchFamily="34" charset="0"/>
              </a:rPr>
              <a:t>    تأخذهما منك الحكومة،</a:t>
            </a:r>
          </a:p>
          <a:p>
            <a:pPr marL="0" indent="0" algn="r" rtl="1" eaLnBrk="1" hangingPunct="1">
              <a:lnSpc>
                <a:spcPct val="90000"/>
              </a:lnSpc>
              <a:buNone/>
              <a:defRPr/>
            </a:pPr>
            <a:r>
              <a:rPr lang="ar-JO" dirty="0">
                <a:ea typeface="ＭＳ Ｐゴシック" charset="0"/>
                <a:cs typeface="Arial" panose="020B0604020202020204" pitchFamily="34" charset="0"/>
              </a:rPr>
              <a:t>    وتعطيك بعض الحليب.</a:t>
            </a:r>
            <a:endParaRPr lang="en-US" dirty="0">
              <a:ea typeface="ＭＳ Ｐゴシック" charset="0"/>
              <a:cs typeface="Arial" panose="020B0604020202020204" pitchFamily="34" charset="0"/>
            </a:endParaRPr>
          </a:p>
          <a:p>
            <a:pPr algn="r" rtl="1" eaLnBrk="1" hangingPunct="1">
              <a:lnSpc>
                <a:spcPct val="90000"/>
              </a:lnSpc>
              <a:buFont typeface="Wingdings" charset="0"/>
              <a:buNone/>
              <a:defRPr/>
            </a:pPr>
            <a:endParaRPr lang="en-US" sz="2000" dirty="0">
              <a:ea typeface="ＭＳ Ｐゴシック" charset="0"/>
              <a:cs typeface="ＭＳ Ｐゴシック" charset="0"/>
            </a:endParaRPr>
          </a:p>
          <a:p>
            <a:pPr algn="r" rtl="1" eaLnBrk="1" hangingPunct="1">
              <a:lnSpc>
                <a:spcPct val="90000"/>
              </a:lnSpc>
              <a:defRPr/>
            </a:pPr>
            <a:r>
              <a:rPr lang="ar-JO" u="sng" dirty="0">
                <a:ea typeface="ＭＳ Ｐゴシック" charset="0"/>
                <a:cs typeface="Arial" panose="020B0604020202020204" pitchFamily="34" charset="0"/>
              </a:rPr>
              <a:t>الفاشية</a:t>
            </a:r>
            <a:r>
              <a:rPr lang="ar-JO" dirty="0">
                <a:ea typeface="ＭＳ Ｐゴシック" charset="0"/>
                <a:cs typeface="Arial" panose="020B0604020202020204" pitchFamily="34" charset="0"/>
              </a:rPr>
              <a:t>: لديك بقرتان...</a:t>
            </a:r>
          </a:p>
          <a:p>
            <a:pPr marL="0" indent="0" algn="r" rtl="1" eaLnBrk="1" hangingPunct="1">
              <a:lnSpc>
                <a:spcPct val="90000"/>
              </a:lnSpc>
              <a:buNone/>
              <a:defRPr/>
            </a:pPr>
            <a:r>
              <a:rPr lang="ar-JO" dirty="0">
                <a:ea typeface="ＭＳ Ｐゴシック" charset="0"/>
                <a:cs typeface="Arial" panose="020B0604020202020204" pitchFamily="34" charset="0"/>
              </a:rPr>
              <a:t>   تأخذهما منك الحكومة،</a:t>
            </a:r>
          </a:p>
          <a:p>
            <a:pPr marL="0" indent="0" algn="r" rtl="1" eaLnBrk="1" hangingPunct="1">
              <a:lnSpc>
                <a:spcPct val="90000"/>
              </a:lnSpc>
              <a:buNone/>
              <a:defRPr/>
            </a:pPr>
            <a:r>
              <a:rPr lang="ar-JO" dirty="0">
                <a:ea typeface="ＭＳ Ｐゴシック" charset="0"/>
                <a:cs typeface="Arial" panose="020B0604020202020204" pitchFamily="34" charset="0"/>
              </a:rPr>
              <a:t>   وتبيعكَ بعض الحليب.</a:t>
            </a:r>
            <a:endParaRPr lang="en-US" dirty="0">
              <a:ea typeface="ＭＳ Ｐゴシック" charset="0"/>
              <a:cs typeface="Arial" panose="020B0604020202020204" pitchFamily="34" charset="0"/>
            </a:endParaRPr>
          </a:p>
        </p:txBody>
      </p:sp>
      <p:sp>
        <p:nvSpPr>
          <p:cNvPr id="638980" name="Text Box 4"/>
          <p:cNvSpPr txBox="1">
            <a:spLocks noChangeArrowheads="1"/>
          </p:cNvSpPr>
          <p:nvPr/>
        </p:nvSpPr>
        <p:spPr bwMode="auto">
          <a:xfrm>
            <a:off x="8426450" y="76200"/>
            <a:ext cx="69923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281</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8979">
                                            <p:txEl>
                                              <p:pRg st="0" end="0"/>
                                            </p:txEl>
                                          </p:spTgt>
                                        </p:tgtEl>
                                        <p:attrNameLst>
                                          <p:attrName>style.visibility</p:attrName>
                                        </p:attrNameLst>
                                      </p:cBhvr>
                                      <p:to>
                                        <p:strVal val="visible"/>
                                      </p:to>
                                    </p:set>
                                    <p:animEffect transition="in" filter="wipe(left)">
                                      <p:cBhvr>
                                        <p:cTn id="7" dur="500"/>
                                        <p:tgtEl>
                                          <p:spTgt spid="6389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8979">
                                            <p:txEl>
                                              <p:pRg st="1" end="1"/>
                                            </p:txEl>
                                          </p:spTgt>
                                        </p:tgtEl>
                                        <p:attrNameLst>
                                          <p:attrName>style.visibility</p:attrName>
                                        </p:attrNameLst>
                                      </p:cBhvr>
                                      <p:to>
                                        <p:strVal val="visible"/>
                                      </p:to>
                                    </p:set>
                                    <p:animEffect transition="in" filter="wipe(left)">
                                      <p:cBhvr>
                                        <p:cTn id="12" dur="500"/>
                                        <p:tgtEl>
                                          <p:spTgt spid="6389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8979">
                                            <p:txEl>
                                              <p:pRg st="3" end="3"/>
                                            </p:txEl>
                                          </p:spTgt>
                                        </p:tgtEl>
                                        <p:attrNameLst>
                                          <p:attrName>style.visibility</p:attrName>
                                        </p:attrNameLst>
                                      </p:cBhvr>
                                      <p:to>
                                        <p:strVal val="visible"/>
                                      </p:to>
                                    </p:set>
                                    <p:animEffect transition="in" filter="wipe(left)">
                                      <p:cBhvr>
                                        <p:cTn id="17" dur="500"/>
                                        <p:tgtEl>
                                          <p:spTgt spid="63897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8979">
                                            <p:txEl>
                                              <p:pRg st="4" end="4"/>
                                            </p:txEl>
                                          </p:spTgt>
                                        </p:tgtEl>
                                        <p:attrNameLst>
                                          <p:attrName>style.visibility</p:attrName>
                                        </p:attrNameLst>
                                      </p:cBhvr>
                                      <p:to>
                                        <p:strVal val="visible"/>
                                      </p:to>
                                    </p:set>
                                    <p:animEffect transition="in" filter="wipe(left)">
                                      <p:cBhvr>
                                        <p:cTn id="22" dur="500"/>
                                        <p:tgtEl>
                                          <p:spTgt spid="638979">
                                            <p:txEl>
                                              <p:pRg st="4" end="4"/>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38979">
                                            <p:txEl>
                                              <p:pRg st="5" end="5"/>
                                            </p:txEl>
                                          </p:spTgt>
                                        </p:tgtEl>
                                        <p:attrNameLst>
                                          <p:attrName>style.visibility</p:attrName>
                                        </p:attrNameLst>
                                      </p:cBhvr>
                                      <p:to>
                                        <p:strVal val="visible"/>
                                      </p:to>
                                    </p:set>
                                    <p:animEffect transition="in" filter="wipe(left)">
                                      <p:cBhvr>
                                        <p:cTn id="25" dur="500"/>
                                        <p:tgtEl>
                                          <p:spTgt spid="638979">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38979">
                                            <p:txEl>
                                              <p:pRg st="7" end="7"/>
                                            </p:txEl>
                                          </p:spTgt>
                                        </p:tgtEl>
                                        <p:attrNameLst>
                                          <p:attrName>style.visibility</p:attrName>
                                        </p:attrNameLst>
                                      </p:cBhvr>
                                      <p:to>
                                        <p:strVal val="visible"/>
                                      </p:to>
                                    </p:set>
                                    <p:animEffect transition="in" filter="wipe(left)">
                                      <p:cBhvr>
                                        <p:cTn id="30" dur="500"/>
                                        <p:tgtEl>
                                          <p:spTgt spid="638979">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38979">
                                            <p:txEl>
                                              <p:pRg st="8" end="8"/>
                                            </p:txEl>
                                          </p:spTgt>
                                        </p:tgtEl>
                                        <p:attrNameLst>
                                          <p:attrName>style.visibility</p:attrName>
                                        </p:attrNameLst>
                                      </p:cBhvr>
                                      <p:to>
                                        <p:strVal val="visible"/>
                                      </p:to>
                                    </p:set>
                                    <p:animEffect transition="in" filter="wipe(left)">
                                      <p:cBhvr>
                                        <p:cTn id="35" dur="500"/>
                                        <p:tgtEl>
                                          <p:spTgt spid="638979">
                                            <p:txEl>
                                              <p:pRg st="8" end="8"/>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38979">
                                            <p:txEl>
                                              <p:pRg st="9" end="9"/>
                                            </p:txEl>
                                          </p:spTgt>
                                        </p:tgtEl>
                                        <p:attrNameLst>
                                          <p:attrName>style.visibility</p:attrName>
                                        </p:attrNameLst>
                                      </p:cBhvr>
                                      <p:to>
                                        <p:strVal val="visible"/>
                                      </p:to>
                                    </p:set>
                                    <p:animEffect transition="in" filter="wipe(left)">
                                      <p:cBhvr>
                                        <p:cTn id="38" dur="500"/>
                                        <p:tgtEl>
                                          <p:spTgt spid="6389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79" grpId="0" uiExpand="1"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a:xfrm>
            <a:off x="533400" y="152400"/>
            <a:ext cx="76962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ar-JO" dirty="0">
                <a:ea typeface="ＭＳ Ｐゴシック" charset="0"/>
                <a:cs typeface="Arial" panose="020B0604020202020204" pitchFamily="34" charset="0"/>
              </a:rPr>
              <a:t>الخضوع للحكومة</a:t>
            </a:r>
            <a:br>
              <a:rPr lang="en-US" dirty="0">
                <a:ea typeface="ＭＳ Ｐゴシック" charset="0"/>
                <a:cs typeface="ＭＳ Ｐゴシック" charset="0"/>
              </a:rPr>
            </a:br>
            <a:r>
              <a:rPr lang="ar-JO" sz="3600" dirty="0">
                <a:ea typeface="ＭＳ Ｐゴシック" charset="0"/>
                <a:cs typeface="Arial" panose="020B0604020202020204" pitchFamily="34" charset="0"/>
              </a:rPr>
              <a:t>مهما كان نوعها...</a:t>
            </a:r>
            <a:endParaRPr lang="en-US" dirty="0">
              <a:ea typeface="ＭＳ Ｐゴシック" charset="0"/>
              <a:cs typeface="Arial" panose="020B0604020202020204" pitchFamily="34" charset="0"/>
            </a:endParaRPr>
          </a:p>
        </p:txBody>
      </p:sp>
      <p:sp>
        <p:nvSpPr>
          <p:cNvPr id="640003" name="Rectangle 3"/>
          <p:cNvSpPr>
            <a:spLocks noGrp="1" noChangeArrowheads="1"/>
          </p:cNvSpPr>
          <p:nvPr>
            <p:ph type="body" idx="1"/>
          </p:nvPr>
        </p:nvSpPr>
        <p:spPr>
          <a:xfrm>
            <a:off x="1066800" y="1600200"/>
            <a:ext cx="7467600" cy="5029200"/>
          </a:xfrm>
        </p:spPr>
        <p:txBody>
          <a:bodyPr/>
          <a:lstStyle/>
          <a:p>
            <a:pPr algn="r" rtl="1" eaLnBrk="1" hangingPunct="1">
              <a:lnSpc>
                <a:spcPct val="90000"/>
              </a:lnSpc>
              <a:defRPr/>
            </a:pPr>
            <a:r>
              <a:rPr lang="ar-JO" u="sng" dirty="0">
                <a:ea typeface="ＭＳ Ｐゴシック" charset="0"/>
                <a:cs typeface="Arial" panose="020B0604020202020204" pitchFamily="34" charset="0"/>
              </a:rPr>
              <a:t>النازية</a:t>
            </a:r>
            <a:r>
              <a:rPr lang="ar-JO" dirty="0">
                <a:ea typeface="ＭＳ Ｐゴシック" charset="0"/>
                <a:cs typeface="Arial" panose="020B0604020202020204" pitchFamily="34" charset="0"/>
              </a:rPr>
              <a:t>: لديك بقرتان...</a:t>
            </a:r>
          </a:p>
          <a:p>
            <a:pPr marL="0" indent="0" algn="r" rtl="1" eaLnBrk="1" hangingPunct="1">
              <a:lnSpc>
                <a:spcPct val="90000"/>
              </a:lnSpc>
              <a:buNone/>
              <a:defRPr/>
            </a:pPr>
            <a:r>
              <a:rPr lang="ar-JO" sz="2800" dirty="0">
                <a:ea typeface="ＭＳ Ｐゴシック" charset="0"/>
                <a:cs typeface="Arial" panose="020B0604020202020204" pitchFamily="34" charset="0"/>
              </a:rPr>
              <a:t>    تأخذهما منك الحكومة،</a:t>
            </a:r>
          </a:p>
          <a:p>
            <a:pPr marL="0" indent="0" algn="r" rtl="1" eaLnBrk="1" hangingPunct="1">
              <a:lnSpc>
                <a:spcPct val="90000"/>
              </a:lnSpc>
              <a:buNone/>
              <a:defRPr/>
            </a:pPr>
            <a:r>
              <a:rPr lang="ar-JO" sz="2800" dirty="0">
                <a:ea typeface="ＭＳ Ｐゴシック" charset="0"/>
                <a:cs typeface="Arial" panose="020B0604020202020204" pitchFamily="34" charset="0"/>
              </a:rPr>
              <a:t>    وترديك قتيلاً.</a:t>
            </a:r>
            <a:endParaRPr lang="en-US" sz="2800" dirty="0">
              <a:ea typeface="ＭＳ Ｐゴシック" charset="0"/>
              <a:cs typeface="Arial" panose="020B0604020202020204" pitchFamily="34" charset="0"/>
            </a:endParaRPr>
          </a:p>
          <a:p>
            <a:pPr algn="r" rtl="1" eaLnBrk="1" hangingPunct="1">
              <a:lnSpc>
                <a:spcPct val="90000"/>
              </a:lnSpc>
              <a:buFont typeface="Wingdings" charset="0"/>
              <a:buNone/>
              <a:defRPr/>
            </a:pPr>
            <a:endParaRPr lang="en-US" sz="1800" dirty="0">
              <a:ea typeface="ＭＳ Ｐゴシック" charset="0"/>
              <a:cs typeface="ＭＳ Ｐゴシック" charset="0"/>
            </a:endParaRPr>
          </a:p>
          <a:p>
            <a:pPr algn="r" rtl="1" eaLnBrk="1" hangingPunct="1">
              <a:lnSpc>
                <a:spcPct val="90000"/>
              </a:lnSpc>
              <a:defRPr/>
            </a:pPr>
            <a:r>
              <a:rPr lang="ar-JO" u="sng" dirty="0">
                <a:ea typeface="ＭＳ Ｐゴシック" charset="0"/>
                <a:cs typeface="Arial" panose="020B0604020202020204" pitchFamily="34" charset="0"/>
              </a:rPr>
              <a:t>البيروقراطية</a:t>
            </a:r>
            <a:r>
              <a:rPr lang="ar-JO" dirty="0">
                <a:ea typeface="ＭＳ Ｐゴシック" charset="0"/>
                <a:cs typeface="Arial" panose="020B0604020202020204" pitchFamily="34" charset="0"/>
              </a:rPr>
              <a:t>: لديك بقرتان...</a:t>
            </a:r>
          </a:p>
          <a:p>
            <a:pPr marL="0" indent="0" algn="r" rtl="1" eaLnBrk="1" hangingPunct="1">
              <a:lnSpc>
                <a:spcPct val="90000"/>
              </a:lnSpc>
              <a:buNone/>
              <a:defRPr/>
            </a:pPr>
            <a:r>
              <a:rPr lang="ar-JO" sz="2800" dirty="0">
                <a:ea typeface="ＭＳ Ｐゴシック" charset="0"/>
                <a:cs typeface="Arial" panose="020B0604020202020204" pitchFamily="34" charset="0"/>
              </a:rPr>
              <a:t>   تأخذهما منك الحكومة، تقتل الأولى،</a:t>
            </a:r>
          </a:p>
          <a:p>
            <a:pPr marL="0" indent="0" algn="r" rtl="1" eaLnBrk="1" hangingPunct="1">
              <a:lnSpc>
                <a:spcPct val="90000"/>
              </a:lnSpc>
              <a:buNone/>
              <a:defRPr/>
            </a:pPr>
            <a:r>
              <a:rPr lang="ar-JO" sz="2800" dirty="0">
                <a:ea typeface="ＭＳ Ｐゴシック" charset="0"/>
                <a:cs typeface="Arial" panose="020B0604020202020204" pitchFamily="34" charset="0"/>
              </a:rPr>
              <a:t>   وتحلب الثانية، وترمي الحليب في البالوعة.</a:t>
            </a:r>
            <a:endParaRPr lang="en-US" sz="2800" dirty="0">
              <a:ea typeface="ＭＳ Ｐゴシック" charset="0"/>
              <a:cs typeface="Arial" panose="020B0604020202020204" pitchFamily="34" charset="0"/>
            </a:endParaRPr>
          </a:p>
          <a:p>
            <a:pPr algn="r" rtl="1" eaLnBrk="1" hangingPunct="1">
              <a:lnSpc>
                <a:spcPct val="90000"/>
              </a:lnSpc>
              <a:buFont typeface="Wingdings" charset="0"/>
              <a:buNone/>
              <a:defRPr/>
            </a:pPr>
            <a:endParaRPr lang="en-US" sz="1800" dirty="0">
              <a:ea typeface="ＭＳ Ｐゴシック" charset="0"/>
              <a:cs typeface="ＭＳ Ｐゴシック" charset="0"/>
            </a:endParaRPr>
          </a:p>
          <a:p>
            <a:pPr algn="r" rtl="1" eaLnBrk="1" hangingPunct="1">
              <a:lnSpc>
                <a:spcPct val="90000"/>
              </a:lnSpc>
              <a:defRPr/>
            </a:pPr>
            <a:r>
              <a:rPr lang="ar-JO" u="sng" dirty="0">
                <a:ea typeface="ＭＳ Ｐゴシック" charset="0"/>
                <a:cs typeface="Arial" panose="020B0604020202020204" pitchFamily="34" charset="0"/>
              </a:rPr>
              <a:t>الرأسمالية</a:t>
            </a:r>
            <a:r>
              <a:rPr lang="ar-JO" dirty="0">
                <a:ea typeface="ＭＳ Ｐゴシック" charset="0"/>
                <a:cs typeface="Arial" panose="020B0604020202020204" pitchFamily="34" charset="0"/>
              </a:rPr>
              <a:t>: لديك بقرتان...</a:t>
            </a:r>
          </a:p>
          <a:p>
            <a:pPr marL="0" indent="0" algn="r" rtl="1" eaLnBrk="1" hangingPunct="1">
              <a:lnSpc>
                <a:spcPct val="90000"/>
              </a:lnSpc>
              <a:buNone/>
              <a:defRPr/>
            </a:pPr>
            <a:r>
              <a:rPr lang="ar-JO" sz="2800" dirty="0">
                <a:ea typeface="ＭＳ Ｐゴシック" charset="0"/>
                <a:cs typeface="Arial" panose="020B0604020202020204" pitchFamily="34" charset="0"/>
              </a:rPr>
              <a:t>   تبيع واحدة وتشتري ثورًا. </a:t>
            </a:r>
            <a:endParaRPr lang="en-US" sz="2800" dirty="0">
              <a:ea typeface="ＭＳ Ｐゴシック" charset="0"/>
              <a:cs typeface="Arial" panose="020B0604020202020204" pitchFamily="34" charset="0"/>
            </a:endParaRPr>
          </a:p>
        </p:txBody>
      </p:sp>
      <p:sp>
        <p:nvSpPr>
          <p:cNvPr id="640004" name="Text Box 4"/>
          <p:cNvSpPr txBox="1">
            <a:spLocks noChangeArrowheads="1"/>
          </p:cNvSpPr>
          <p:nvPr/>
        </p:nvSpPr>
        <p:spPr bwMode="auto">
          <a:xfrm>
            <a:off x="8426450" y="76200"/>
            <a:ext cx="69923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281</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0003">
                                            <p:txEl>
                                              <p:pRg st="0" end="0"/>
                                            </p:txEl>
                                          </p:spTgt>
                                        </p:tgtEl>
                                        <p:attrNameLst>
                                          <p:attrName>style.visibility</p:attrName>
                                        </p:attrNameLst>
                                      </p:cBhvr>
                                      <p:to>
                                        <p:strVal val="visible"/>
                                      </p:to>
                                    </p:set>
                                    <p:animEffect transition="in" filter="wipe(left)">
                                      <p:cBhvr>
                                        <p:cTn id="7" dur="500"/>
                                        <p:tgtEl>
                                          <p:spTgt spid="6400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0003">
                                            <p:txEl>
                                              <p:pRg st="1" end="1"/>
                                            </p:txEl>
                                          </p:spTgt>
                                        </p:tgtEl>
                                        <p:attrNameLst>
                                          <p:attrName>style.visibility</p:attrName>
                                        </p:attrNameLst>
                                      </p:cBhvr>
                                      <p:to>
                                        <p:strVal val="visible"/>
                                      </p:to>
                                    </p:set>
                                    <p:animEffect transition="in" filter="wipe(left)">
                                      <p:cBhvr>
                                        <p:cTn id="12" dur="500"/>
                                        <p:tgtEl>
                                          <p:spTgt spid="640003">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40003">
                                            <p:txEl>
                                              <p:pRg st="2" end="2"/>
                                            </p:txEl>
                                          </p:spTgt>
                                        </p:tgtEl>
                                        <p:attrNameLst>
                                          <p:attrName>style.visibility</p:attrName>
                                        </p:attrNameLst>
                                      </p:cBhvr>
                                      <p:to>
                                        <p:strVal val="visible"/>
                                      </p:to>
                                    </p:set>
                                    <p:animEffect transition="in" filter="wipe(left)">
                                      <p:cBhvr>
                                        <p:cTn id="16" dur="500"/>
                                        <p:tgtEl>
                                          <p:spTgt spid="64000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40003">
                                            <p:txEl>
                                              <p:pRg st="4" end="4"/>
                                            </p:txEl>
                                          </p:spTgt>
                                        </p:tgtEl>
                                        <p:attrNameLst>
                                          <p:attrName>style.visibility</p:attrName>
                                        </p:attrNameLst>
                                      </p:cBhvr>
                                      <p:to>
                                        <p:strVal val="visible"/>
                                      </p:to>
                                    </p:set>
                                    <p:animEffect transition="in" filter="wipe(left)">
                                      <p:cBhvr>
                                        <p:cTn id="21" dur="500"/>
                                        <p:tgtEl>
                                          <p:spTgt spid="64000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40003">
                                            <p:txEl>
                                              <p:pRg st="5" end="5"/>
                                            </p:txEl>
                                          </p:spTgt>
                                        </p:tgtEl>
                                        <p:attrNameLst>
                                          <p:attrName>style.visibility</p:attrName>
                                        </p:attrNameLst>
                                      </p:cBhvr>
                                      <p:to>
                                        <p:strVal val="visible"/>
                                      </p:to>
                                    </p:set>
                                    <p:animEffect transition="in" filter="wipe(left)">
                                      <p:cBhvr>
                                        <p:cTn id="26" dur="500"/>
                                        <p:tgtEl>
                                          <p:spTgt spid="640003">
                                            <p:txEl>
                                              <p:pRg st="5" end="5"/>
                                            </p:txEl>
                                          </p:spTgt>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40003">
                                            <p:txEl>
                                              <p:pRg st="6" end="6"/>
                                            </p:txEl>
                                          </p:spTgt>
                                        </p:tgtEl>
                                        <p:attrNameLst>
                                          <p:attrName>style.visibility</p:attrName>
                                        </p:attrNameLst>
                                      </p:cBhvr>
                                      <p:to>
                                        <p:strVal val="visible"/>
                                      </p:to>
                                    </p:set>
                                    <p:animEffect transition="in" filter="wipe(left)">
                                      <p:cBhvr>
                                        <p:cTn id="30" dur="500"/>
                                        <p:tgtEl>
                                          <p:spTgt spid="640003">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40003">
                                            <p:txEl>
                                              <p:pRg st="8" end="8"/>
                                            </p:txEl>
                                          </p:spTgt>
                                        </p:tgtEl>
                                        <p:attrNameLst>
                                          <p:attrName>style.visibility</p:attrName>
                                        </p:attrNameLst>
                                      </p:cBhvr>
                                      <p:to>
                                        <p:strVal val="visible"/>
                                      </p:to>
                                    </p:set>
                                    <p:animEffect transition="in" filter="wipe(left)">
                                      <p:cBhvr>
                                        <p:cTn id="35" dur="500"/>
                                        <p:tgtEl>
                                          <p:spTgt spid="64000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40003">
                                            <p:txEl>
                                              <p:pRg st="9" end="9"/>
                                            </p:txEl>
                                          </p:spTgt>
                                        </p:tgtEl>
                                        <p:attrNameLst>
                                          <p:attrName>style.visibility</p:attrName>
                                        </p:attrNameLst>
                                      </p:cBhvr>
                                      <p:to>
                                        <p:strVal val="visible"/>
                                      </p:to>
                                    </p:set>
                                    <p:animEffect transition="in" filter="wipe(left)">
                                      <p:cBhvr>
                                        <p:cTn id="40" dur="500"/>
                                        <p:tgtEl>
                                          <p:spTgt spid="64000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uiExpand="1"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ar-JO" sz="3600" dirty="0">
                <a:ea typeface="ＭＳ Ｐゴシック" charset="0"/>
                <a:cs typeface="Arial" panose="020B0604020202020204" pitchFamily="34" charset="0"/>
              </a:rPr>
              <a:t>نيرون (54-68 م)</a:t>
            </a:r>
            <a:endParaRPr lang="en-US" sz="3600" dirty="0">
              <a:ea typeface="ＭＳ Ｐゴシック" charset="0"/>
              <a:cs typeface="Arial" panose="020B0604020202020204" pitchFamily="34" charset="0"/>
            </a:endParaRPr>
          </a:p>
        </p:txBody>
      </p:sp>
      <p:pic>
        <p:nvPicPr>
          <p:cNvPr id="174082"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8163" y="-228600"/>
            <a:ext cx="4795837"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7" name="Rectangle 5"/>
          <p:cNvSpPr>
            <a:spLocks noChangeArrowheads="1"/>
          </p:cNvSpPr>
          <p:nvPr/>
        </p:nvSpPr>
        <p:spPr bwMode="auto">
          <a:xfrm>
            <a:off x="304800" y="1600200"/>
            <a:ext cx="3810000" cy="45307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الإستقرار</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الجنون</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النفاق</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الإضطهاد</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الثورة اليهودية</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الموت</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4757">
                                            <p:txEl>
                                              <p:pRg st="0" end="0"/>
                                            </p:txEl>
                                          </p:spTgt>
                                        </p:tgtEl>
                                        <p:attrNameLst>
                                          <p:attrName>style.visibility</p:attrName>
                                        </p:attrNameLst>
                                      </p:cBhvr>
                                      <p:to>
                                        <p:strVal val="visible"/>
                                      </p:to>
                                    </p:set>
                                    <p:anim calcmode="lin" valueType="num">
                                      <p:cBhvr>
                                        <p:cTn id="7" dur="1000" fill="hold"/>
                                        <p:tgtEl>
                                          <p:spTgt spid="7475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475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475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475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74757">
                                            <p:txEl>
                                              <p:pRg st="1" end="1"/>
                                            </p:txEl>
                                          </p:spTgt>
                                        </p:tgtEl>
                                        <p:attrNameLst>
                                          <p:attrName>style.visibility</p:attrName>
                                        </p:attrNameLst>
                                      </p:cBhvr>
                                      <p:to>
                                        <p:strVal val="visible"/>
                                      </p:to>
                                    </p:set>
                                    <p:anim calcmode="lin" valueType="num">
                                      <p:cBhvr>
                                        <p:cTn id="15" dur="1000" fill="hold"/>
                                        <p:tgtEl>
                                          <p:spTgt spid="7475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475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475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475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74757">
                                            <p:txEl>
                                              <p:pRg st="2" end="2"/>
                                            </p:txEl>
                                          </p:spTgt>
                                        </p:tgtEl>
                                        <p:attrNameLst>
                                          <p:attrName>style.visibility</p:attrName>
                                        </p:attrNameLst>
                                      </p:cBhvr>
                                      <p:to>
                                        <p:strVal val="visible"/>
                                      </p:to>
                                    </p:set>
                                    <p:anim calcmode="lin" valueType="num">
                                      <p:cBhvr>
                                        <p:cTn id="23" dur="1000" fill="hold"/>
                                        <p:tgtEl>
                                          <p:spTgt spid="7475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475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475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475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74757">
                                            <p:txEl>
                                              <p:pRg st="3" end="3"/>
                                            </p:txEl>
                                          </p:spTgt>
                                        </p:tgtEl>
                                        <p:attrNameLst>
                                          <p:attrName>style.visibility</p:attrName>
                                        </p:attrNameLst>
                                      </p:cBhvr>
                                      <p:to>
                                        <p:strVal val="visible"/>
                                      </p:to>
                                    </p:set>
                                    <p:anim calcmode="lin" valueType="num">
                                      <p:cBhvr>
                                        <p:cTn id="31" dur="1000" fill="hold"/>
                                        <p:tgtEl>
                                          <p:spTgt spid="7475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7475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7475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475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74757">
                                            <p:txEl>
                                              <p:pRg st="4" end="4"/>
                                            </p:txEl>
                                          </p:spTgt>
                                        </p:tgtEl>
                                        <p:attrNameLst>
                                          <p:attrName>style.visibility</p:attrName>
                                        </p:attrNameLst>
                                      </p:cBhvr>
                                      <p:to>
                                        <p:strVal val="visible"/>
                                      </p:to>
                                    </p:set>
                                    <p:anim calcmode="lin" valueType="num">
                                      <p:cBhvr>
                                        <p:cTn id="39" dur="1000" fill="hold"/>
                                        <p:tgtEl>
                                          <p:spTgt spid="7475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7475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7475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475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74757">
                                            <p:txEl>
                                              <p:pRg st="5" end="5"/>
                                            </p:txEl>
                                          </p:spTgt>
                                        </p:tgtEl>
                                        <p:attrNameLst>
                                          <p:attrName>style.visibility</p:attrName>
                                        </p:attrNameLst>
                                      </p:cBhvr>
                                      <p:to>
                                        <p:strVal val="visible"/>
                                      </p:to>
                                    </p:set>
                                    <p:anim calcmode="lin" valueType="num">
                                      <p:cBhvr>
                                        <p:cTn id="47" dur="1000" fill="hold"/>
                                        <p:tgtEl>
                                          <p:spTgt spid="74757">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74757">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7475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475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4130"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548866" name="Rectangle 2"/>
          <p:cNvSpPr>
            <a:spLocks noGrp="1" noChangeArrowheads="1"/>
          </p:cNvSpPr>
          <p:nvPr>
            <p:ph type="title" idx="4294967295"/>
          </p:nvPr>
        </p:nvSpPr>
        <p:spPr>
          <a:xfrm>
            <a:off x="0" y="549275"/>
            <a:ext cx="9144000" cy="1295400"/>
          </a:xfrm>
          <a:solidFill>
            <a:srgbClr val="000000"/>
          </a:solidFill>
          <a:ln>
            <a:solidFill>
              <a:schemeClr val="tx1"/>
            </a:solidFill>
          </a:ln>
          <a:effectLst>
            <a:outerShdw blurRad="63500" dist="35921" dir="2700000" algn="ctr" rotWithShape="0">
              <a:srgbClr val="000000">
                <a:alpha val="74998"/>
              </a:srgbClr>
            </a:outerShdw>
          </a:effectLst>
        </p:spPr>
        <p:txBody>
          <a:bodyPr/>
          <a:lstStyle/>
          <a:p>
            <a:pPr algn="ctr" eaLnBrk="1" hangingPunct="1">
              <a:lnSpc>
                <a:spcPct val="100000"/>
              </a:lnSpc>
              <a:defRPr/>
            </a:pPr>
            <a:r>
              <a:rPr lang="ar-JO" sz="4800" dirty="0">
                <a:solidFill>
                  <a:schemeClr val="tx1"/>
                </a:solidFill>
                <a:ea typeface="ＭＳ Ｐゴシック" charset="-128"/>
              </a:rPr>
              <a:t>الخضوع للحكومة (13: 1-7)</a:t>
            </a:r>
            <a:endParaRPr lang="en-US" sz="1800" dirty="0">
              <a:solidFill>
                <a:schemeClr val="tx1"/>
              </a:solidFill>
              <a:ea typeface="ＭＳ Ｐゴシック" charset="-128"/>
            </a:endParaRPr>
          </a:p>
        </p:txBody>
      </p:sp>
      <p:sp>
        <p:nvSpPr>
          <p:cNvPr id="548867" name="Text Box 3"/>
          <p:cNvSpPr txBox="1">
            <a:spLocks noChangeArrowheads="1"/>
          </p:cNvSpPr>
          <p:nvPr/>
        </p:nvSpPr>
        <p:spPr bwMode="auto">
          <a:xfrm>
            <a:off x="609600" y="2060575"/>
            <a:ext cx="7848600" cy="1477328"/>
          </a:xfrm>
          <a:prstGeom prst="rect">
            <a:avLst/>
          </a:prstGeom>
          <a:noFill/>
          <a:ln w="9525">
            <a:noFill/>
            <a:miter lim="800000"/>
            <a:headEnd/>
            <a:tailEnd/>
          </a:ln>
          <a:effectLst/>
        </p:spPr>
        <p:txBody>
          <a:bodyPr>
            <a:spAutoFit/>
          </a:bodyPr>
          <a:lstStyle/>
          <a:p>
            <a:pPr marL="517525" marR="0" lvl="0" indent="-517525" algn="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1. أسباب احترام الحكومة (1-5)</a:t>
            </a:r>
          </a:p>
          <a:p>
            <a:pPr marL="517525" marR="0" lvl="0" indent="-517525" algn="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2. أسباب دفع الضرائب (6-7)</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548869" name="Text Box 5"/>
          <p:cNvSpPr txBox="1">
            <a:spLocks noChangeArrowheads="1"/>
          </p:cNvSpPr>
          <p:nvPr/>
        </p:nvSpPr>
        <p:spPr bwMode="auto">
          <a:xfrm>
            <a:off x="8205788" y="76200"/>
            <a:ext cx="90281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154ي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pic>
        <p:nvPicPr>
          <p:cNvPr id="944134" name="Picture 1" descr="chains_broad_link_ships_ancho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24563" y="3860800"/>
            <a:ext cx="3119437" cy="3113088"/>
          </a:xfrm>
          <a:prstGeom prst="rect">
            <a:avLst/>
          </a:prstGeom>
          <a:noFill/>
          <a:ln w="9525">
            <a:noFill/>
            <a:miter lim="800000"/>
            <a:headEnd/>
            <a:tailEnd/>
          </a:ln>
        </p:spPr>
      </p:pic>
    </p:spTree>
    <p:extLst>
      <p:ext uri="{BB962C8B-B14F-4D97-AF65-F5344CB8AC3E}">
        <p14:creationId xmlns:p14="http://schemas.microsoft.com/office/powerpoint/2010/main" val="2368115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8867">
                                            <p:txEl>
                                              <p:pRg st="0" end="0"/>
                                            </p:txEl>
                                          </p:spTgt>
                                        </p:tgtEl>
                                        <p:attrNameLst>
                                          <p:attrName>style.visibility</p:attrName>
                                        </p:attrNameLst>
                                      </p:cBhvr>
                                      <p:to>
                                        <p:strVal val="visible"/>
                                      </p:to>
                                    </p:set>
                                    <p:anim calcmode="lin" valueType="num">
                                      <p:cBhvr additive="base">
                                        <p:cTn id="7" dur="500" fill="hold"/>
                                        <p:tgtEl>
                                          <p:spTgt spid="548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8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8867">
                                            <p:txEl>
                                              <p:pRg st="1" end="1"/>
                                            </p:txEl>
                                          </p:spTgt>
                                        </p:tgtEl>
                                        <p:attrNameLst>
                                          <p:attrName>style.visibility</p:attrName>
                                        </p:attrNameLst>
                                      </p:cBhvr>
                                      <p:to>
                                        <p:strVal val="visible"/>
                                      </p:to>
                                    </p:set>
                                    <p:anim calcmode="lin" valueType="num">
                                      <p:cBhvr additive="base">
                                        <p:cTn id="13" dur="500" fill="hold"/>
                                        <p:tgtEl>
                                          <p:spTgt spid="548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886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7"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2" descr="Ignat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075" name="Rectangle 3"/>
          <p:cNvSpPr>
            <a:spLocks noGrp="1" noChangeArrowheads="1"/>
          </p:cNvSpPr>
          <p:nvPr>
            <p:ph type="ctrTitle"/>
          </p:nvPr>
        </p:nvSpPr>
        <p:spPr>
          <a:xfrm>
            <a:off x="2555776" y="0"/>
            <a:ext cx="6588224" cy="1600200"/>
          </a:xfrm>
        </p:spPr>
        <p:txBody>
          <a:bodyPr/>
          <a:lstStyle/>
          <a:p>
            <a:pPr eaLnBrk="1" hangingPunct="1">
              <a:defRPr/>
            </a:pPr>
            <a:r>
              <a:rPr lang="ar-JO" sz="4800" dirty="0">
                <a:solidFill>
                  <a:srgbClr val="000000"/>
                </a:solidFill>
                <a:effectLst>
                  <a:outerShdw blurRad="38100" dist="38100" dir="2700000" algn="tl">
                    <a:srgbClr val="FFFFFF"/>
                  </a:outerShdw>
                </a:effectLst>
                <a:ea typeface="ＭＳ Ｐゴシック" charset="0"/>
                <a:cs typeface="Arial" panose="020B0604020202020204" pitchFamily="34" charset="0"/>
              </a:rPr>
              <a:t>عبادة الإمبراطور</a:t>
            </a:r>
            <a:br>
              <a:rPr lang="ar-JO" sz="4800" dirty="0">
                <a:solidFill>
                  <a:srgbClr val="000000"/>
                </a:solidFill>
                <a:effectLst>
                  <a:outerShdw blurRad="38100" dist="38100" dir="2700000" algn="tl">
                    <a:srgbClr val="FFFFFF"/>
                  </a:outerShdw>
                </a:effectLst>
                <a:ea typeface="ＭＳ Ｐゴシック" charset="0"/>
                <a:cs typeface="Arial" panose="020B0604020202020204" pitchFamily="34" charset="0"/>
              </a:rPr>
            </a:br>
            <a:r>
              <a:rPr lang="ar-JO" sz="4800" dirty="0">
                <a:solidFill>
                  <a:srgbClr val="000000"/>
                </a:solidFill>
                <a:effectLst>
                  <a:outerShdw blurRad="38100" dist="38100" dir="2700000" algn="tl">
                    <a:srgbClr val="FFFFFF"/>
                  </a:outerShdw>
                </a:effectLst>
                <a:ea typeface="ＭＳ Ｐゴシック" charset="0"/>
                <a:cs typeface="Arial" panose="020B0604020202020204" pitchFamily="34" charset="0"/>
              </a:rPr>
              <a:t>هددت المسيحيين</a:t>
            </a:r>
            <a:endParaRPr lang="en-US" sz="4000" dirty="0">
              <a:solidFill>
                <a:srgbClr val="000000"/>
              </a:solidFill>
              <a:effectLst>
                <a:outerShdw blurRad="38100" dist="38100" dir="2700000" algn="tl">
                  <a:srgbClr val="FFFFFF"/>
                </a:outerShdw>
              </a:effectLst>
              <a:ea typeface="ＭＳ Ｐゴシック" charset="0"/>
              <a:cs typeface="Arial" panose="020B0604020202020204" pitchFamily="34" charset="0"/>
            </a:endParaRPr>
          </a:p>
        </p:txBody>
      </p:sp>
      <p:sp>
        <p:nvSpPr>
          <p:cNvPr id="643076" name="Rectangle 4"/>
          <p:cNvSpPr>
            <a:spLocks noGrp="1" noChangeArrowheads="1"/>
          </p:cNvSpPr>
          <p:nvPr>
            <p:ph type="subTitle" idx="1"/>
          </p:nvPr>
        </p:nvSpPr>
        <p:spPr>
          <a:xfrm>
            <a:off x="1752600" y="5791200"/>
            <a:ext cx="7391400" cy="1166192"/>
          </a:xfrm>
          <a:gradFill rotWithShape="1">
            <a:gsLst>
              <a:gs pos="0">
                <a:schemeClr val="bg1"/>
              </a:gs>
              <a:gs pos="100000">
                <a:schemeClr val="bg1">
                  <a:gamma/>
                  <a:shade val="46275"/>
                  <a:invGamma/>
                </a:schemeClr>
              </a:gs>
            </a:gsLst>
            <a:lin ang="5400000" scaled="1"/>
          </a:gradFill>
        </p:spPr>
        <p:txBody>
          <a:bodyPr anchor="ctr"/>
          <a:lstStyle/>
          <a:p>
            <a:pPr eaLnBrk="1" hangingPunct="1">
              <a:lnSpc>
                <a:spcPct val="80000"/>
              </a:lnSpc>
              <a:buFont typeface="Arial" charset="0"/>
              <a:buNone/>
              <a:defRPr/>
            </a:pPr>
            <a:r>
              <a:rPr lang="ar-SA" sz="2400" dirty="0">
                <a:ea typeface="ＭＳ Ｐゴシック" charset="0"/>
                <a:cs typeface="Arial" panose="020B0604020202020204" pitchFamily="34" charset="0"/>
              </a:rPr>
              <a:t>رفض أغناطيوس، أسقف أنطاكية، عبادة الإمبراطور،</a:t>
            </a:r>
            <a:endParaRPr lang="ar-JO" sz="2400" dirty="0">
              <a:ea typeface="ＭＳ Ｐゴシック" charset="0"/>
              <a:cs typeface="Arial" panose="020B0604020202020204" pitchFamily="34" charset="0"/>
            </a:endParaRPr>
          </a:p>
          <a:p>
            <a:pPr eaLnBrk="1" hangingPunct="1">
              <a:lnSpc>
                <a:spcPct val="80000"/>
              </a:lnSpc>
              <a:buFont typeface="Arial" charset="0"/>
              <a:buNone/>
              <a:defRPr/>
            </a:pPr>
            <a:r>
              <a:rPr lang="ar-SA" sz="2400" dirty="0">
                <a:ea typeface="ＭＳ Ｐゴシック" charset="0"/>
                <a:cs typeface="Arial" panose="020B0604020202020204" pitchFamily="34" charset="0"/>
              </a:rPr>
              <a:t> فجئ به إلى روما، ليطعم للوحوش البرية.</a:t>
            </a:r>
            <a:endParaRPr lang="ar-JO" sz="2400" dirty="0">
              <a:ea typeface="ＭＳ Ｐゴシック" charset="0"/>
              <a:cs typeface="Arial" panose="020B0604020202020204" pitchFamily="34" charset="0"/>
            </a:endParaRPr>
          </a:p>
          <a:p>
            <a:pPr eaLnBrk="1" hangingPunct="1">
              <a:lnSpc>
                <a:spcPct val="80000"/>
              </a:lnSpc>
              <a:buFont typeface="Arial" charset="0"/>
              <a:buNone/>
              <a:defRPr/>
            </a:pPr>
            <a:r>
              <a:rPr lang="ar-SA" sz="2400" dirty="0">
                <a:ea typeface="ＭＳ Ｐゴシック" charset="0"/>
                <a:cs typeface="Arial" panose="020B0604020202020204" pitchFamily="34" charset="0"/>
              </a:rPr>
              <a:t> وفي الطريق كتب سبع رسائل. </a:t>
            </a:r>
            <a:endParaRPr lang="en-US" sz="2400" dirty="0">
              <a:ea typeface="ＭＳ Ｐゴシック" charset="0"/>
              <a:cs typeface="Arial" panose="020B0604020202020204" pitchFamily="34" charset="0"/>
            </a:endParaRP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4" descr="Pli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7799784" cy="838200"/>
          </a:xfrm>
          <a:solidFill>
            <a:schemeClr val="bg2"/>
          </a:solidFill>
          <a:ln w="76200">
            <a:solidFill>
              <a:schemeClr val="bg2"/>
            </a:solidFill>
          </a:ln>
        </p:spPr>
        <p:txBody>
          <a:bodyPr/>
          <a:lstStyle/>
          <a:p>
            <a:pPr eaLnBrk="1" hangingPunct="1">
              <a:defRPr/>
            </a:pPr>
            <a:r>
              <a:rPr lang="ar-JO" sz="3600" dirty="0">
                <a:solidFill>
                  <a:schemeClr val="tx1"/>
                </a:solidFill>
                <a:effectLst/>
                <a:ea typeface="ＭＳ Ｐゴシック" charset="0"/>
                <a:cs typeface="Arial" panose="020B0604020202020204" pitchFamily="34" charset="0"/>
              </a:rPr>
              <a:t>بليني الأصغر (111- 113 ب. م)</a:t>
            </a:r>
            <a:endParaRPr lang="en-US" sz="3600" dirty="0">
              <a:solidFill>
                <a:schemeClr val="tx1"/>
              </a:solidFill>
              <a:effectLst/>
              <a:ea typeface="ＭＳ Ｐゴシック" charset="0"/>
              <a:cs typeface="Arial" panose="020B0604020202020204" pitchFamily="34" charset="0"/>
            </a:endParaRPr>
          </a:p>
        </p:txBody>
      </p:sp>
      <p:sp>
        <p:nvSpPr>
          <p:cNvPr id="33795" name="Rectangle 3"/>
          <p:cNvSpPr>
            <a:spLocks noGrp="1" noChangeArrowheads="1"/>
          </p:cNvSpPr>
          <p:nvPr>
            <p:ph type="body" idx="1"/>
          </p:nvPr>
        </p:nvSpPr>
        <p:spPr>
          <a:xfrm>
            <a:off x="76200" y="5157192"/>
            <a:ext cx="8991600" cy="1700808"/>
          </a:xfrm>
          <a:gradFill rotWithShape="1">
            <a:gsLst>
              <a:gs pos="0">
                <a:schemeClr val="bg2"/>
              </a:gs>
              <a:gs pos="50000">
                <a:schemeClr val="accent2"/>
              </a:gs>
              <a:gs pos="100000">
                <a:schemeClr val="bg2"/>
              </a:gs>
            </a:gsLst>
            <a:lin ang="5400000" scaled="1"/>
          </a:gradFill>
        </p:spPr>
        <p:txBody>
          <a:bodyPr anchor="ctr"/>
          <a:lstStyle/>
          <a:p>
            <a:pPr algn="ctr" rtl="1" eaLnBrk="1" hangingPunct="1">
              <a:lnSpc>
                <a:spcPct val="90000"/>
              </a:lnSpc>
              <a:defRPr/>
            </a:pPr>
            <a:r>
              <a:rPr lang="ar-SA" dirty="0">
                <a:ea typeface="ＭＳ Ｐゴシック" charset="0"/>
                <a:cs typeface="Arial" panose="020B0604020202020204" pitchFamily="34" charset="0"/>
              </a:rPr>
              <a:t>كان حاكم بيثيني</a:t>
            </a:r>
            <a:r>
              <a:rPr lang="ar-JO" dirty="0">
                <a:ea typeface="ＭＳ Ｐゴシック" charset="0"/>
                <a:cs typeface="Arial" panose="020B0604020202020204" pitchFamily="34" charset="0"/>
              </a:rPr>
              <a:t>ا</a:t>
            </a:r>
            <a:r>
              <a:rPr lang="ar-SA" dirty="0">
                <a:ea typeface="ＭＳ Ｐゴシック" charset="0"/>
                <a:cs typeface="Arial" panose="020B0604020202020204" pitchFamily="34" charset="0"/>
              </a:rPr>
              <a:t> الذي كتب عدة رسائل</a:t>
            </a:r>
            <a:endParaRPr lang="ar-JO" dirty="0">
              <a:ea typeface="ＭＳ Ｐゴシック" charset="0"/>
              <a:cs typeface="Arial" panose="020B0604020202020204" pitchFamily="34" charset="0"/>
            </a:endParaRPr>
          </a:p>
          <a:p>
            <a:pPr marL="0" indent="0" algn="ctr" rtl="1" eaLnBrk="1" hangingPunct="1">
              <a:lnSpc>
                <a:spcPct val="90000"/>
              </a:lnSpc>
              <a:buNone/>
              <a:defRPr/>
            </a:pPr>
            <a:r>
              <a:rPr lang="ar-SA" dirty="0">
                <a:ea typeface="ＭＳ Ｐゴシック" charset="0"/>
                <a:cs typeface="Arial" panose="020B0604020202020204" pitchFamily="34" charset="0"/>
              </a:rPr>
              <a:t> إلى الإمبراطور تراجان</a:t>
            </a:r>
            <a:endParaRPr lang="ar-JO" dirty="0">
              <a:ea typeface="ＭＳ Ｐゴシック" charset="0"/>
              <a:cs typeface="Arial" panose="020B0604020202020204" pitchFamily="34" charset="0"/>
            </a:endParaRPr>
          </a:p>
          <a:p>
            <a:pPr marL="0" indent="0" algn="ctr" rtl="1" eaLnBrk="1" hangingPunct="1">
              <a:lnSpc>
                <a:spcPct val="90000"/>
              </a:lnSpc>
              <a:buNone/>
              <a:defRPr/>
            </a:pPr>
            <a:r>
              <a:rPr lang="ar-SA" dirty="0">
                <a:ea typeface="ＭＳ Ｐゴシック" charset="0"/>
                <a:cs typeface="Arial" panose="020B0604020202020204" pitchFamily="34" charset="0"/>
              </a:rPr>
              <a:t> يستشيره في مواضيع مختلفة. </a:t>
            </a:r>
            <a:endParaRPr lang="en-US" dirty="0">
              <a:ea typeface="ＭＳ Ｐゴシック" charset="0"/>
              <a:cs typeface="Arial" panose="020B0604020202020204" pitchFamily="34" charset="0"/>
            </a:endParaRPr>
          </a:p>
        </p:txBody>
      </p:sp>
      <p:sp>
        <p:nvSpPr>
          <p:cNvPr id="6" name="Text Box 4"/>
          <p:cNvSpPr txBox="1">
            <a:spLocks noChangeArrowheads="1"/>
          </p:cNvSpPr>
          <p:nvPr/>
        </p:nvSpPr>
        <p:spPr bwMode="auto">
          <a:xfrm>
            <a:off x="8100392" y="76200"/>
            <a:ext cx="9845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281 ب</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98051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Effect transition="in" filter="dissolve">
                                      <p:cBhvr>
                                        <p:cTn id="13" dur="500"/>
                                        <p:tgtEl>
                                          <p:spTgt spid="33795">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3795">
                                            <p:txEl>
                                              <p:pRg st="2" end="2"/>
                                            </p:txEl>
                                          </p:spTgt>
                                        </p:tgtEl>
                                        <p:attrNameLst>
                                          <p:attrName>style.visibility</p:attrName>
                                        </p:attrNameLst>
                                      </p:cBhvr>
                                      <p:to>
                                        <p:strVal val="visible"/>
                                      </p:to>
                                    </p:set>
                                    <p:animEffect transition="in" filter="dissolve">
                                      <p:cBhvr>
                                        <p:cTn id="16" dur="500"/>
                                        <p:tgtEl>
                                          <p:spTgt spid="337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uiExpand="1" build="p"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203325"/>
          </a:xfrm>
        </p:spPr>
        <p:txBody>
          <a:bodyPr/>
          <a:lstStyle/>
          <a:p>
            <a:pPr eaLnBrk="1" hangingPunct="1">
              <a:defRPr/>
            </a:pPr>
            <a:r>
              <a:rPr lang="ar-JO" sz="4800" dirty="0">
                <a:latin typeface="Arial" panose="020B0604020202020204" pitchFamily="34" charset="0"/>
                <a:ea typeface="ＭＳ Ｐゴシック" charset="0"/>
                <a:cs typeface="Arial" panose="020B0604020202020204" pitchFamily="34" charset="0"/>
              </a:rPr>
              <a:t>معاناة الكنيسة المبكرة</a:t>
            </a:r>
            <a:endParaRPr lang="en-US" sz="4800" dirty="0">
              <a:latin typeface="Arial" panose="020B0604020202020204" pitchFamily="34" charset="0"/>
              <a:ea typeface="ＭＳ Ｐゴシック" charset="0"/>
              <a:cs typeface="Arial" panose="020B0604020202020204" pitchFamily="34" charset="0"/>
            </a:endParaRPr>
          </a:p>
        </p:txBody>
      </p:sp>
      <p:sp>
        <p:nvSpPr>
          <p:cNvPr id="312323" name="Text Box 5"/>
          <p:cNvSpPr txBox="1">
            <a:spLocks noChangeArrowheads="1"/>
          </p:cNvSpPr>
          <p:nvPr/>
        </p:nvSpPr>
        <p:spPr bwMode="auto">
          <a:xfrm>
            <a:off x="5595938" y="5791200"/>
            <a:ext cx="341529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Pliny, Letters 10.96</a:t>
            </a:r>
          </a:p>
        </p:txBody>
      </p:sp>
      <p:sp>
        <p:nvSpPr>
          <p:cNvPr id="312324" name="Text Box 6"/>
          <p:cNvSpPr txBox="1">
            <a:spLocks noChangeArrowheads="1"/>
          </p:cNvSpPr>
          <p:nvPr/>
        </p:nvSpPr>
        <p:spPr bwMode="auto">
          <a:xfrm>
            <a:off x="539750" y="6477000"/>
            <a:ext cx="910941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(c)Paul Halsall Mar 1996. </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halsall@murray.fordham.edu</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http://</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www.fordham.edu</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halsall</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/source/pliny1.html</a:t>
            </a:r>
          </a:p>
        </p:txBody>
      </p:sp>
      <p:sp>
        <p:nvSpPr>
          <p:cNvPr id="125959" name="Rectangle 7"/>
          <p:cNvSpPr>
            <a:spLocks noChangeArrowheads="1"/>
          </p:cNvSpPr>
          <p:nvPr/>
        </p:nvSpPr>
        <p:spPr bwMode="auto">
          <a:xfrm>
            <a:off x="457200" y="1371600"/>
            <a:ext cx="8229600" cy="4267200"/>
          </a:xfrm>
          <a:prstGeom prst="rect">
            <a:avLst/>
          </a:prstGeom>
          <a:noFill/>
          <a:ln w="9525">
            <a:noFill/>
            <a:miter lim="800000"/>
            <a:headEnd/>
            <a:tailEnd/>
          </a:ln>
          <a:effectLst>
            <a:outerShdw blurRad="50800" dist="38100" dir="2700000">
              <a:srgbClr val="000000">
                <a:alpha val="43000"/>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66CCFF"/>
              </a:buClr>
              <a:buSzPct val="80000"/>
              <a:buFont typeface="Arial" charset="0"/>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Governor Pliny to Emperor Trajan (AD 111):</a:t>
            </a:r>
          </a:p>
          <a:p>
            <a:pPr marL="0" marR="0" lvl="0" indent="0" algn="ctr" defTabSz="914400" rtl="0" eaLnBrk="1" fontAlgn="base" latinLnBrk="0" hangingPunct="1">
              <a:lnSpc>
                <a:spcPct val="100000"/>
              </a:lnSpc>
              <a:spcBef>
                <a:spcPct val="20000"/>
              </a:spcBef>
              <a:spcAft>
                <a:spcPct val="0"/>
              </a:spcAft>
              <a:buClr>
                <a:srgbClr val="66CCFF"/>
              </a:buClr>
              <a:buSzPct val="80000"/>
              <a:buFont typeface="Arial" charset="0"/>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66CCFF"/>
              </a:buClr>
              <a:buSzPct val="80000"/>
              <a:buFont typeface="Arial"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I have observed the following procedure: I interrogated these as to whether they were Christians; those who confessed I interrogated a second and a third time, threatening them with punishment; those who persisted I ordered executed…</a:t>
            </a:r>
            <a:endPar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12326" name="Picture 6" descr="earlychurchsuffer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5400"/>
            <a:ext cx="9155113"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4"/>
          <p:cNvSpPr txBox="1">
            <a:spLocks noChangeArrowheads="1"/>
          </p:cNvSpPr>
          <p:nvPr/>
        </p:nvSpPr>
        <p:spPr bwMode="auto">
          <a:xfrm>
            <a:off x="8100392" y="76200"/>
            <a:ext cx="9845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281 ب</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6715531"/>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مراسلات مفيدة (111 ب. م)</a:t>
            </a:r>
            <a:endParaRPr lang="en-US" b="1" dirty="0">
              <a:latin typeface="Arial" panose="020B0604020202020204" pitchFamily="34" charset="0"/>
              <a:ea typeface="ＭＳ Ｐゴシック" charset="0"/>
              <a:cs typeface="Arial" panose="020B0604020202020204" pitchFamily="34" charset="0"/>
            </a:endParaRPr>
          </a:p>
        </p:txBody>
      </p:sp>
      <p:sp>
        <p:nvSpPr>
          <p:cNvPr id="450566" name="Text Box 6"/>
          <p:cNvSpPr txBox="1">
            <a:spLocks noChangeArrowheads="1"/>
          </p:cNvSpPr>
          <p:nvPr/>
        </p:nvSpPr>
        <p:spPr bwMode="auto">
          <a:xfrm>
            <a:off x="6781800" y="2533650"/>
            <a:ext cx="1828800" cy="1200329"/>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الحاكم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بليني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بيثينيا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0342" name="Text Box 7"/>
          <p:cNvSpPr txBox="1">
            <a:spLocks noChangeArrowheads="1"/>
          </p:cNvSpPr>
          <p:nvPr/>
        </p:nvSpPr>
        <p:spPr bwMode="auto">
          <a:xfrm>
            <a:off x="2065338" y="2457450"/>
            <a:ext cx="1897062" cy="1200329"/>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الإمبراطور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تراجان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0F009D"/>
          </a:solidFill>
          <a:ln w="12700"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11303" name="Text Box 7"/>
          <p:cNvSpPr txBox="1">
            <a:spLocks noChangeArrowheads="1"/>
          </p:cNvSpPr>
          <p:nvPr/>
        </p:nvSpPr>
        <p:spPr bwMode="auto">
          <a:xfrm>
            <a:off x="5651500" y="-168275"/>
            <a:ext cx="3421063" cy="107721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خارطة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الإمبراطورية الرومانيّة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84689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maninpain.jpg">
            <a:extLst>
              <a:ext uri="{FF2B5EF4-FFF2-40B4-BE49-F238E27FC236}">
                <a16:creationId xmlns:a16="http://schemas.microsoft.com/office/drawing/2014/main" id="{69D3DD28-81F0-4161-2EE2-CAA71EE53B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350" y="-26988"/>
            <a:ext cx="9150350" cy="6884988"/>
          </a:xfrm>
          <a:prstGeom prst="rect">
            <a:avLst/>
          </a:prstGeom>
          <a:noFill/>
          <a:ln w="9525">
            <a:noFill/>
            <a:miter lim="800000"/>
            <a:headEnd/>
            <a:tailEnd/>
          </a:ln>
        </p:spPr>
      </p:pic>
      <p:sp>
        <p:nvSpPr>
          <p:cNvPr id="645122" name="Rectangle 2"/>
          <p:cNvSpPr>
            <a:spLocks noGrp="1" noChangeArrowheads="1"/>
          </p:cNvSpPr>
          <p:nvPr>
            <p:ph type="ctrTitle"/>
          </p:nvPr>
        </p:nvSpPr>
        <p:spPr>
          <a:xfrm>
            <a:off x="0" y="0"/>
            <a:ext cx="9144000" cy="1203325"/>
          </a:xfrm>
        </p:spPr>
        <p:txBody>
          <a:bodyPr/>
          <a:lstStyle/>
          <a:p>
            <a:pPr eaLnBrk="1" hangingPunct="1">
              <a:defRPr/>
            </a:pPr>
            <a:r>
              <a:rPr lang="ar-JO" sz="4400" dirty="0">
                <a:ea typeface="ＭＳ Ｐゴシック" charset="0"/>
                <a:cs typeface="Arial" panose="020B0604020202020204" pitchFamily="34" charset="0"/>
              </a:rPr>
              <a:t>معاناة الكنيسة المبكرة</a:t>
            </a:r>
            <a:endParaRPr lang="en-US" sz="4400" dirty="0">
              <a:ea typeface="ＭＳ Ｐゴシック" charset="0"/>
              <a:cs typeface="Arial" panose="020B0604020202020204" pitchFamily="34" charset="0"/>
            </a:endParaRPr>
          </a:p>
        </p:txBody>
      </p:sp>
      <p:sp>
        <p:nvSpPr>
          <p:cNvPr id="645123" name="Rectangle 3"/>
          <p:cNvSpPr>
            <a:spLocks noGrp="1" noChangeArrowheads="1"/>
          </p:cNvSpPr>
          <p:nvPr>
            <p:ph type="subTitle" idx="1"/>
          </p:nvPr>
        </p:nvSpPr>
        <p:spPr>
          <a:xfrm>
            <a:off x="533400" y="1371600"/>
            <a:ext cx="8229600" cy="4267200"/>
          </a:xfrm>
        </p:spPr>
        <p:txBody>
          <a:bodyPr/>
          <a:lstStyle/>
          <a:p>
            <a:pPr algn="r" eaLnBrk="1" hangingPunct="1">
              <a:buFont typeface="Arial" charset="0"/>
              <a:buNone/>
              <a:defRPr/>
            </a:pPr>
            <a:r>
              <a:rPr lang="ar-JO" sz="2400" u="sng" dirty="0">
                <a:ea typeface="ＭＳ Ｐゴシック" charset="0"/>
                <a:cs typeface="Arial" panose="020B0604020202020204" pitchFamily="34" charset="0"/>
              </a:rPr>
              <a:t>من الحاكم بليني إلى الإمبراطور تراجان (111 ب. م):</a:t>
            </a:r>
            <a:endParaRPr lang="en-US" sz="2400" u="sng" dirty="0">
              <a:ea typeface="ＭＳ Ｐゴシック" charset="0"/>
              <a:cs typeface="Arial" panose="020B0604020202020204" pitchFamily="34" charset="0"/>
            </a:endParaRPr>
          </a:p>
          <a:p>
            <a:pPr eaLnBrk="1" hangingPunct="1">
              <a:buFont typeface="Arial" charset="0"/>
              <a:buNone/>
              <a:defRPr/>
            </a:pPr>
            <a:endParaRPr lang="en-US" sz="2400" dirty="0">
              <a:ea typeface="ＭＳ Ｐゴシック" charset="0"/>
              <a:cs typeface="Arial" panose="020B0604020202020204" pitchFamily="34" charset="0"/>
            </a:endParaRPr>
          </a:p>
          <a:p>
            <a:pPr algn="r" eaLnBrk="1" hangingPunct="1">
              <a:buFont typeface="Arial" charset="0"/>
              <a:buNone/>
              <a:defRPr/>
            </a:pPr>
            <a:r>
              <a:rPr lang="ar-SA" sz="2800" dirty="0">
                <a:effectLst/>
                <a:ea typeface="ＭＳ Ｐゴシック" charset="0"/>
                <a:cs typeface="Arial" panose="020B0604020202020204" pitchFamily="34" charset="0"/>
              </a:rPr>
              <a:t>"لقد اتبعتُ الإجراء التالي:</a:t>
            </a:r>
            <a:endParaRPr lang="ar-JO" sz="2800" dirty="0">
              <a:effectLst/>
              <a:ea typeface="ＭＳ Ｐゴシック" charset="0"/>
              <a:cs typeface="Arial" panose="020B0604020202020204" pitchFamily="34" charset="0"/>
            </a:endParaRPr>
          </a:p>
          <a:p>
            <a:pPr algn="r" eaLnBrk="1" hangingPunct="1">
              <a:buFont typeface="Arial" charset="0"/>
              <a:buNone/>
              <a:defRPr/>
            </a:pPr>
            <a:r>
              <a:rPr lang="ar-SA" sz="2800" dirty="0">
                <a:effectLst/>
                <a:ea typeface="ＭＳ Ｐゴシック" charset="0"/>
                <a:cs typeface="Arial" panose="020B0604020202020204" pitchFamily="34" charset="0"/>
              </a:rPr>
              <a:t> استجوبت هؤلاء إذا كانوا مسيحيين؛</a:t>
            </a:r>
            <a:endParaRPr lang="ar-JO" sz="2800" dirty="0">
              <a:effectLst/>
              <a:ea typeface="ＭＳ Ｐゴシック" charset="0"/>
              <a:cs typeface="Arial" panose="020B0604020202020204" pitchFamily="34" charset="0"/>
            </a:endParaRPr>
          </a:p>
          <a:p>
            <a:pPr algn="r" eaLnBrk="1" hangingPunct="1">
              <a:buFont typeface="Arial" charset="0"/>
              <a:buNone/>
              <a:defRPr/>
            </a:pPr>
            <a:r>
              <a:rPr lang="ar-SA" sz="2800" dirty="0">
                <a:effectLst/>
                <a:ea typeface="ＭＳ Ｐゴシック" charset="0"/>
                <a:cs typeface="Arial" panose="020B0604020202020204" pitchFamily="34" charset="0"/>
              </a:rPr>
              <a:t> والذين اعترفوا</a:t>
            </a:r>
            <a:endParaRPr lang="ar-JO" sz="2800" dirty="0">
              <a:effectLst/>
              <a:ea typeface="ＭＳ Ｐゴシック" charset="0"/>
              <a:cs typeface="Arial" panose="020B0604020202020204" pitchFamily="34" charset="0"/>
            </a:endParaRPr>
          </a:p>
          <a:p>
            <a:pPr algn="r" eaLnBrk="1" hangingPunct="1">
              <a:buFont typeface="Arial" charset="0"/>
              <a:buNone/>
              <a:defRPr/>
            </a:pPr>
            <a:r>
              <a:rPr lang="ar-SA" sz="2800" dirty="0">
                <a:effectLst/>
                <a:ea typeface="ＭＳ Ｐゴシック" charset="0"/>
                <a:cs typeface="Arial" panose="020B0604020202020204" pitchFamily="34" charset="0"/>
              </a:rPr>
              <a:t> استجويتهم مرة ثانية وثالثة،</a:t>
            </a:r>
            <a:endParaRPr lang="ar-JO" sz="2800" dirty="0">
              <a:effectLst/>
              <a:ea typeface="ＭＳ Ｐゴシック" charset="0"/>
              <a:cs typeface="Arial" panose="020B0604020202020204" pitchFamily="34" charset="0"/>
            </a:endParaRPr>
          </a:p>
          <a:p>
            <a:pPr algn="r" eaLnBrk="1" hangingPunct="1">
              <a:buFont typeface="Arial" charset="0"/>
              <a:buNone/>
              <a:defRPr/>
            </a:pPr>
            <a:r>
              <a:rPr lang="ar-SA" sz="2800" dirty="0">
                <a:effectLst/>
                <a:ea typeface="ＭＳ Ｐゴシック" charset="0"/>
                <a:cs typeface="Arial" panose="020B0604020202020204" pitchFamily="34" charset="0"/>
              </a:rPr>
              <a:t> وهددت</a:t>
            </a:r>
            <a:r>
              <a:rPr lang="ar-JO" sz="2800" dirty="0">
                <a:effectLst/>
                <a:ea typeface="ＭＳ Ｐゴシック" charset="0"/>
                <a:cs typeface="Arial" panose="020B0604020202020204" pitchFamily="34" charset="0"/>
              </a:rPr>
              <a:t>ه</a:t>
            </a:r>
            <a:r>
              <a:rPr lang="ar-SA" sz="2800" dirty="0">
                <a:effectLst/>
                <a:ea typeface="ＭＳ Ｐゴシック" charset="0"/>
                <a:cs typeface="Arial" panose="020B0604020202020204" pitchFamily="34" charset="0"/>
              </a:rPr>
              <a:t>م بالعقوبة؛</a:t>
            </a:r>
            <a:endParaRPr lang="ar-JO" sz="2800" dirty="0">
              <a:effectLst/>
              <a:ea typeface="ＭＳ Ｐゴシック" charset="0"/>
              <a:cs typeface="Arial" panose="020B0604020202020204" pitchFamily="34" charset="0"/>
            </a:endParaRPr>
          </a:p>
          <a:p>
            <a:pPr algn="r" eaLnBrk="1" hangingPunct="1">
              <a:buFont typeface="Arial" charset="0"/>
              <a:buNone/>
              <a:defRPr/>
            </a:pPr>
            <a:r>
              <a:rPr lang="ar-SA" sz="2800" dirty="0">
                <a:effectLst/>
                <a:ea typeface="ＭＳ Ｐゴシック" charset="0"/>
                <a:cs typeface="Arial" panose="020B0604020202020204" pitchFamily="34" charset="0"/>
              </a:rPr>
              <a:t> أولئك الذين أصروا أمرت بإعدامهم..."</a:t>
            </a:r>
            <a:endParaRPr lang="en-US" sz="2800" u="sng" dirty="0">
              <a:effectLst/>
              <a:ea typeface="ＭＳ Ｐゴシック" charset="0"/>
              <a:cs typeface="Arial" panose="020B0604020202020204" pitchFamily="34" charset="0"/>
            </a:endParaRPr>
          </a:p>
        </p:txBody>
      </p:sp>
      <p:sp>
        <p:nvSpPr>
          <p:cNvPr id="645124" name="Text Box 4"/>
          <p:cNvSpPr txBox="1">
            <a:spLocks noChangeArrowheads="1"/>
          </p:cNvSpPr>
          <p:nvPr/>
        </p:nvSpPr>
        <p:spPr bwMode="auto">
          <a:xfrm>
            <a:off x="8100392" y="76200"/>
            <a:ext cx="9845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281 ب</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70020" name="Text Box 5"/>
          <p:cNvSpPr txBox="1">
            <a:spLocks noChangeArrowheads="1"/>
          </p:cNvSpPr>
          <p:nvPr/>
        </p:nvSpPr>
        <p:spPr bwMode="auto">
          <a:xfrm>
            <a:off x="5595938" y="5791200"/>
            <a:ext cx="256352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بليني، الرسائل 10.96</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70021" name="Text Box 6"/>
          <p:cNvSpPr txBox="1">
            <a:spLocks noChangeArrowheads="1"/>
          </p:cNvSpPr>
          <p:nvPr/>
        </p:nvSpPr>
        <p:spPr bwMode="auto">
          <a:xfrm>
            <a:off x="539750" y="6477000"/>
            <a:ext cx="78597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(c)Paul Halsall Mar 1996. </a:t>
            </a: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halsall@murray.fordham.edu</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http://</a:t>
            </a: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www.fordham.edu</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halsall</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/source/pliny1.html</a:t>
            </a: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maninpain.jpg">
            <a:extLst>
              <a:ext uri="{FF2B5EF4-FFF2-40B4-BE49-F238E27FC236}">
                <a16:creationId xmlns:a16="http://schemas.microsoft.com/office/drawing/2014/main" id="{E5008D48-4071-3B24-4E25-0E5E1F11BB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350" y="-26988"/>
            <a:ext cx="9150350" cy="6884988"/>
          </a:xfrm>
          <a:prstGeom prst="rect">
            <a:avLst/>
          </a:prstGeom>
          <a:noFill/>
          <a:ln w="9525">
            <a:noFill/>
            <a:miter lim="800000"/>
            <a:headEnd/>
            <a:tailEnd/>
          </a:ln>
        </p:spPr>
      </p:pic>
      <p:sp>
        <p:nvSpPr>
          <p:cNvPr id="647170" name="Rectangle 2"/>
          <p:cNvSpPr>
            <a:spLocks noGrp="1" noChangeArrowheads="1"/>
          </p:cNvSpPr>
          <p:nvPr>
            <p:ph type="ctrTitle"/>
          </p:nvPr>
        </p:nvSpPr>
        <p:spPr>
          <a:xfrm>
            <a:off x="0" y="0"/>
            <a:ext cx="9144000" cy="1203325"/>
          </a:xfrm>
        </p:spPr>
        <p:txBody>
          <a:bodyPr/>
          <a:lstStyle/>
          <a:p>
            <a:pPr eaLnBrk="1" hangingPunct="1">
              <a:defRPr/>
            </a:pPr>
            <a:r>
              <a:rPr lang="ar-JO" sz="4400" dirty="0">
                <a:ea typeface="ＭＳ Ｐゴシック" charset="0"/>
                <a:cs typeface="Arial" panose="020B0604020202020204" pitchFamily="34" charset="0"/>
              </a:rPr>
              <a:t>معاناة الكنيسة المبكرة</a:t>
            </a:r>
            <a:endParaRPr lang="en-US" sz="4400" dirty="0">
              <a:ea typeface="ＭＳ Ｐゴシック" charset="0"/>
              <a:cs typeface="Arial" panose="020B0604020202020204" pitchFamily="34" charset="0"/>
            </a:endParaRPr>
          </a:p>
        </p:txBody>
      </p:sp>
      <p:sp>
        <p:nvSpPr>
          <p:cNvPr id="647171" name="Rectangle 3"/>
          <p:cNvSpPr>
            <a:spLocks noGrp="1" noChangeArrowheads="1"/>
          </p:cNvSpPr>
          <p:nvPr>
            <p:ph type="subTitle" idx="1"/>
          </p:nvPr>
        </p:nvSpPr>
        <p:spPr>
          <a:xfrm>
            <a:off x="304800" y="1371600"/>
            <a:ext cx="8839200" cy="4572000"/>
          </a:xfrm>
        </p:spPr>
        <p:txBody>
          <a:bodyPr/>
          <a:lstStyle/>
          <a:p>
            <a:pPr algn="r" rtl="1" eaLnBrk="1" hangingPunct="1">
              <a:buFont typeface="Arial" charset="0"/>
              <a:buNone/>
              <a:defRPr/>
            </a:pPr>
            <a:r>
              <a:rPr lang="ar-SA" sz="2400" u="sng" dirty="0">
                <a:ea typeface="ＭＳ Ｐゴシック" charset="0"/>
                <a:cs typeface="Arial" panose="020B0604020202020204" pitchFamily="34" charset="0"/>
              </a:rPr>
              <a:t>من الحاكم بليني إلى الإمبراطور تراجان (111 ب. م):</a:t>
            </a:r>
          </a:p>
          <a:p>
            <a:pPr algn="r" rtl="1" eaLnBrk="1" hangingPunct="1">
              <a:buFont typeface="Arial" charset="0"/>
              <a:buNone/>
              <a:defRPr/>
            </a:pPr>
            <a:r>
              <a:rPr lang="ar-SA" sz="2800" dirty="0">
                <a:effectLst/>
                <a:ea typeface="ＭＳ Ｐゴシック" charset="0"/>
                <a:cs typeface="Arial" panose="020B0604020202020204" pitchFamily="34" charset="0"/>
              </a:rPr>
              <a:t>"أولئك الذين أنكروا أنهم مسيحيون</a:t>
            </a:r>
            <a:endParaRPr lang="ar-JO" sz="2800" dirty="0">
              <a:effectLst/>
              <a:ea typeface="ＭＳ Ｐゴシック" charset="0"/>
              <a:cs typeface="Arial" panose="020B0604020202020204" pitchFamily="34" charset="0"/>
            </a:endParaRPr>
          </a:p>
          <a:p>
            <a:pPr algn="r" rtl="1" eaLnBrk="1" hangingPunct="1">
              <a:buFont typeface="Arial" charset="0"/>
              <a:buNone/>
              <a:defRPr/>
            </a:pPr>
            <a:r>
              <a:rPr lang="ar-SA" sz="2800" dirty="0">
                <a:effectLst/>
                <a:ea typeface="ＭＳ Ｐゴシック" charset="0"/>
                <a:cs typeface="Arial" panose="020B0604020202020204" pitchFamily="34" charset="0"/>
              </a:rPr>
              <a:t> أو كانوا مسيحيين، عندما تضرعوا إلى الآلهة</a:t>
            </a:r>
            <a:endParaRPr lang="ar-JO" sz="2800" dirty="0">
              <a:effectLst/>
              <a:ea typeface="ＭＳ Ｐゴシック" charset="0"/>
              <a:cs typeface="Arial" panose="020B0604020202020204" pitchFamily="34" charset="0"/>
            </a:endParaRPr>
          </a:p>
          <a:p>
            <a:pPr algn="r" rtl="1" eaLnBrk="1" hangingPunct="1">
              <a:buFont typeface="Arial" charset="0"/>
              <a:buNone/>
              <a:defRPr/>
            </a:pPr>
            <a:r>
              <a:rPr lang="ar-SA" sz="2800" dirty="0">
                <a:effectLst/>
                <a:ea typeface="ＭＳ Ｐゴシック" charset="0"/>
                <a:cs typeface="Arial" panose="020B0604020202020204" pitchFamily="34" charset="0"/>
              </a:rPr>
              <a:t> بكلمات أمليت من قبلي، وقدموا لصورتك صلوات مع البخور والخمر،</a:t>
            </a:r>
            <a:endParaRPr lang="ar-JO" sz="2800" dirty="0">
              <a:effectLst/>
              <a:ea typeface="ＭＳ Ｐゴシック" charset="0"/>
              <a:cs typeface="Arial" panose="020B0604020202020204" pitchFamily="34" charset="0"/>
            </a:endParaRPr>
          </a:p>
          <a:p>
            <a:pPr algn="r" rtl="1" eaLnBrk="1" hangingPunct="1">
              <a:buFont typeface="Arial" charset="0"/>
              <a:buNone/>
              <a:defRPr/>
            </a:pPr>
            <a:r>
              <a:rPr lang="ar-SA" sz="2800" dirty="0">
                <a:effectLst/>
                <a:ea typeface="ＭＳ Ｐゴシック" charset="0"/>
                <a:cs typeface="Arial" panose="020B0604020202020204" pitchFamily="34" charset="0"/>
              </a:rPr>
              <a:t> التي أمرتُ بإحضارها لهذا الغرض مع تمائيل الآلهة، </a:t>
            </a:r>
            <a:endParaRPr lang="ar-JO" sz="2800" dirty="0">
              <a:effectLst/>
              <a:ea typeface="ＭＳ Ｐゴシック" charset="0"/>
              <a:cs typeface="Arial" panose="020B0604020202020204" pitchFamily="34" charset="0"/>
            </a:endParaRPr>
          </a:p>
          <a:p>
            <a:pPr algn="r" rtl="1" eaLnBrk="1" hangingPunct="1">
              <a:buFont typeface="Arial" charset="0"/>
              <a:buNone/>
              <a:defRPr/>
            </a:pPr>
            <a:r>
              <a:rPr lang="ar-SA" sz="2800" dirty="0">
                <a:effectLst/>
                <a:ea typeface="ＭＳ Ｐゴシック" charset="0"/>
                <a:cs typeface="Arial" panose="020B0604020202020204" pitchFamily="34" charset="0"/>
              </a:rPr>
              <a:t>علاوة على ذلك – لعن المسيح،</a:t>
            </a:r>
            <a:endParaRPr lang="ar-JO" sz="2800" dirty="0">
              <a:effectLst/>
              <a:ea typeface="ＭＳ Ｐゴシック" charset="0"/>
              <a:cs typeface="Arial" panose="020B0604020202020204" pitchFamily="34" charset="0"/>
            </a:endParaRPr>
          </a:p>
          <a:p>
            <a:pPr algn="r" rtl="1" eaLnBrk="1" hangingPunct="1">
              <a:buFont typeface="Arial" charset="0"/>
              <a:buNone/>
              <a:defRPr/>
            </a:pPr>
            <a:r>
              <a:rPr lang="ar-SA" sz="2800" dirty="0">
                <a:effectLst/>
                <a:ea typeface="ＭＳ Ｐゴシック" charset="0"/>
                <a:cs typeface="Arial" panose="020B0604020202020204" pitchFamily="34" charset="0"/>
              </a:rPr>
              <a:t> ويقال أنه لا يمكن إجبار المسيحيين الحقيقيين على القيام بأي منها، </a:t>
            </a:r>
            <a:endParaRPr lang="ar-JO" sz="2800" dirty="0">
              <a:effectLst/>
              <a:ea typeface="ＭＳ Ｐゴシック" charset="0"/>
              <a:cs typeface="Arial" panose="020B0604020202020204" pitchFamily="34" charset="0"/>
            </a:endParaRPr>
          </a:p>
          <a:p>
            <a:pPr algn="r" rtl="1" eaLnBrk="1" hangingPunct="1">
              <a:buFont typeface="Arial" charset="0"/>
              <a:buNone/>
              <a:defRPr/>
            </a:pPr>
            <a:r>
              <a:rPr lang="ar-SA" sz="2800" dirty="0">
                <a:effectLst/>
                <a:ea typeface="ＭＳ Ｐゴシック" charset="0"/>
                <a:cs typeface="Arial" panose="020B0604020202020204" pitchFamily="34" charset="0"/>
              </a:rPr>
              <a:t>أعتقد أنه ينبغي إطلاق سراحهم."</a:t>
            </a:r>
            <a:endParaRPr lang="en-US" sz="2800" u="sng" dirty="0">
              <a:effectLst/>
              <a:ea typeface="ＭＳ Ｐゴシック" charset="0"/>
              <a:cs typeface="Arial" panose="020B0604020202020204" pitchFamily="34" charset="0"/>
            </a:endParaRPr>
          </a:p>
        </p:txBody>
      </p:sp>
      <p:sp>
        <p:nvSpPr>
          <p:cNvPr id="472068" name="Text Box 5"/>
          <p:cNvSpPr txBox="1">
            <a:spLocks noChangeArrowheads="1"/>
          </p:cNvSpPr>
          <p:nvPr/>
        </p:nvSpPr>
        <p:spPr bwMode="auto">
          <a:xfrm>
            <a:off x="5595938" y="5957888"/>
            <a:ext cx="247856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بليني، الرسائل 10.96</a:t>
            </a:r>
          </a:p>
        </p:txBody>
      </p:sp>
      <p:sp>
        <p:nvSpPr>
          <p:cNvPr id="472069" name="Text Box 6"/>
          <p:cNvSpPr txBox="1">
            <a:spLocks noChangeArrowheads="1"/>
          </p:cNvSpPr>
          <p:nvPr/>
        </p:nvSpPr>
        <p:spPr bwMode="auto">
          <a:xfrm>
            <a:off x="539750" y="6477000"/>
            <a:ext cx="78597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(c)Paul Halsall Mar 1996. </a:t>
            </a: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halsall@murray.fordham.edu</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http://</a:t>
            </a: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www.fordham.edu</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halsall</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/source/pliny1.html</a:t>
            </a:r>
          </a:p>
        </p:txBody>
      </p:sp>
      <p:sp>
        <p:nvSpPr>
          <p:cNvPr id="7" name="Text Box 4"/>
          <p:cNvSpPr txBox="1">
            <a:spLocks noChangeArrowheads="1"/>
          </p:cNvSpPr>
          <p:nvPr/>
        </p:nvSpPr>
        <p:spPr bwMode="auto">
          <a:xfrm>
            <a:off x="8100392" y="76200"/>
            <a:ext cx="98296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281 ي</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89240"/>
            <a:ext cx="9144000" cy="769349"/>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Accordance" panose="00000400000000000000" pitchFamily="2" charset="-78"/>
              </a:rPr>
              <a:t>الفكرة الرئيسية لبطرس الأولى</a:t>
            </a:r>
            <a:endParaRPr lang="en-US" sz="5400" dirty="0">
              <a:effectLst>
                <a:glow rad="127000">
                  <a:schemeClr val="tx1"/>
                </a:glow>
              </a:effectLst>
              <a:ea typeface="Accordance" panose="00000400000000000000" pitchFamily="2" charset="-78"/>
            </a:endParaRPr>
          </a:p>
        </p:txBody>
      </p:sp>
      <p:sp>
        <p:nvSpPr>
          <p:cNvPr id="3" name="Rectangle 2"/>
          <p:cNvSpPr txBox="1">
            <a:spLocks noChangeArrowheads="1"/>
          </p:cNvSpPr>
          <p:nvPr/>
        </p:nvSpPr>
        <p:spPr bwMode="auto">
          <a:xfrm>
            <a:off x="215556" y="2192364"/>
            <a:ext cx="8388424" cy="2048790"/>
          </a:xfrm>
          <a:prstGeom prst="rect">
            <a:avLst/>
          </a:prstGeom>
          <a:gradFill flip="none" rotWithShape="1">
            <a:gsLst>
              <a:gs pos="0">
                <a:schemeClr val="accent1">
                  <a:shade val="30000"/>
                  <a:satMod val="115000"/>
                </a:schemeClr>
              </a:gs>
              <a:gs pos="50000">
                <a:schemeClr val="tx1"/>
              </a:gs>
              <a:gs pos="100000">
                <a:schemeClr val="accent2"/>
              </a:gs>
            </a:gsLst>
            <a:path path="circle">
              <a:fillToRect l="50000" t="50000" r="50000" b="50000"/>
            </a:path>
            <a:tileRect/>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أظهر تواضعاً مقدساً يكرم الآخرين.</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 name="Rectangle 2">
            <a:extLst>
              <a:ext uri="{FF2B5EF4-FFF2-40B4-BE49-F238E27FC236}">
                <a16:creationId xmlns:a16="http://schemas.microsoft.com/office/drawing/2014/main" id="{DC8568BF-9A40-3A42-82E7-595242C9141F}"/>
              </a:ext>
            </a:extLst>
          </p:cNvPr>
          <p:cNvSpPr txBox="1">
            <a:spLocks noChangeArrowheads="1"/>
          </p:cNvSpPr>
          <p:nvPr/>
        </p:nvSpPr>
        <p:spPr bwMode="auto">
          <a:xfrm>
            <a:off x="377788" y="154543"/>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22815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p:tgtEl>
                                          <p:spTgt spid="900098"/>
                                        </p:tgtEl>
                                        <p:attrNameLst>
                                          <p:attrName>ppt_y</p:attrName>
                                        </p:attrNameLst>
                                      </p:cBhvr>
                                      <p:tavLst>
                                        <p:tav tm="0">
                                          <p:val>
                                            <p:strVal val="#ppt_y+#ppt_h*1.125000"/>
                                          </p:val>
                                        </p:tav>
                                        <p:tav tm="100000">
                                          <p:val>
                                            <p:strVal val="#ppt_y"/>
                                          </p:val>
                                        </p:tav>
                                      </p:tavLst>
                                    </p:anim>
                                    <p:animEffect transition="in" filter="wipe(up)">
                                      <p:cBhvr>
                                        <p:cTn id="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a:xfrm>
            <a:off x="228600" y="0"/>
            <a:ext cx="4127376" cy="2057400"/>
          </a:xfrm>
          <a:effectLst>
            <a:outerShdw blurRad="38100" dist="38099" dir="2700000" algn="ctr" rotWithShape="0">
              <a:srgbClr val="000000">
                <a:alpha val="99962"/>
              </a:srgbClr>
            </a:outerShdw>
          </a:effectLst>
        </p:spPr>
        <p:txBody>
          <a:bodyPr/>
          <a:lstStyle/>
          <a:p>
            <a:pPr rtl="1" eaLnBrk="1" hangingPunct="1">
              <a:defRPr/>
            </a:pPr>
            <a:r>
              <a:rPr lang="ar-SA" sz="4000" dirty="0">
                <a:effectLst>
                  <a:outerShdw blurRad="38100" dist="38100" dir="2700000" algn="tl">
                    <a:srgbClr val="000000"/>
                  </a:outerShdw>
                </a:effectLst>
                <a:latin typeface="Arial" panose="020B0604020202020204" pitchFamily="34" charset="0"/>
                <a:cs typeface="Arial" panose="020B0604020202020204" pitchFamily="34" charset="0"/>
              </a:rPr>
              <a:t>كيف يتم تصوير المسيحيين بشكل متزايد...</a:t>
            </a:r>
            <a:endParaRPr lang="en-US" sz="40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955395" name="Picture 3" descr="Supremacy Group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141469">
            <a:off x="409575" y="1149350"/>
            <a:ext cx="9601200" cy="4054475"/>
          </a:xfrm>
          <a:prstGeom prst="rect">
            <a:avLst/>
          </a:prstGeom>
          <a:noFill/>
          <a:ln w="9525">
            <a:noFill/>
            <a:miter lim="800000"/>
            <a:headEnd/>
            <a:tailEnd/>
          </a:ln>
        </p:spPr>
      </p:pic>
      <p:sp>
        <p:nvSpPr>
          <p:cNvPr id="556037" name="Rectangle 5"/>
          <p:cNvSpPr>
            <a:spLocks noChangeArrowheads="1"/>
          </p:cNvSpPr>
          <p:nvPr/>
        </p:nvSpPr>
        <p:spPr bwMode="auto">
          <a:xfrm>
            <a:off x="2133600" y="2743200"/>
            <a:ext cx="7010400" cy="4114800"/>
          </a:xfrm>
          <a:prstGeom prst="rect">
            <a:avLst/>
          </a:prstGeom>
          <a:solidFill>
            <a:srgbClr val="000000"/>
          </a:solidFill>
          <a:ln w="9525">
            <a:noFill/>
            <a:miter lim="800000"/>
            <a:headEnd/>
            <a:tailEnd/>
          </a:ln>
          <a:effectLst>
            <a:outerShdw blurRad="38100" dist="38099" dir="2700000" algn="ctr" rotWithShape="0">
              <a:schemeClr val="bg2">
                <a:alpha val="99962"/>
              </a:schemeClr>
            </a:outerShdw>
          </a:effectLst>
        </p:spPr>
        <p:txBody>
          <a:bodyPr>
            <a:prstTxWarp prst="textNoShape">
              <a:avLst/>
            </a:prstTxWarp>
          </a:bodyPr>
          <a:lstStyle/>
          <a:p>
            <a:pPr marL="0" marR="0" lvl="0" indent="576263" algn="r" defTabSz="914400" rtl="1" eaLnBrk="1" fontAlgn="base" latinLnBrk="0" hangingPunct="1">
              <a:lnSpc>
                <a:spcPct val="100000"/>
              </a:lnSpc>
              <a:spcBef>
                <a:spcPct val="20000"/>
              </a:spcBef>
              <a:spcAft>
                <a:spcPct val="0"/>
              </a:spcAft>
              <a:buClrTx/>
              <a:buSzTx/>
              <a:buFont typeface="Times" charset="0"/>
              <a:buNone/>
              <a:tabLst/>
              <a:defRPr/>
            </a:pP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"في الأساس بينما العنصريون، أصولية المسيحيون ... "</a:t>
            </a:r>
          </a:p>
          <a:p>
            <a:pPr marL="0" marR="0" lvl="0" indent="576263" algn="r" defTabSz="914400" rtl="1" eaLnBrk="1" fontAlgn="base" latinLnBrk="0" hangingPunct="1">
              <a:lnSpc>
                <a:spcPct val="100000"/>
              </a:lnSpc>
              <a:spcBef>
                <a:spcPct val="20000"/>
              </a:spcBef>
              <a:spcAft>
                <a:spcPct val="0"/>
              </a:spcAft>
              <a:buClrTx/>
              <a:buSzTx/>
              <a:buFont typeface="Times" charset="0"/>
              <a:buNone/>
              <a:tabLst/>
              <a:defRPr/>
            </a:pP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"إنهم رجال بيض غاضبون، مسلحون حتى الأسنان."</a:t>
            </a:r>
          </a:p>
          <a:p>
            <a:pPr marL="0" marR="0" lvl="0" indent="576263" algn="r" defTabSz="914400" rtl="1" eaLnBrk="1" fontAlgn="base" latinLnBrk="0" hangingPunct="1">
              <a:lnSpc>
                <a:spcPct val="100000"/>
              </a:lnSpc>
              <a:spcBef>
                <a:spcPct val="20000"/>
              </a:spcBef>
              <a:spcAft>
                <a:spcPct val="0"/>
              </a:spcAft>
              <a:buClrTx/>
              <a:buSzTx/>
              <a:buFont typeface="Times" charset="0"/>
              <a:buNone/>
              <a:tabLst/>
              <a:defRPr/>
            </a:pP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"إنهم يكرهون الحكومة الفيدرالية، ويعبدون الله، ويصرخون ضد السيطرة على الأسلحة، والإجهاض، والضرائب، والجريمة."</a:t>
            </a: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ctrTitle"/>
          </p:nvPr>
        </p:nvSpPr>
        <p:spPr>
          <a:xfrm>
            <a:off x="1219200" y="228600"/>
            <a:ext cx="6629400" cy="1066800"/>
          </a:xfrm>
          <a:solidFill>
            <a:schemeClr val="tx2"/>
          </a:solidFill>
          <a:effectLst>
            <a:outerShdw blurRad="12700" dist="53882" dir="2700000" algn="ctr" rotWithShape="0">
              <a:srgbClr val="000000">
                <a:alpha val="75000"/>
              </a:srgbClr>
            </a:outerShdw>
          </a:effectLst>
        </p:spPr>
        <p:txBody>
          <a:bodyPr/>
          <a:lstStyle/>
          <a:p>
            <a:pPr eaLnBrk="1" hangingPunct="1">
              <a:defRPr/>
            </a:pPr>
            <a:r>
              <a:rPr lang="ar-SA" sz="6600" b="1" dirty="0">
                <a:solidFill>
                  <a:srgbClr val="FFFFFF"/>
                </a:solidFill>
                <a:latin typeface="Arial" panose="020B0604020202020204" pitchFamily="34" charset="0"/>
                <a:cs typeface="Arial" panose="020B0604020202020204" pitchFamily="34" charset="0"/>
              </a:rPr>
              <a:t>لاتخاذ المنزل</a:t>
            </a:r>
            <a:endParaRPr lang="en-US" sz="6600" b="1" dirty="0">
              <a:solidFill>
                <a:srgbClr val="FFFFFF"/>
              </a:solidFill>
              <a:latin typeface="Arial" panose="020B0604020202020204" pitchFamily="34" charset="0"/>
              <a:cs typeface="Arial" panose="020B0604020202020204" pitchFamily="34" charset="0"/>
            </a:endParaRPr>
          </a:p>
        </p:txBody>
      </p:sp>
      <p:sp>
        <p:nvSpPr>
          <p:cNvPr id="559108" name="Rectangle 4"/>
          <p:cNvSpPr>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280e</a:t>
            </a:r>
          </a:p>
        </p:txBody>
      </p:sp>
      <p:sp>
        <p:nvSpPr>
          <p:cNvPr id="559109" name="Rectangle 5"/>
          <p:cNvSpPr>
            <a:spLocks noChangeArrowheads="1"/>
          </p:cNvSpPr>
          <p:nvPr/>
        </p:nvSpPr>
        <p:spPr bwMode="auto">
          <a:xfrm>
            <a:off x="304800" y="1752600"/>
            <a:ext cx="8534400" cy="4267200"/>
          </a:xfrm>
          <a:prstGeom prst="rect">
            <a:avLst/>
          </a:prstGeom>
          <a:noFill/>
          <a:ln w="9525">
            <a:noFill/>
            <a:miter lim="800000"/>
            <a:headEnd/>
            <a:tailEnd/>
          </a:ln>
          <a:effectLst>
            <a:outerShdw blurRad="12700" dist="53882" dir="2700000" algn="ctr" rotWithShape="0">
              <a:srgbClr val="000000">
                <a:alpha val="75000"/>
              </a:srgbClr>
            </a:outerShdw>
          </a:effectLst>
        </p:spPr>
        <p:txBody>
          <a:bodyPr/>
          <a:lstStyle/>
          <a:p>
            <a:pPr marL="609600" marR="0" lvl="0" indent="-609600" algn="r" defTabSz="914400" rtl="1" eaLnBrk="1" fontAlgn="base" latinLnBrk="0" hangingPunct="1">
              <a:lnSpc>
                <a:spcPct val="100000"/>
              </a:lnSpc>
              <a:spcBef>
                <a:spcPct val="20000"/>
              </a:spcBef>
              <a:spcAft>
                <a:spcPct val="0"/>
              </a:spcAft>
              <a:buClrTx/>
              <a:buSzTx/>
              <a:buFont typeface="Arial" pitchFamily="-112" charset="0"/>
              <a:buAutoNum type="arabicPeriod"/>
              <a:tabLst/>
              <a:defRPr/>
            </a:pPr>
            <a:r>
              <a:rPr kumimoji="0" lang="ar-SA"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كيف يمكنك الخضوع بشكل أفضل لقوانين البلاد؟ </a:t>
            </a:r>
          </a:p>
          <a:p>
            <a:pPr marL="609600" marR="0" lvl="0" indent="-609600" algn="r" defTabSz="914400" rtl="1" eaLnBrk="1" fontAlgn="base" latinLnBrk="0" hangingPunct="1">
              <a:lnSpc>
                <a:spcPct val="100000"/>
              </a:lnSpc>
              <a:spcBef>
                <a:spcPct val="20000"/>
              </a:spcBef>
              <a:spcAft>
                <a:spcPct val="0"/>
              </a:spcAft>
              <a:buClrTx/>
              <a:buSzTx/>
              <a:buFont typeface="Arial" pitchFamily="-112" charset="0"/>
              <a:buAutoNum type="arabicPeriod"/>
              <a:tabLst/>
              <a:defRPr/>
            </a:pPr>
            <a:endParaRPr kumimoji="0" lang="ar-SA"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r" defTabSz="914400" rtl="1" eaLnBrk="1" fontAlgn="base" latinLnBrk="0" hangingPunct="1">
              <a:lnSpc>
                <a:spcPct val="100000"/>
              </a:lnSpc>
              <a:spcBef>
                <a:spcPct val="20000"/>
              </a:spcBef>
              <a:spcAft>
                <a:spcPct val="0"/>
              </a:spcAft>
              <a:buClrTx/>
              <a:buSzTx/>
              <a:buFont typeface="Arial" pitchFamily="-112" charset="0"/>
              <a:buAutoNum type="arabicPeriod"/>
              <a:tabLst/>
              <a:defRPr/>
            </a:pPr>
            <a:r>
              <a:rPr kumimoji="0" lang="ar-SA"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كيف ستفعل هذا بالضبط؟</a:t>
            </a: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en-US" sz="8800" dirty="0">
                <a:ea typeface="Osaka" charset="0"/>
                <a:cs typeface="Arial" panose="020B0604020202020204" pitchFamily="34" charset="0"/>
              </a:rPr>
              <a:t> </a:t>
            </a:r>
            <a:r>
              <a:rPr lang="ar-JO" sz="8800" dirty="0">
                <a:ea typeface="Osaka" charset="0"/>
                <a:cs typeface="Arial" panose="020B0604020202020204" pitchFamily="34" charset="0"/>
              </a:rPr>
              <a:t>1 بطرس 3</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355779090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extLst>
              <p:ext uri="{D42A27DB-BD31-4B8C-83A1-F6EECF244321}">
                <p14:modId xmlns:p14="http://schemas.microsoft.com/office/powerpoint/2010/main" val="1849337098"/>
              </p:ext>
            </p:extLst>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التقديس</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الخضوع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إنكار الذات</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1:1 – 2: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13 – 3: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13 – 5: 14</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القداسة</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التواضع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إكرام الآخرين</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تحية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شكر على الرجاء</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3-12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الحض على حياة القداسة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13 – 2: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السُلطة</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13-17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مكان العمل</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18-25</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الزواج</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الكنيسة وكل الحياة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8-12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غلَبت المسيح</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05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13 – 4: 6</a:t>
                      </a:r>
                      <a:endParaRPr kumimoji="0" lang="en-US" sz="105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تهيئة الآخرين</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4: 7-19</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الشيوخ</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الأحداث</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5أ</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التواضع واليقظة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5ب-11</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الغاية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12-14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من روما إلى شمال آسيا</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أوائل سنة 64م</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algn="ctr" defTabSz="457200" rtl="1">
                        <a:defRPr/>
                      </a:pPr>
                      <a:r>
                        <a:rPr lang="ar-JO"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rPr>
                        <a:t>كيف تجذب الآخرين وسط المعاناة الصالحة</a:t>
                      </a:r>
                      <a:endParaRPr lang="en-US"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endParaRP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799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275</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ar-JO" b="1" dirty="0">
                <a:latin typeface="Accordance" panose="00000400000000000000" pitchFamily="2" charset="-78"/>
                <a:ea typeface="Accordance" panose="00000400000000000000" pitchFamily="2" charset="-78"/>
                <a:cs typeface="Accordance" panose="00000400000000000000" pitchFamily="2" charset="-78"/>
              </a:rPr>
              <a:t>مخطط 1 بطرس</a:t>
            </a:r>
            <a:endParaRPr lang="en-US" b="1" dirty="0">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844587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414283-C6DE-6B4B-95F1-45BFCCBDAAC2}"/>
              </a:ext>
            </a:extLst>
          </p:cNvPr>
          <p:cNvSpPr txBox="1"/>
          <p:nvPr/>
        </p:nvSpPr>
        <p:spPr>
          <a:xfrm>
            <a:off x="395536" y="386910"/>
            <a:ext cx="8352928" cy="6494085"/>
          </a:xfrm>
          <a:prstGeom prst="rect">
            <a:avLst/>
          </a:prstGeom>
          <a:noFill/>
        </p:spPr>
        <p:txBody>
          <a:bodyPr wrap="square" rtlCol="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محبة الله</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مختارين من الله للخلاص</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مدعوين من الله لنكون قديسين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2: (بذلك نستطيع أن)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نحب الكنيسة</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نحب المؤمنين الآخرين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بذلك نستطيع ...</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نحب الأمم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نحافظ على السيرة الحسنة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نخضع للسلطات البشرية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نكرم الجميع</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20802"/>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BD34CF42-C396-8A47-A9F6-4A2810E7D778}"/>
              </a:ext>
            </a:extLst>
          </p:cNvPr>
          <p:cNvSpPr/>
          <p:nvPr/>
        </p:nvSpPr>
        <p:spPr>
          <a:xfrm>
            <a:off x="0" y="662992"/>
            <a:ext cx="4572000" cy="6078376"/>
          </a:xfrm>
          <a:prstGeom prst="rect">
            <a:avLst/>
          </a:prstGeom>
        </p:spPr>
        <p:txBody>
          <a:bodyPr vert="horz" lIns="91440" tIns="45720" rIns="91440" bIns="45720" rtlCol="0">
            <a:normAutofit lnSpcReduction="10000"/>
          </a:bodyPr>
          <a:lstStyle/>
          <a:p>
            <a:pPr marL="0" marR="0" lvl="0" indent="0" algn="r" defTabSz="914400" rtl="0" eaLnBrk="1" fontAlgn="base" latinLnBrk="0" hangingPunct="1">
              <a:lnSpc>
                <a:spcPct val="90000"/>
              </a:lnSpc>
              <a:spcBef>
                <a:spcPct val="0"/>
              </a:spcBef>
              <a:spcAft>
                <a:spcPts val="60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كذلكن أيتها النساء كن خاضعات لرجالكن، حتى وإن كان البعض لا يطيعون الكلمة، يربحون بسيرة النساء بدون كلمة.</a:t>
            </a:r>
          </a:p>
          <a:p>
            <a:pPr marL="285750" marR="0" lvl="0" indent="0" algn="r" defTabSz="914400" rtl="0" eaLnBrk="1" fontAlgn="base" latinLnBrk="0" hangingPunct="1">
              <a:lnSpc>
                <a:spcPct val="90000"/>
              </a:lnSpc>
              <a:spcBef>
                <a:spcPct val="0"/>
              </a:spcBef>
              <a:spcAft>
                <a:spcPts val="600"/>
              </a:spcAft>
              <a:buClrTx/>
              <a:buSzTx/>
              <a:buFontTx/>
              <a:buNone/>
              <a:tabLst/>
              <a:defRPr/>
            </a:pP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ملاحظين سيرتكن الطاهرة بخوف.</a:t>
            </a:r>
          </a:p>
          <a:p>
            <a:pPr marL="285750" marR="0" lvl="0" indent="0" algn="r" defTabSz="914400" rtl="0" eaLnBrk="1" fontAlgn="base" latinLnBrk="0" hangingPunct="1">
              <a:lnSpc>
                <a:spcPct val="90000"/>
              </a:lnSpc>
              <a:spcBef>
                <a:spcPct val="0"/>
              </a:spcBef>
              <a:spcAft>
                <a:spcPts val="600"/>
              </a:spcAft>
              <a:buClrTx/>
              <a:buSzTx/>
              <a:buFontTx/>
              <a:buNone/>
              <a:tabLst/>
              <a:defRPr/>
            </a:pP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ولا تكن زينتكن الزينة الخارجية من ضفر الشعر والتحلي بالذهب ولبس الثياب.</a:t>
            </a:r>
          </a:p>
          <a:p>
            <a:pPr marL="285750" marR="0" lvl="0" indent="0" algn="r" defTabSz="914400" rtl="0" eaLnBrk="1" fontAlgn="base" latinLnBrk="0" hangingPunct="1">
              <a:lnSpc>
                <a:spcPct val="90000"/>
              </a:lnSpc>
              <a:spcBef>
                <a:spcPct val="0"/>
              </a:spcBef>
              <a:spcAft>
                <a:spcPts val="600"/>
              </a:spcAft>
              <a:buClrTx/>
              <a:buSzTx/>
              <a:buFontTx/>
              <a:buNone/>
              <a:tabLst/>
              <a:defRPr/>
            </a:pP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بل إنسان القلب الخفي في العديمة الفساد، زينة الروح الوديع الهادئ، الذي هو قدام الله كثير الثمن.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A family walking down a road&#10;&#10;Description automatically generated with medium confidence">
            <a:extLst>
              <a:ext uri="{FF2B5EF4-FFF2-40B4-BE49-F238E27FC236}">
                <a16:creationId xmlns:a16="http://schemas.microsoft.com/office/drawing/2014/main" id="{D95E91CF-955D-F84F-8BBF-2B39E77FAE9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558" r="23955" b="3"/>
          <a:stretch/>
        </p:blipFill>
        <p:spPr>
          <a:xfrm>
            <a:off x="4606411" y="908703"/>
            <a:ext cx="3889300" cy="464026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1" name="Group 10">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2000" y="4138312"/>
            <a:ext cx="3945731" cy="1410656"/>
            <a:chOff x="6096000" y="4138312"/>
            <a:chExt cx="5260975" cy="1410656"/>
          </a:xfrm>
        </p:grpSpPr>
        <p:sp>
          <p:nvSpPr>
            <p:cNvPr id="12" name="Freeform: Shape 11">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Freeform: Shape 12">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grpSp>
    </p:spTree>
    <p:extLst>
      <p:ext uri="{BB962C8B-B14F-4D97-AF65-F5344CB8AC3E}">
        <p14:creationId xmlns:p14="http://schemas.microsoft.com/office/powerpoint/2010/main" val="912616861"/>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BD34CF42-C396-8A47-A9F6-4A2810E7D778}"/>
              </a:ext>
            </a:extLst>
          </p:cNvPr>
          <p:cNvSpPr/>
          <p:nvPr/>
        </p:nvSpPr>
        <p:spPr>
          <a:xfrm>
            <a:off x="1" y="476672"/>
            <a:ext cx="4537590" cy="6192687"/>
          </a:xfrm>
          <a:prstGeom prst="rect">
            <a:avLst/>
          </a:prstGeom>
        </p:spPr>
        <p:txBody>
          <a:bodyPr vert="horz" lIns="91440" tIns="45720" rIns="91440" bIns="45720" rtlCol="0">
            <a:normAutofit/>
          </a:bodyPr>
          <a:lstStyle/>
          <a:p>
            <a:pPr marL="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فإنه هكذا كانت قديماً النساء القديسات أيضاً المتوكلات على الله، يزين أنفسهن خاضعات لرجالهن.</a:t>
            </a:r>
          </a:p>
          <a:p>
            <a:pPr marL="0" marR="0" lvl="0" indent="0" algn="r" defTabSz="914400" rtl="0" eaLnBrk="1" fontAlgn="base" latinLnBrk="0" hangingPunct="1">
              <a:lnSpc>
                <a:spcPct val="90000"/>
              </a:lnSpc>
              <a:spcBef>
                <a:spcPct val="0"/>
              </a:spcBef>
              <a:spcAft>
                <a:spcPts val="600"/>
              </a:spcAft>
              <a:buClrTx/>
              <a:buSzTx/>
              <a:buFontTx/>
              <a:buNone/>
              <a:tabLst/>
              <a:defRPr/>
            </a:pP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كما كانت سارة تطيع إبراهيم داعية إياه سيدها، التي صرتن أولادها صانعات خيراً، وغير خائفات خوفاً البتة.</a:t>
            </a:r>
          </a:p>
          <a:p>
            <a:pPr marL="0" marR="0" lvl="0" indent="0" algn="r" defTabSz="914400" rtl="0" eaLnBrk="1" fontAlgn="base" latinLnBrk="0" hangingPunct="1">
              <a:lnSpc>
                <a:spcPct val="90000"/>
              </a:lnSpc>
              <a:spcBef>
                <a:spcPct val="0"/>
              </a:spcBef>
              <a:spcAft>
                <a:spcPts val="600"/>
              </a:spcAft>
              <a:buClrTx/>
              <a:buSzTx/>
              <a:buFontTx/>
              <a:buNone/>
              <a:tabLst/>
              <a:defRPr/>
            </a:pP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كذلكم أيها الرجال كونوا ساكنين بحسب الفطنة مع الإناء النسائي كالأضعف، معطين إياهن كرامة كالوارثات أيضاً معكم نعمة الحياة، لكيلا تعاق صلواتكم.</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A family walking down a road&#10;&#10;Description automatically generated with medium confidence">
            <a:extLst>
              <a:ext uri="{FF2B5EF4-FFF2-40B4-BE49-F238E27FC236}">
                <a16:creationId xmlns:a16="http://schemas.microsoft.com/office/drawing/2014/main" id="{D95E91CF-955D-F84F-8BBF-2B39E77FAE9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558" r="23955" b="3"/>
          <a:stretch/>
        </p:blipFill>
        <p:spPr>
          <a:xfrm>
            <a:off x="4606411" y="908703"/>
            <a:ext cx="3889300" cy="464026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1" name="Group 10">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2000" y="4138312"/>
            <a:ext cx="3945731" cy="1410656"/>
            <a:chOff x="6096000" y="4138312"/>
            <a:chExt cx="5260975" cy="1410656"/>
          </a:xfrm>
        </p:grpSpPr>
        <p:sp>
          <p:nvSpPr>
            <p:cNvPr id="12" name="Freeform: Shape 11">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Freeform: Shape 12">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grpSp>
    </p:spTree>
    <p:extLst>
      <p:ext uri="{BB962C8B-B14F-4D97-AF65-F5344CB8AC3E}">
        <p14:creationId xmlns:p14="http://schemas.microsoft.com/office/powerpoint/2010/main" val="2393605688"/>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BD34CF42-C396-8A47-A9F6-4A2810E7D778}"/>
              </a:ext>
            </a:extLst>
          </p:cNvPr>
          <p:cNvSpPr/>
          <p:nvPr/>
        </p:nvSpPr>
        <p:spPr>
          <a:xfrm>
            <a:off x="1" y="908703"/>
            <a:ext cx="4584390" cy="5532016"/>
          </a:xfrm>
          <a:prstGeom prst="rect">
            <a:avLst/>
          </a:prstGeom>
        </p:spPr>
        <p:txBody>
          <a:bodyPr vert="horz" lIns="91440" tIns="45720" rIns="91440" bIns="45720" rtlCol="0">
            <a:normAutofit/>
          </a:bodyPr>
          <a:lstStyle/>
          <a:p>
            <a:pPr marL="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والنهاية كونوا جميعاً متحدي الرأي بحس واحد، ذوي محبة أخوية مشفقين لطفاء.</a:t>
            </a:r>
          </a:p>
          <a:p>
            <a:pPr marL="0" marR="0" lvl="0" indent="0" algn="r" defTabSz="914400" rtl="0" eaLnBrk="1" fontAlgn="base" latinLnBrk="0" hangingPunct="1">
              <a:lnSpc>
                <a:spcPct val="90000"/>
              </a:lnSpc>
              <a:spcBef>
                <a:spcPct val="0"/>
              </a:spcBef>
              <a:spcAft>
                <a:spcPts val="600"/>
              </a:spcAft>
              <a:buClrTx/>
              <a:buSzTx/>
              <a:buFontTx/>
              <a:buNone/>
              <a:tabLst/>
              <a:defRPr/>
            </a:pP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غير مجازين عن شر بشر أو عن شتيمة بشتيمة، بل بالعكس مباركين، عالمين أنكم لهذا دعيتم لكي ترثوا بركة.</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A family walking down a road&#10;&#10;Description automatically generated with medium confidence">
            <a:extLst>
              <a:ext uri="{FF2B5EF4-FFF2-40B4-BE49-F238E27FC236}">
                <a16:creationId xmlns:a16="http://schemas.microsoft.com/office/drawing/2014/main" id="{D95E91CF-955D-F84F-8BBF-2B39E77FAE9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558" r="23955" b="3"/>
          <a:stretch/>
        </p:blipFill>
        <p:spPr>
          <a:xfrm>
            <a:off x="4606411" y="908703"/>
            <a:ext cx="3889300" cy="464026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1" name="Group 10">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2000" y="4138312"/>
            <a:ext cx="3945731" cy="1410656"/>
            <a:chOff x="6096000" y="4138312"/>
            <a:chExt cx="5260975" cy="1410656"/>
          </a:xfrm>
        </p:grpSpPr>
        <p:sp>
          <p:nvSpPr>
            <p:cNvPr id="12" name="Freeform: Shape 11">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Freeform: Shape 12">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grpSp>
    </p:spTree>
    <p:extLst>
      <p:ext uri="{BB962C8B-B14F-4D97-AF65-F5344CB8AC3E}">
        <p14:creationId xmlns:p14="http://schemas.microsoft.com/office/powerpoint/2010/main" val="3976746685"/>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82" y="188640"/>
            <a:ext cx="9148086" cy="720080"/>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الخضوع المتبادل (أفسس 5: 21)</a:t>
            </a:r>
            <a:endParaRPr lang="en-US" sz="3600" dirty="0">
              <a:effectLst>
                <a:glow rad="127000">
                  <a:schemeClr val="tx1"/>
                </a:glow>
              </a:effectLst>
              <a:ea typeface="ＭＳ Ｐゴシック" charset="0"/>
            </a:endParaRPr>
          </a:p>
        </p:txBody>
      </p:sp>
      <p:pic>
        <p:nvPicPr>
          <p:cNvPr id="6" name="Picture 5">
            <a:extLst>
              <a:ext uri="{FF2B5EF4-FFF2-40B4-BE49-F238E27FC236}">
                <a16:creationId xmlns:a16="http://schemas.microsoft.com/office/drawing/2014/main" id="{BC73FE30-CA55-D24B-ACEE-7E49E522756F}"/>
              </a:ext>
            </a:extLst>
          </p:cNvPr>
          <p:cNvPicPr>
            <a:picLocks noChangeAspect="1"/>
          </p:cNvPicPr>
          <p:nvPr/>
        </p:nvPicPr>
        <p:blipFill>
          <a:blip r:embed="rId3"/>
          <a:stretch>
            <a:fillRect/>
          </a:stretch>
        </p:blipFill>
        <p:spPr>
          <a:xfrm>
            <a:off x="-39582" y="980728"/>
            <a:ext cx="9223164" cy="5922093"/>
          </a:xfrm>
          <a:prstGeom prst="rect">
            <a:avLst/>
          </a:prstGeom>
        </p:spPr>
      </p:pic>
      <p:sp>
        <p:nvSpPr>
          <p:cNvPr id="4" name="Rectangle 2">
            <a:extLst>
              <a:ext uri="{FF2B5EF4-FFF2-40B4-BE49-F238E27FC236}">
                <a16:creationId xmlns:a16="http://schemas.microsoft.com/office/drawing/2014/main" id="{2718460C-737A-8748-AD19-09417BF5803B}"/>
              </a:ext>
            </a:extLst>
          </p:cNvPr>
          <p:cNvSpPr txBox="1">
            <a:spLocks noChangeArrowheads="1"/>
          </p:cNvSpPr>
          <p:nvPr/>
        </p:nvSpPr>
        <p:spPr bwMode="auto">
          <a:xfrm>
            <a:off x="-39582" y="980729"/>
            <a:ext cx="3992988" cy="316835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6000" b="1" dirty="0">
                <a:solidFill>
                  <a:srgbClr val="FFFFFF"/>
                </a:solidFill>
                <a:latin typeface="Arial" panose="020B0604020202020204" pitchFamily="34" charset="0"/>
                <a:ea typeface="ＭＳ Ｐゴシック" charset="0"/>
                <a:cs typeface="Arial" panose="020B0604020202020204" pitchFamily="34" charset="0"/>
              </a:rPr>
              <a:t>خاضعين بعضكم لبعض في خوف الله</a:t>
            </a:r>
            <a:endParaRPr kumimoji="0" lang="en-US"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753982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CE0D11A-0EFD-4743-8F04-DF31A2CEAFD7}"/>
              </a:ext>
            </a:extLst>
          </p:cNvPr>
          <p:cNvGrpSpPr/>
          <p:nvPr/>
        </p:nvGrpSpPr>
        <p:grpSpPr>
          <a:xfrm>
            <a:off x="0" y="271404"/>
            <a:ext cx="9144000" cy="6315191"/>
            <a:chOff x="0" y="271404"/>
            <a:chExt cx="9144000" cy="6315191"/>
          </a:xfrm>
        </p:grpSpPr>
        <p:pic>
          <p:nvPicPr>
            <p:cNvPr id="4" name="Picture 3">
              <a:extLst>
                <a:ext uri="{FF2B5EF4-FFF2-40B4-BE49-F238E27FC236}">
                  <a16:creationId xmlns:a16="http://schemas.microsoft.com/office/drawing/2014/main" id="{55C63F25-0573-DA46-BBB1-DFE62A53FA44}"/>
                </a:ext>
              </a:extLst>
            </p:cNvPr>
            <p:cNvPicPr>
              <a:picLocks noChangeAspect="1"/>
            </p:cNvPicPr>
            <p:nvPr/>
          </p:nvPicPr>
          <p:blipFill>
            <a:blip r:embed="rId3"/>
            <a:stretch>
              <a:fillRect/>
            </a:stretch>
          </p:blipFill>
          <p:spPr>
            <a:xfrm>
              <a:off x="0" y="271404"/>
              <a:ext cx="9144000" cy="6315191"/>
            </a:xfrm>
            <a:prstGeom prst="rect">
              <a:avLst/>
            </a:prstGeom>
          </p:spPr>
        </p:pic>
        <p:sp>
          <p:nvSpPr>
            <p:cNvPr id="2" name="Oval 1">
              <a:extLst>
                <a:ext uri="{FF2B5EF4-FFF2-40B4-BE49-F238E27FC236}">
                  <a16:creationId xmlns:a16="http://schemas.microsoft.com/office/drawing/2014/main" id="{B1F06655-F73D-D547-967B-F4A490792A63}"/>
                </a:ext>
              </a:extLst>
            </p:cNvPr>
            <p:cNvSpPr/>
            <p:nvPr/>
          </p:nvSpPr>
          <p:spPr bwMode="auto">
            <a:xfrm>
              <a:off x="2051720" y="1268760"/>
              <a:ext cx="648072" cy="1008112"/>
            </a:xfrm>
            <a:prstGeom prst="ellipse">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5" name="Oval 4">
              <a:extLst>
                <a:ext uri="{FF2B5EF4-FFF2-40B4-BE49-F238E27FC236}">
                  <a16:creationId xmlns:a16="http://schemas.microsoft.com/office/drawing/2014/main" id="{BD49E8DE-6359-AB41-A8DD-C178E4995BC1}"/>
                </a:ext>
              </a:extLst>
            </p:cNvPr>
            <p:cNvSpPr/>
            <p:nvPr/>
          </p:nvSpPr>
          <p:spPr bwMode="auto">
            <a:xfrm>
              <a:off x="1951708" y="4226273"/>
              <a:ext cx="648072" cy="1008112"/>
            </a:xfrm>
            <a:prstGeom prst="ellipse">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3" name="Rectangle 2">
              <a:extLst>
                <a:ext uri="{FF2B5EF4-FFF2-40B4-BE49-F238E27FC236}">
                  <a16:creationId xmlns:a16="http://schemas.microsoft.com/office/drawing/2014/main" id="{89B33EAE-191D-F74F-A3E3-1D065C253ACD}"/>
                </a:ext>
              </a:extLst>
            </p:cNvPr>
            <p:cNvSpPr/>
            <p:nvPr/>
          </p:nvSpPr>
          <p:spPr bwMode="auto">
            <a:xfrm>
              <a:off x="2195736" y="541262"/>
              <a:ext cx="4752528" cy="5912073"/>
            </a:xfrm>
            <a:prstGeom prst="rect">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900098" name="Rectangle 2"/>
          <p:cNvSpPr>
            <a:spLocks noGrp="1" noChangeArrowheads="1"/>
          </p:cNvSpPr>
          <p:nvPr>
            <p:ph type="ctrTitle"/>
          </p:nvPr>
        </p:nvSpPr>
        <p:spPr>
          <a:xfrm>
            <a:off x="1979712" y="404665"/>
            <a:ext cx="5212580" cy="6192687"/>
          </a:xfrm>
          <a:noFill/>
          <a:ln>
            <a:noFill/>
          </a:ln>
          <a:effectLst/>
        </p:spPr>
        <p:txBody>
          <a:bodyPr anchor="t"/>
          <a:lstStyle/>
          <a:p>
            <a:pPr rtl="1">
              <a:defRPr/>
            </a:pPr>
            <a:r>
              <a:rPr lang="ar-JO" sz="2800" dirty="0">
                <a:solidFill>
                  <a:srgbClr val="7B0001"/>
                </a:solidFill>
                <a:effectLst/>
                <a:ea typeface="ＭＳ Ｐゴシック" charset="0"/>
              </a:rPr>
              <a:t>22 أيها </a:t>
            </a:r>
            <a:r>
              <a:rPr lang="ar-JO" sz="4000" dirty="0">
                <a:solidFill>
                  <a:srgbClr val="0070C0"/>
                </a:solidFill>
                <a:effectLst/>
                <a:ea typeface="ＭＳ Ｐゴシック" charset="0"/>
              </a:rPr>
              <a:t>النساء</a:t>
            </a:r>
            <a:r>
              <a:rPr lang="ar-JO" sz="2800" dirty="0">
                <a:solidFill>
                  <a:srgbClr val="7B0001"/>
                </a:solidFill>
                <a:effectLst/>
                <a:ea typeface="ＭＳ Ｐゴシック" charset="0"/>
              </a:rPr>
              <a:t> اخضعن لرجالكن كما للرب 23 لأن الرجل هو رأس المرأة كما أن المسيح أيضاً رأس الكنيسة، وهو مخلص الجسد 24 ولكن كما تخضع الكنيسة للمسيح، كذلك النساء لرجالهن في كل شيء.</a:t>
            </a:r>
            <a:br>
              <a:rPr lang="en-US" sz="2800" dirty="0">
                <a:solidFill>
                  <a:srgbClr val="7B0001"/>
                </a:solidFill>
                <a:effectLst/>
                <a:ea typeface="ＭＳ Ｐゴシック" charset="0"/>
              </a:rPr>
            </a:br>
            <a:r>
              <a:rPr lang="ar-JO" sz="2800" dirty="0">
                <a:solidFill>
                  <a:srgbClr val="7B0001"/>
                </a:solidFill>
                <a:effectLst/>
                <a:ea typeface="ＭＳ Ｐゴシック" charset="0"/>
              </a:rPr>
              <a:t>25 أيها </a:t>
            </a:r>
            <a:r>
              <a:rPr lang="ar-JO" sz="4000" dirty="0">
                <a:solidFill>
                  <a:srgbClr val="0070C0"/>
                </a:solidFill>
                <a:effectLst/>
                <a:ea typeface="ＭＳ Ｐゴシック" charset="0"/>
              </a:rPr>
              <a:t>الرجال</a:t>
            </a:r>
            <a:r>
              <a:rPr lang="ar-JO" sz="2800" dirty="0">
                <a:solidFill>
                  <a:srgbClr val="7B0001"/>
                </a:solidFill>
                <a:effectLst/>
                <a:ea typeface="ＭＳ Ｐゴシック" charset="0"/>
              </a:rPr>
              <a:t>، أحبوا نساءكم كما أحب المسيح أيضا الكنيسة وأسلم نفسه لأجلها 26 لكي يقدسها مطهراً إياها بغسل الماء بالكلمة 27 لكي يحضرها لنفسه كنيسة مجيدة، لا دنس فيها ولا غضن أو شيء من مثل ذلك، بل تكون مقدسة وبلا عيب.</a:t>
            </a:r>
            <a:br>
              <a:rPr lang="en-US" sz="1800" dirty="0">
                <a:solidFill>
                  <a:srgbClr val="7B0001"/>
                </a:solidFill>
                <a:effectLst/>
                <a:ea typeface="ＭＳ Ｐゴシック" charset="0"/>
              </a:rPr>
            </a:br>
            <a:br>
              <a:rPr lang="en-US" sz="1050" dirty="0">
                <a:solidFill>
                  <a:srgbClr val="7B0001"/>
                </a:solidFill>
                <a:effectLst/>
                <a:ea typeface="ＭＳ Ｐゴシック" charset="0"/>
              </a:rPr>
            </a:br>
            <a:r>
              <a:rPr lang="ar-SA" sz="3200" dirty="0">
                <a:solidFill>
                  <a:srgbClr val="7B0001"/>
                </a:solidFill>
                <a:effectLst/>
                <a:ea typeface="ＭＳ Ｐゴシック" charset="0"/>
              </a:rPr>
              <a:t>أفسس</a:t>
            </a:r>
            <a:r>
              <a:rPr lang="ar-JO" sz="3200" dirty="0">
                <a:solidFill>
                  <a:srgbClr val="7B0001"/>
                </a:solidFill>
                <a:effectLst/>
                <a:ea typeface="ＭＳ Ｐゴシック" charset="0"/>
              </a:rPr>
              <a:t> 5: 22-27</a:t>
            </a:r>
            <a:endParaRPr lang="en-US" sz="1800" dirty="0">
              <a:solidFill>
                <a:srgbClr val="7B0001"/>
              </a:solidFill>
              <a:effectLst/>
              <a:ea typeface="ＭＳ Ｐゴシック" charset="0"/>
            </a:endParaRPr>
          </a:p>
        </p:txBody>
      </p:sp>
    </p:spTree>
    <p:extLst>
      <p:ext uri="{BB962C8B-B14F-4D97-AF65-F5344CB8AC3E}">
        <p14:creationId xmlns:p14="http://schemas.microsoft.com/office/powerpoint/2010/main" val="813580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00098" name="Rectangle 2"/>
          <p:cNvSpPr>
            <a:spLocks noGrp="1" noChangeArrowheads="1"/>
          </p:cNvSpPr>
          <p:nvPr>
            <p:ph type="ctrTitle"/>
          </p:nvPr>
        </p:nvSpPr>
        <p:spPr>
          <a:xfrm>
            <a:off x="0" y="-27384"/>
            <a:ext cx="9144000" cy="1507008"/>
          </a:xfrm>
          <a:solidFill>
            <a:schemeClr val="tx1"/>
          </a:solidFill>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Accordance" panose="00000400000000000000" pitchFamily="2" charset="-78"/>
              </a:rPr>
              <a:t>أي من هذه الصفات الثلاثة يشكل التحدي الأكبر لك؟</a:t>
            </a:r>
          </a:p>
        </p:txBody>
      </p:sp>
      <p:sp>
        <p:nvSpPr>
          <p:cNvPr id="5" name="Rectangle 2">
            <a:extLst>
              <a:ext uri="{FF2B5EF4-FFF2-40B4-BE49-F238E27FC236}">
                <a16:creationId xmlns:a16="http://schemas.microsoft.com/office/drawing/2014/main" id="{F004E373-37F6-C04C-9A50-2EDEB1A89ED9}"/>
              </a:ext>
            </a:extLst>
          </p:cNvPr>
          <p:cNvSpPr txBox="1">
            <a:spLocks noChangeArrowheads="1"/>
          </p:cNvSpPr>
          <p:nvPr/>
        </p:nvSpPr>
        <p:spPr bwMode="auto">
          <a:xfrm>
            <a:off x="-1120" y="5277690"/>
            <a:ext cx="9144000" cy="15121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0" indent="-3465513" algn="r" defTabSz="914400" rtl="1" eaLnBrk="0" fontAlgn="base" latinLnBrk="0" hangingPunct="0">
              <a:lnSpc>
                <a:spcPct val="100000"/>
              </a:lnSpc>
              <a:spcBef>
                <a:spcPct val="0"/>
              </a:spcBef>
              <a:spcAft>
                <a:spcPct val="0"/>
              </a:spcAft>
              <a:buClrTx/>
              <a:buSzTx/>
              <a:buFontTx/>
              <a:buNone/>
              <a:tabLst/>
              <a:defRPr/>
            </a:pPr>
            <a:r>
              <a:rPr lang="ar-JO" dirty="0">
                <a:solidFill>
                  <a:srgbClr val="FFFF00"/>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rPr>
              <a:t>إ</a:t>
            </a:r>
            <a:r>
              <a:rPr kumimoji="0" lang="ar-SA" sz="40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نكار الذات</a:t>
            </a: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أي معركة عليك أن تخسرها؟</a:t>
            </a:r>
          </a:p>
          <a:p>
            <a:pPr marL="3473450" marR="0" lvl="0" indent="-3465513" algn="r" defTabSz="914400" rtl="1"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381C3112-7A5C-2441-BF20-C660B29633B8}"/>
              </a:ext>
            </a:extLst>
          </p:cNvPr>
          <p:cNvSpPr txBox="1">
            <a:spLocks noChangeArrowheads="1"/>
          </p:cNvSpPr>
          <p:nvPr/>
        </p:nvSpPr>
        <p:spPr bwMode="auto">
          <a:xfrm>
            <a:off x="-1120" y="1735086"/>
            <a:ext cx="9144000" cy="137180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القداسة</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هل كانت مقاييسك أقل من المستوى؟</a:t>
            </a:r>
          </a:p>
          <a:p>
            <a:pPr marL="3473450" marR="0" lvl="3" indent="-3465513" algn="l"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 name="Rectangle 2">
            <a:extLst>
              <a:ext uri="{FF2B5EF4-FFF2-40B4-BE49-F238E27FC236}">
                <a16:creationId xmlns:a16="http://schemas.microsoft.com/office/drawing/2014/main" id="{2425D8D8-B224-AF49-8745-1563A903F458}"/>
              </a:ext>
            </a:extLst>
          </p:cNvPr>
          <p:cNvSpPr txBox="1">
            <a:spLocks noChangeArrowheads="1"/>
          </p:cNvSpPr>
          <p:nvPr/>
        </p:nvSpPr>
        <p:spPr bwMode="auto">
          <a:xfrm>
            <a:off x="-1120" y="3175038"/>
            <a:ext cx="9144000" cy="2007391"/>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الخضوع</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أين تريد أن تكون متسيداً لكن الله يريدك أن تخضع؟</a:t>
            </a:r>
          </a:p>
        </p:txBody>
      </p:sp>
      <p:sp>
        <p:nvSpPr>
          <p:cNvPr id="8" name="Rectangle 2">
            <a:extLst>
              <a:ext uri="{FF2B5EF4-FFF2-40B4-BE49-F238E27FC236}">
                <a16:creationId xmlns:a16="http://schemas.microsoft.com/office/drawing/2014/main" id="{42E3E88A-FB6D-6445-9417-50812153BC82}"/>
              </a:ext>
            </a:extLst>
          </p:cNvPr>
          <p:cNvSpPr txBox="1">
            <a:spLocks noChangeArrowheads="1"/>
          </p:cNvSpPr>
          <p:nvPr/>
        </p:nvSpPr>
        <p:spPr bwMode="auto">
          <a:xfrm>
            <a:off x="343123" y="5926003"/>
            <a:ext cx="302433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21274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4"/>
          <p:cNvSpPr>
            <a:spLocks noGrp="1" noChangeArrowheads="1"/>
          </p:cNvSpPr>
          <p:nvPr>
            <p:ph type="subTitle" idx="1"/>
          </p:nvPr>
        </p:nvSpPr>
        <p:spPr>
          <a:xfrm>
            <a:off x="683568" y="1828800"/>
            <a:ext cx="8155633" cy="4724400"/>
          </a:xfrm>
          <a:effectLst>
            <a:outerShdw blurRad="63500" dist="25399" dir="16200000" algn="ctr" rotWithShape="0">
              <a:srgbClr val="FFFFFF">
                <a:alpha val="75000"/>
              </a:srgbClr>
            </a:outerShdw>
          </a:effectLst>
        </p:spPr>
        <p:txBody>
          <a:bodyPr/>
          <a:lstStyle/>
          <a:p>
            <a:pPr marL="465138" indent="-465138" rtl="1" eaLnBrk="1" hangingPunct="1">
              <a:lnSpc>
                <a:spcPct val="80000"/>
              </a:lnSpc>
              <a:buFont typeface="Wingdings" charset="0"/>
              <a:buChar char=""/>
              <a:defRPr/>
            </a:pPr>
            <a:r>
              <a:rPr lang="ar-JO" altLang="ja-JP" sz="3200" b="1" i="0" dirty="0">
                <a:solidFill>
                  <a:srgbClr val="0432FF"/>
                </a:solidFill>
                <a:latin typeface="Arial" panose="020B0604020202020204" pitchFamily="34" charset="0"/>
                <a:ea typeface="ＭＳ Ｐゴシック" charset="0"/>
                <a:cs typeface="Arial" panose="020B0604020202020204" pitchFamily="34" charset="0"/>
              </a:rPr>
              <a:t>فاخضعوا</a:t>
            </a:r>
            <a:r>
              <a:rPr lang="ar-JO" altLang="ja-JP" sz="3200" b="1" i="0" dirty="0">
                <a:latin typeface="Arial" panose="020B0604020202020204" pitchFamily="34" charset="0"/>
                <a:ea typeface="ＭＳ Ｐゴシック" charset="0"/>
                <a:cs typeface="Arial" panose="020B0604020202020204" pitchFamily="34" charset="0"/>
              </a:rPr>
              <a:t>... للملك (2: 13)</a:t>
            </a:r>
            <a:endParaRPr lang="en-US" altLang="ja-JP" sz="3200" b="1" i="0" dirty="0">
              <a:latin typeface="Arial" panose="020B0604020202020204" pitchFamily="34" charset="0"/>
              <a:ea typeface="ＭＳ Ｐゴシック" charset="0"/>
              <a:cs typeface="Arial" panose="020B0604020202020204" pitchFamily="34" charset="0"/>
            </a:endParaRPr>
          </a:p>
          <a:p>
            <a:pPr marL="465138" indent="-465138" rtl="1" eaLnBrk="1" hangingPunct="1">
              <a:lnSpc>
                <a:spcPct val="80000"/>
              </a:lnSpc>
              <a:buFont typeface="Wingdings" charset="0"/>
              <a:buChar char=""/>
              <a:defRPr/>
            </a:pPr>
            <a:endParaRPr lang="en-US" sz="3200" b="1" i="0" dirty="0">
              <a:latin typeface="Arial" panose="020B0604020202020204" pitchFamily="34" charset="0"/>
              <a:ea typeface="ＭＳ Ｐゴシック" charset="0"/>
              <a:cs typeface="Arial" panose="020B0604020202020204" pitchFamily="34" charset="0"/>
            </a:endParaRPr>
          </a:p>
          <a:p>
            <a:pPr marL="465138" indent="-465138" rtl="1" eaLnBrk="1" hangingPunct="1">
              <a:lnSpc>
                <a:spcPct val="80000"/>
              </a:lnSpc>
              <a:buFont typeface="Wingdings" charset="0"/>
              <a:buChar char=""/>
              <a:defRPr/>
            </a:pPr>
            <a:r>
              <a:rPr lang="ar-JO" altLang="ja-JP" sz="3200" b="1" i="0" dirty="0">
                <a:latin typeface="Arial" panose="020B0604020202020204" pitchFamily="34" charset="0"/>
                <a:ea typeface="ＭＳ Ｐゴシック" charset="0"/>
                <a:cs typeface="Arial" panose="020B0604020202020204" pitchFamily="34" charset="0"/>
              </a:rPr>
              <a:t>الخدام، كونوا </a:t>
            </a:r>
            <a:r>
              <a:rPr lang="ar-JO" altLang="ja-JP" sz="3200" b="1" i="0" dirty="0">
                <a:solidFill>
                  <a:srgbClr val="0432FF"/>
                </a:solidFill>
                <a:latin typeface="Arial" panose="020B0604020202020204" pitchFamily="34" charset="0"/>
                <a:ea typeface="ＭＳ Ｐゴシック" charset="0"/>
                <a:cs typeface="Arial" panose="020B0604020202020204" pitchFamily="34" charset="0"/>
              </a:rPr>
              <a:t>خاضعين</a:t>
            </a:r>
            <a:r>
              <a:rPr lang="ar-JO" altLang="ja-JP" sz="3200" b="1" i="0" dirty="0">
                <a:latin typeface="Arial" panose="020B0604020202020204" pitchFamily="34" charset="0"/>
                <a:ea typeface="ＭＳ Ｐゴシック" charset="0"/>
                <a:cs typeface="Arial" panose="020B0604020202020204" pitchFamily="34" charset="0"/>
              </a:rPr>
              <a:t>... (2: 18)</a:t>
            </a:r>
            <a:endParaRPr lang="en-US" altLang="ja-JP" sz="3200" b="1" i="0" dirty="0">
              <a:latin typeface="Arial" panose="020B0604020202020204" pitchFamily="34" charset="0"/>
              <a:ea typeface="ＭＳ Ｐゴシック" charset="0"/>
              <a:cs typeface="Arial" panose="020B0604020202020204" pitchFamily="34" charset="0"/>
            </a:endParaRPr>
          </a:p>
          <a:p>
            <a:pPr marL="465138" indent="-465138" rtl="1" eaLnBrk="1" hangingPunct="1">
              <a:lnSpc>
                <a:spcPct val="80000"/>
              </a:lnSpc>
              <a:buFont typeface="Wingdings" charset="0"/>
              <a:buChar char=""/>
              <a:defRPr/>
            </a:pPr>
            <a:endParaRPr lang="en-US" sz="3200" b="1" i="0" dirty="0">
              <a:latin typeface="Arial" panose="020B0604020202020204" pitchFamily="34" charset="0"/>
              <a:ea typeface="ＭＳ Ｐゴシック" charset="0"/>
              <a:cs typeface="Arial" panose="020B0604020202020204" pitchFamily="34" charset="0"/>
            </a:endParaRPr>
          </a:p>
          <a:p>
            <a:pPr marL="465138" indent="-465138" rtl="1" eaLnBrk="1" hangingPunct="1">
              <a:lnSpc>
                <a:spcPct val="80000"/>
              </a:lnSpc>
              <a:buFont typeface="Wingdings" charset="0"/>
              <a:buChar char=""/>
              <a:defRPr/>
            </a:pPr>
            <a:r>
              <a:rPr lang="ar-JO" altLang="ja-JP" sz="3200" b="1" i="0" dirty="0">
                <a:latin typeface="Arial" panose="020B0604020202020204" pitchFamily="34" charset="0"/>
                <a:ea typeface="ＭＳ Ｐゴシック" charset="0"/>
                <a:cs typeface="Arial" panose="020B0604020202020204" pitchFamily="34" charset="0"/>
              </a:rPr>
              <a:t>أيتها الزوجات، </a:t>
            </a:r>
            <a:r>
              <a:rPr lang="ar-JO" altLang="ja-JP" sz="3200" b="1" i="0" dirty="0">
                <a:solidFill>
                  <a:srgbClr val="0432FF"/>
                </a:solidFill>
                <a:latin typeface="Arial" panose="020B0604020202020204" pitchFamily="34" charset="0"/>
                <a:ea typeface="ＭＳ Ｐゴシック" charset="0"/>
                <a:cs typeface="Arial" panose="020B0604020202020204" pitchFamily="34" charset="0"/>
              </a:rPr>
              <a:t>بنفس الطريقة</a:t>
            </a:r>
            <a:r>
              <a:rPr lang="ar-JO" altLang="ja-JP" sz="3200" b="1" i="0" dirty="0">
                <a:latin typeface="Arial" panose="020B0604020202020204" pitchFamily="34" charset="0"/>
                <a:ea typeface="ＭＳ Ｐゴシック" charset="0"/>
                <a:cs typeface="Arial" panose="020B0604020202020204" pitchFamily="34" charset="0"/>
              </a:rPr>
              <a:t>، كنّ </a:t>
            </a:r>
            <a:r>
              <a:rPr lang="ar-JO" altLang="ja-JP" sz="3200" b="1" i="0" dirty="0">
                <a:solidFill>
                  <a:srgbClr val="000000"/>
                </a:solidFill>
                <a:latin typeface="Arial" panose="020B0604020202020204" pitchFamily="34" charset="0"/>
                <a:ea typeface="ＭＳ Ｐゴシック" charset="0"/>
                <a:cs typeface="Arial" panose="020B0604020202020204" pitchFamily="34" charset="0"/>
              </a:rPr>
              <a:t>خاضعات</a:t>
            </a:r>
            <a:r>
              <a:rPr lang="ar-JO" altLang="ja-JP" sz="3200" b="1" i="0" dirty="0">
                <a:latin typeface="Arial" panose="020B0604020202020204" pitchFamily="34" charset="0"/>
                <a:ea typeface="ＭＳ Ｐゴシック" charset="0"/>
                <a:cs typeface="Arial" panose="020B0604020202020204" pitchFamily="34" charset="0"/>
              </a:rPr>
              <a:t> لرجالكن... (3: 1)</a:t>
            </a:r>
            <a:endParaRPr lang="en-US" altLang="ja-JP" sz="3200" b="1" i="0" dirty="0">
              <a:latin typeface="Arial" panose="020B0604020202020204" pitchFamily="34" charset="0"/>
              <a:ea typeface="ＭＳ Ｐゴシック" charset="0"/>
              <a:cs typeface="Arial" panose="020B0604020202020204" pitchFamily="34" charset="0"/>
            </a:endParaRPr>
          </a:p>
          <a:p>
            <a:pPr marL="465138" indent="-465138" rtl="1" eaLnBrk="1" hangingPunct="1">
              <a:lnSpc>
                <a:spcPct val="80000"/>
              </a:lnSpc>
              <a:buFont typeface="Wingdings" charset="0"/>
              <a:buChar char=""/>
              <a:defRPr/>
            </a:pPr>
            <a:endParaRPr lang="en-US" sz="3200" b="1" i="0" dirty="0">
              <a:latin typeface="Arial" panose="020B0604020202020204" pitchFamily="34" charset="0"/>
              <a:ea typeface="ＭＳ Ｐゴシック" charset="0"/>
              <a:cs typeface="Arial" panose="020B0604020202020204" pitchFamily="34" charset="0"/>
            </a:endParaRPr>
          </a:p>
          <a:p>
            <a:pPr marL="465138" indent="-465138" rtl="1" eaLnBrk="1" hangingPunct="1">
              <a:lnSpc>
                <a:spcPct val="80000"/>
              </a:lnSpc>
              <a:buFont typeface="Wingdings" charset="0"/>
              <a:buChar char=""/>
              <a:defRPr/>
            </a:pPr>
            <a:r>
              <a:rPr lang="ar-JO" altLang="ja-JP" sz="3200" b="1" i="0" dirty="0">
                <a:latin typeface="Arial" panose="020B0604020202020204" pitchFamily="34" charset="0"/>
                <a:ea typeface="ＭＳ Ｐゴシック" charset="0"/>
                <a:cs typeface="Arial" panose="020B0604020202020204" pitchFamily="34" charset="0"/>
              </a:rPr>
              <a:t>أيها الأزواج </a:t>
            </a:r>
            <a:r>
              <a:rPr lang="ar-JO" altLang="ja-JP" sz="3200" b="1" i="0" dirty="0">
                <a:solidFill>
                  <a:srgbClr val="0432FF"/>
                </a:solidFill>
                <a:latin typeface="Arial" panose="020B0604020202020204" pitchFamily="34" charset="0"/>
                <a:ea typeface="ＭＳ Ｐゴシック" charset="0"/>
                <a:cs typeface="Arial" panose="020B0604020202020204" pitchFamily="34" charset="0"/>
              </a:rPr>
              <a:t>بنفس الطريقة</a:t>
            </a:r>
            <a:r>
              <a:rPr lang="ar-JO" altLang="ja-JP" sz="3200" b="1" i="0" dirty="0">
                <a:latin typeface="Arial" panose="020B0604020202020204" pitchFamily="34" charset="0"/>
                <a:ea typeface="ＭＳ Ｐゴシック" charset="0"/>
                <a:cs typeface="Arial" panose="020B0604020202020204" pitchFamily="34" charset="0"/>
              </a:rPr>
              <a:t> كونوا مراعين... (3: 7)</a:t>
            </a:r>
            <a:endParaRPr lang="en-US" sz="3200" b="1" i="0" dirty="0">
              <a:latin typeface="Arial" panose="020B0604020202020204" pitchFamily="34" charset="0"/>
              <a:ea typeface="ＭＳ Ｐゴシック" charset="0"/>
              <a:cs typeface="Arial" panose="020B0604020202020204" pitchFamily="34" charset="0"/>
            </a:endParaRPr>
          </a:p>
        </p:txBody>
      </p:sp>
      <p:sp>
        <p:nvSpPr>
          <p:cNvPr id="528387" name="Rectangle 5"/>
          <p:cNvSpPr>
            <a:spLocks noGrp="1" noChangeArrowheads="1"/>
          </p:cNvSpPr>
          <p:nvPr>
            <p:ph type="ctrTitle"/>
          </p:nvPr>
        </p:nvSpPr>
        <p:spPr>
          <a:xfrm>
            <a:off x="179512" y="-171450"/>
            <a:ext cx="7848872" cy="1752600"/>
          </a:xfrm>
          <a:effectLst>
            <a:outerShdw blurRad="50800" dist="25399" dir="16200000" algn="ctr" rotWithShape="0">
              <a:srgbClr val="FFFFFF">
                <a:alpha val="75000"/>
              </a:srgbClr>
            </a:outerShdw>
          </a:effectLst>
        </p:spPr>
        <p:txBody>
          <a:bodyPr/>
          <a:lstStyle/>
          <a:p>
            <a:pPr eaLnBrk="1" hangingPunct="1">
              <a:defRPr/>
            </a:pPr>
            <a:r>
              <a:rPr lang="ar-JO" b="1" i="0" dirty="0">
                <a:solidFill>
                  <a:schemeClr val="hlink"/>
                </a:solidFill>
                <a:latin typeface="Arial" panose="020B0604020202020204" pitchFamily="34" charset="0"/>
                <a:ea typeface="ＭＳ Ｐゴシック" charset="0"/>
                <a:cs typeface="Arial" panose="020B0604020202020204" pitchFamily="34" charset="0"/>
              </a:rPr>
              <a:t>الخضوع </a:t>
            </a:r>
            <a:r>
              <a:rPr lang="ar-JO" b="1" i="0" dirty="0">
                <a:solidFill>
                  <a:srgbClr val="000000"/>
                </a:solidFill>
                <a:latin typeface="Arial" panose="020B0604020202020204" pitchFamily="34" charset="0"/>
                <a:ea typeface="ＭＳ Ｐゴシック" charset="0"/>
                <a:cs typeface="Arial" panose="020B0604020202020204" pitchFamily="34" charset="0"/>
              </a:rPr>
              <a:t>كطريق للحياة </a:t>
            </a:r>
            <a:r>
              <a:rPr lang="ar-JO" sz="4000" b="1" i="0" dirty="0">
                <a:solidFill>
                  <a:srgbClr val="000000"/>
                </a:solidFill>
                <a:latin typeface="Arial" panose="020B0604020202020204" pitchFamily="34" charset="0"/>
                <a:ea typeface="ＭＳ Ｐゴシック" charset="0"/>
                <a:cs typeface="Arial" panose="020B0604020202020204" pitchFamily="34" charset="0"/>
              </a:rPr>
              <a:t>(2: 13-  3:12).</a:t>
            </a:r>
            <a:endParaRPr lang="en-US" sz="4000" b="1" i="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343046" name="Rectangle 6"/>
          <p:cNvSpPr>
            <a:spLocks noChangeArrowheads="1"/>
          </p:cNvSpPr>
          <p:nvPr/>
        </p:nvSpPr>
        <p:spPr bwMode="auto">
          <a:xfrm>
            <a:off x="8172400" y="76200"/>
            <a:ext cx="1080120" cy="461665"/>
          </a:xfrm>
          <a:prstGeom prst="rect">
            <a:avLst/>
          </a:prstGeom>
          <a:noFill/>
          <a:ln w="9525">
            <a:noFill/>
            <a:miter lim="800000"/>
            <a:headEnd/>
            <a:tailEnd/>
          </a:ln>
          <a:effectLst>
            <a:outerShdw blurRad="63500" dist="35921" dir="2700000" algn="ctr" rotWithShape="0">
              <a:srgbClr val="DDDDDD">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280 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5" name="Rectangle 3"/>
          <p:cNvSpPr>
            <a:spLocks noGrp="1" noChangeArrowheads="1"/>
          </p:cNvSpPr>
          <p:nvPr>
            <p:ph type="body" idx="1"/>
          </p:nvPr>
        </p:nvSpPr>
        <p:spPr>
          <a:xfrm>
            <a:off x="2268538" y="764704"/>
            <a:ext cx="6119812" cy="5940896"/>
          </a:xfrm>
          <a:effectLst/>
        </p:spPr>
        <p:txBody>
          <a:bodyPr/>
          <a:lstStyle/>
          <a:p>
            <a:pPr algn="r" rtl="1" eaLnBrk="1" hangingPunct="1">
              <a:lnSpc>
                <a:spcPct val="90000"/>
              </a:lnSpc>
              <a:defRPr/>
            </a:pPr>
            <a:r>
              <a:rPr lang="ar-JO" sz="2800" b="1" dirty="0">
                <a:latin typeface="Arial" panose="020B0604020202020204" pitchFamily="34" charset="0"/>
                <a:ea typeface="ＭＳ Ｐゴシック" charset="0"/>
                <a:cs typeface="Arial" panose="020B0604020202020204" pitchFamily="34" charset="0"/>
              </a:rPr>
              <a:t>رومية 1: 27 </a:t>
            </a:r>
            <a:r>
              <a:rPr lang="ar-JO" sz="2800" b="1" dirty="0">
                <a:solidFill>
                  <a:srgbClr val="0070C0"/>
                </a:solidFill>
                <a:latin typeface="Arial" panose="020B0604020202020204" pitchFamily="34" charset="0"/>
                <a:ea typeface="ＭＳ Ｐゴシック" charset="0"/>
                <a:cs typeface="Arial" panose="020B0604020202020204" pitchFamily="34" charset="0"/>
              </a:rPr>
              <a:t>وكذلك</a:t>
            </a:r>
            <a:r>
              <a:rPr lang="ar-JO" sz="2800" b="1" dirty="0">
                <a:latin typeface="Arial" panose="020B0604020202020204" pitchFamily="34" charset="0"/>
                <a:ea typeface="ＭＳ Ｐゴシック" charset="0"/>
                <a:cs typeface="Arial" panose="020B0604020202020204" pitchFamily="34" charset="0"/>
              </a:rPr>
              <a:t> الذكور أيضاً تاركين استعمال الأنثى الطبيعي</a:t>
            </a:r>
          </a:p>
          <a:p>
            <a:pPr marL="0" indent="0" eaLnBrk="1" hangingPunct="1">
              <a:lnSpc>
                <a:spcPct val="90000"/>
              </a:lnSpc>
              <a:buNone/>
              <a:defRPr/>
            </a:pP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2800" b="1" dirty="0">
                <a:latin typeface="Arial" panose="020B0604020202020204" pitchFamily="34" charset="0"/>
                <a:ea typeface="ＭＳ Ｐゴシック" charset="0"/>
                <a:cs typeface="Arial" panose="020B0604020202020204" pitchFamily="34" charset="0"/>
              </a:rPr>
              <a:t>1 كورنثوس 7: 3  ليوفِ الرجل المرأة حقها الواجب، و</a:t>
            </a:r>
            <a:r>
              <a:rPr lang="ar-JO" sz="2800" b="1" dirty="0">
                <a:solidFill>
                  <a:srgbClr val="0070C0"/>
                </a:solidFill>
                <a:latin typeface="Arial" panose="020B0604020202020204" pitchFamily="34" charset="0"/>
                <a:ea typeface="ＭＳ Ｐゴシック" charset="0"/>
                <a:cs typeface="Arial" panose="020B0604020202020204" pitchFamily="34" charset="0"/>
              </a:rPr>
              <a:t>كذلك</a:t>
            </a:r>
            <a:r>
              <a:rPr lang="ar-JO" sz="2800" b="1" dirty="0">
                <a:latin typeface="Arial" panose="020B0604020202020204" pitchFamily="34" charset="0"/>
                <a:ea typeface="ＭＳ Ｐゴシック" charset="0"/>
                <a:cs typeface="Arial" panose="020B0604020202020204" pitchFamily="34" charset="0"/>
              </a:rPr>
              <a:t> المرأة أيضاً الرجل</a:t>
            </a:r>
            <a:endParaRPr lang="en-US" sz="2800" b="1" dirty="0">
              <a:latin typeface="Arial" panose="020B0604020202020204" pitchFamily="34" charset="0"/>
              <a:ea typeface="ＭＳ Ｐゴシック" charset="0"/>
              <a:cs typeface="Arial" panose="020B0604020202020204" pitchFamily="34" charset="0"/>
            </a:endParaRPr>
          </a:p>
          <a:p>
            <a:pPr marL="0" indent="0" eaLnBrk="1" hangingPunct="1">
              <a:lnSpc>
                <a:spcPct val="90000"/>
              </a:lnSpc>
              <a:buNone/>
              <a:defRPr/>
            </a:pP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2800" b="1" dirty="0">
                <a:latin typeface="Arial" panose="020B0604020202020204" pitchFamily="34" charset="0"/>
                <a:ea typeface="ＭＳ Ｐゴシック" charset="0"/>
                <a:cs typeface="Arial" panose="020B0604020202020204" pitchFamily="34" charset="0"/>
              </a:rPr>
              <a:t>1 كورنثوس 7: 4 ليس للمرأة تسلط على جسدها، بل للرجل. و</a:t>
            </a:r>
            <a:r>
              <a:rPr lang="ar-JO" sz="2800" b="1" dirty="0">
                <a:solidFill>
                  <a:srgbClr val="0070C0"/>
                </a:solidFill>
                <a:latin typeface="Arial" panose="020B0604020202020204" pitchFamily="34" charset="0"/>
                <a:ea typeface="ＭＳ Ｐゴシック" charset="0"/>
                <a:cs typeface="Arial" panose="020B0604020202020204" pitchFamily="34" charset="0"/>
              </a:rPr>
              <a:t>كذلك</a:t>
            </a:r>
            <a:r>
              <a:rPr lang="ar-JO" sz="2800" b="1" dirty="0">
                <a:latin typeface="Arial" panose="020B0604020202020204" pitchFamily="34" charset="0"/>
                <a:ea typeface="ＭＳ Ｐゴシック" charset="0"/>
                <a:cs typeface="Arial" panose="020B0604020202020204" pitchFamily="34" charset="0"/>
              </a:rPr>
              <a:t> الرجل أيضا ليس له تسلط على جسده، بل للمرأة.</a:t>
            </a:r>
            <a:endParaRPr lang="en-US" sz="2800" b="1" dirty="0">
              <a:latin typeface="Arial" panose="020B0604020202020204" pitchFamily="34" charset="0"/>
              <a:ea typeface="ＭＳ Ｐゴシック" charset="0"/>
              <a:cs typeface="Arial" panose="020B0604020202020204" pitchFamily="34" charset="0"/>
            </a:endParaRPr>
          </a:p>
        </p:txBody>
      </p:sp>
      <p:sp>
        <p:nvSpPr>
          <p:cNvPr id="709636" name="Rectangle 4"/>
          <p:cNvSpPr>
            <a:spLocks noChangeArrowheads="1"/>
          </p:cNvSpPr>
          <p:nvPr/>
        </p:nvSpPr>
        <p:spPr bwMode="auto">
          <a:xfrm>
            <a:off x="8229600" y="76200"/>
            <a:ext cx="881973" cy="461665"/>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280خ</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9635">
                                            <p:txEl>
                                              <p:pRg st="0" end="0"/>
                                            </p:txEl>
                                          </p:spTgt>
                                        </p:tgtEl>
                                        <p:attrNameLst>
                                          <p:attrName>style.visibility</p:attrName>
                                        </p:attrNameLst>
                                      </p:cBhvr>
                                      <p:to>
                                        <p:strVal val="visible"/>
                                      </p:to>
                                    </p:set>
                                    <p:animEffect transition="in" filter="checkerboard(across)">
                                      <p:cBhvr>
                                        <p:cTn id="7" dur="500"/>
                                        <p:tgtEl>
                                          <p:spTgt spid="7096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09635">
                                            <p:txEl>
                                              <p:pRg st="2" end="2"/>
                                            </p:txEl>
                                          </p:spTgt>
                                        </p:tgtEl>
                                        <p:attrNameLst>
                                          <p:attrName>style.visibility</p:attrName>
                                        </p:attrNameLst>
                                      </p:cBhvr>
                                      <p:to>
                                        <p:strVal val="visible"/>
                                      </p:to>
                                    </p:set>
                                    <p:animEffect transition="in" filter="checkerboard(across)">
                                      <p:cBhvr>
                                        <p:cTn id="12" dur="500"/>
                                        <p:tgtEl>
                                          <p:spTgt spid="7096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09635">
                                            <p:txEl>
                                              <p:pRg st="4" end="4"/>
                                            </p:txEl>
                                          </p:spTgt>
                                        </p:tgtEl>
                                        <p:attrNameLst>
                                          <p:attrName>style.visibility</p:attrName>
                                        </p:attrNameLst>
                                      </p:cBhvr>
                                      <p:to>
                                        <p:strVal val="visible"/>
                                      </p:to>
                                    </p:set>
                                    <p:animEffect transition="in" filter="checkerboard(across)">
                                      <p:cBhvr>
                                        <p:cTn id="17" dur="500"/>
                                        <p:tgtEl>
                                          <p:spTgt spid="7096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635"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ar-JO" sz="4800" dirty="0">
                <a:ea typeface="ＭＳ Ｐゴシック" charset="0"/>
                <a:cs typeface="Arial" panose="020B0604020202020204" pitchFamily="34" charset="0"/>
              </a:rPr>
              <a:t>الخضوع في الزواج</a:t>
            </a:r>
            <a:endParaRPr lang="en-US" dirty="0">
              <a:ea typeface="ＭＳ Ｐゴシック" charset="0"/>
              <a:cs typeface="Arial" panose="020B0604020202020204" pitchFamily="34" charset="0"/>
            </a:endParaRPr>
          </a:p>
        </p:txBody>
      </p:sp>
      <p:sp>
        <p:nvSpPr>
          <p:cNvPr id="750595" name="Rectangle 3"/>
          <p:cNvSpPr>
            <a:spLocks noGrp="1" noChangeArrowheads="1"/>
          </p:cNvSpPr>
          <p:nvPr>
            <p:ph type="body" idx="1"/>
          </p:nvPr>
        </p:nvSpPr>
        <p:spPr>
          <a:xfrm>
            <a:off x="1438275" y="2057400"/>
            <a:ext cx="2000250" cy="790575"/>
          </a:xfrm>
        </p:spPr>
        <p:txBody>
          <a:bodyPr/>
          <a:lstStyle/>
          <a:p>
            <a:pPr marL="0" indent="0" algn="ctr" eaLnBrk="1" hangingPunct="1">
              <a:lnSpc>
                <a:spcPct val="90000"/>
              </a:lnSpc>
              <a:buFont typeface="Arial" charset="0"/>
              <a:buNone/>
            </a:pPr>
            <a:r>
              <a:rPr lang="ar-JO" sz="2800" dirty="0">
                <a:ea typeface="ＭＳ Ｐゴシック" charset="0"/>
                <a:cs typeface="Arial" panose="020B0604020202020204" pitchFamily="34" charset="0"/>
              </a:rPr>
              <a:t>الزوجات</a:t>
            </a:r>
          </a:p>
          <a:p>
            <a:pPr marL="0" indent="0" algn="ctr" eaLnBrk="1" hangingPunct="1">
              <a:lnSpc>
                <a:spcPct val="90000"/>
              </a:lnSpc>
              <a:buFont typeface="Arial" charset="0"/>
              <a:buNone/>
            </a:pPr>
            <a:r>
              <a:rPr lang="ar-JO" sz="2800" dirty="0">
                <a:ea typeface="ＭＳ Ｐゴシック" charset="0"/>
                <a:cs typeface="Arial" panose="020B0604020202020204" pitchFamily="34" charset="0"/>
              </a:rPr>
              <a:t>(3: 1- 6)</a:t>
            </a:r>
            <a:endParaRPr lang="en-US" sz="2800" dirty="0">
              <a:ea typeface="ＭＳ Ｐゴシック" charset="0"/>
              <a:cs typeface="Arial" panose="020B0604020202020204" pitchFamily="34" charset="0"/>
            </a:endParaRPr>
          </a:p>
        </p:txBody>
      </p:sp>
      <p:sp>
        <p:nvSpPr>
          <p:cNvPr id="750597" name="Rectangle 5"/>
          <p:cNvSpPr>
            <a:spLocks noChangeArrowheads="1"/>
          </p:cNvSpPr>
          <p:nvPr/>
        </p:nvSpPr>
        <p:spPr bwMode="auto">
          <a:xfrm>
            <a:off x="1438275" y="3087688"/>
            <a:ext cx="20002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598" name="Rectangle 6"/>
          <p:cNvSpPr>
            <a:spLocks noChangeArrowheads="1"/>
          </p:cNvSpPr>
          <p:nvPr/>
        </p:nvSpPr>
        <p:spPr bwMode="auto">
          <a:xfrm>
            <a:off x="1171575" y="3862388"/>
            <a:ext cx="25336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الروح الهادئ</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599" name="Rectangle 7"/>
          <p:cNvSpPr>
            <a:spLocks noChangeArrowheads="1"/>
          </p:cNvSpPr>
          <p:nvPr/>
        </p:nvSpPr>
        <p:spPr bwMode="auto">
          <a:xfrm>
            <a:off x="1438275" y="4648200"/>
            <a:ext cx="20002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لماذا؟</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600" name="Rectangle 8"/>
          <p:cNvSpPr>
            <a:spLocks noChangeArrowheads="1"/>
          </p:cNvSpPr>
          <p:nvPr/>
        </p:nvSpPr>
        <p:spPr bwMode="auto">
          <a:xfrm>
            <a:off x="457200" y="5422900"/>
            <a:ext cx="396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الشهادة للزوج</a:t>
            </a:r>
          </a:p>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لإرضاء الله</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601" name="Rectangle 9"/>
          <p:cNvSpPr>
            <a:spLocks noChangeArrowheads="1"/>
          </p:cNvSpPr>
          <p:nvPr/>
        </p:nvSpPr>
        <p:spPr bwMode="auto">
          <a:xfrm>
            <a:off x="5591175" y="2081213"/>
            <a:ext cx="200025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الأزواج</a:t>
            </a:r>
          </a:p>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7)</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602" name="Rectangle 10"/>
          <p:cNvSpPr>
            <a:spLocks noChangeArrowheads="1"/>
          </p:cNvSpPr>
          <p:nvPr/>
        </p:nvSpPr>
        <p:spPr bwMode="auto">
          <a:xfrm>
            <a:off x="5591175" y="3111500"/>
            <a:ext cx="20002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603" name="Rectangle 11"/>
          <p:cNvSpPr>
            <a:spLocks noChangeArrowheads="1"/>
          </p:cNvSpPr>
          <p:nvPr/>
        </p:nvSpPr>
        <p:spPr bwMode="auto">
          <a:xfrm>
            <a:off x="4191000" y="3886200"/>
            <a:ext cx="4800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فهم وكرامة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604" name="Rectangle 12"/>
          <p:cNvSpPr>
            <a:spLocks noChangeArrowheads="1"/>
          </p:cNvSpPr>
          <p:nvPr/>
        </p:nvSpPr>
        <p:spPr bwMode="auto">
          <a:xfrm>
            <a:off x="5591175" y="4672013"/>
            <a:ext cx="20002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لماذا؟</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605" name="Rectangle 13"/>
          <p:cNvSpPr>
            <a:spLocks noChangeArrowheads="1"/>
          </p:cNvSpPr>
          <p:nvPr/>
        </p:nvSpPr>
        <p:spPr bwMode="auto">
          <a:xfrm>
            <a:off x="4610100" y="5446713"/>
            <a:ext cx="396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لكيلا تعاق الصلوات</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606" name="Rectangle 14"/>
          <p:cNvSpPr>
            <a:spLocks noChangeArrowheads="1"/>
          </p:cNvSpPr>
          <p:nvPr/>
        </p:nvSpPr>
        <p:spPr bwMode="auto">
          <a:xfrm>
            <a:off x="8342313" y="76200"/>
            <a:ext cx="889987" cy="461665"/>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280 ذ</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50595">
                                            <p:txEl>
                                              <p:pRg st="0" end="0"/>
                                            </p:txEl>
                                          </p:spTgt>
                                        </p:tgtEl>
                                        <p:attrNameLst>
                                          <p:attrName>style.visibility</p:attrName>
                                        </p:attrNameLst>
                                      </p:cBhvr>
                                      <p:to>
                                        <p:strVal val="visible"/>
                                      </p:to>
                                    </p:set>
                                    <p:anim calcmode="lin" valueType="num">
                                      <p:cBhvr>
                                        <p:cTn id="7" dur="500" fill="hold"/>
                                        <p:tgtEl>
                                          <p:spTgt spid="7505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0595">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50595">
                                            <p:txEl>
                                              <p:pRg st="1" end="1"/>
                                            </p:txEl>
                                          </p:spTgt>
                                        </p:tgtEl>
                                        <p:attrNameLst>
                                          <p:attrName>style.visibility</p:attrName>
                                        </p:attrNameLst>
                                      </p:cBhvr>
                                      <p:to>
                                        <p:strVal val="visible"/>
                                      </p:to>
                                    </p:set>
                                    <p:anim calcmode="lin" valueType="num">
                                      <p:cBhvr>
                                        <p:cTn id="11" dur="500" fill="hold"/>
                                        <p:tgtEl>
                                          <p:spTgt spid="75059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75059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750597"/>
                                        </p:tgtEl>
                                        <p:attrNameLst>
                                          <p:attrName>style.visibility</p:attrName>
                                        </p:attrNameLst>
                                      </p:cBhvr>
                                      <p:to>
                                        <p:strVal val="visible"/>
                                      </p:to>
                                    </p:set>
                                    <p:anim calcmode="lin" valueType="num">
                                      <p:cBhvr>
                                        <p:cTn id="17" dur="500" fill="hold"/>
                                        <p:tgtEl>
                                          <p:spTgt spid="750597"/>
                                        </p:tgtEl>
                                        <p:attrNameLst>
                                          <p:attrName>ppt_w</p:attrName>
                                        </p:attrNameLst>
                                      </p:cBhvr>
                                      <p:tavLst>
                                        <p:tav tm="0">
                                          <p:val>
                                            <p:fltVal val="0"/>
                                          </p:val>
                                        </p:tav>
                                        <p:tav tm="100000">
                                          <p:val>
                                            <p:strVal val="#ppt_w"/>
                                          </p:val>
                                        </p:tav>
                                      </p:tavLst>
                                    </p:anim>
                                    <p:anim calcmode="lin" valueType="num">
                                      <p:cBhvr>
                                        <p:cTn id="18" dur="500" fill="hold"/>
                                        <p:tgtEl>
                                          <p:spTgt spid="750597"/>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750598"/>
                                        </p:tgtEl>
                                        <p:attrNameLst>
                                          <p:attrName>style.visibility</p:attrName>
                                        </p:attrNameLst>
                                      </p:cBhvr>
                                      <p:to>
                                        <p:strVal val="visible"/>
                                      </p:to>
                                    </p:set>
                                    <p:anim calcmode="lin" valueType="num">
                                      <p:cBhvr>
                                        <p:cTn id="23" dur="500" fill="hold"/>
                                        <p:tgtEl>
                                          <p:spTgt spid="750598"/>
                                        </p:tgtEl>
                                        <p:attrNameLst>
                                          <p:attrName>ppt_w</p:attrName>
                                        </p:attrNameLst>
                                      </p:cBhvr>
                                      <p:tavLst>
                                        <p:tav tm="0">
                                          <p:val>
                                            <p:fltVal val="0"/>
                                          </p:val>
                                        </p:tav>
                                        <p:tav tm="100000">
                                          <p:val>
                                            <p:strVal val="#ppt_w"/>
                                          </p:val>
                                        </p:tav>
                                      </p:tavLst>
                                    </p:anim>
                                    <p:anim calcmode="lin" valueType="num">
                                      <p:cBhvr>
                                        <p:cTn id="24" dur="500" fill="hold"/>
                                        <p:tgtEl>
                                          <p:spTgt spid="750598"/>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750599"/>
                                        </p:tgtEl>
                                        <p:attrNameLst>
                                          <p:attrName>style.visibility</p:attrName>
                                        </p:attrNameLst>
                                      </p:cBhvr>
                                      <p:to>
                                        <p:strVal val="visible"/>
                                      </p:to>
                                    </p:set>
                                    <p:anim calcmode="lin" valueType="num">
                                      <p:cBhvr>
                                        <p:cTn id="29" dur="500" fill="hold"/>
                                        <p:tgtEl>
                                          <p:spTgt spid="750599"/>
                                        </p:tgtEl>
                                        <p:attrNameLst>
                                          <p:attrName>ppt_w</p:attrName>
                                        </p:attrNameLst>
                                      </p:cBhvr>
                                      <p:tavLst>
                                        <p:tav tm="0">
                                          <p:val>
                                            <p:fltVal val="0"/>
                                          </p:val>
                                        </p:tav>
                                        <p:tav tm="100000">
                                          <p:val>
                                            <p:strVal val="#ppt_w"/>
                                          </p:val>
                                        </p:tav>
                                      </p:tavLst>
                                    </p:anim>
                                    <p:anim calcmode="lin" valueType="num">
                                      <p:cBhvr>
                                        <p:cTn id="30" dur="500" fill="hold"/>
                                        <p:tgtEl>
                                          <p:spTgt spid="750599"/>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750600"/>
                                        </p:tgtEl>
                                        <p:attrNameLst>
                                          <p:attrName>style.visibility</p:attrName>
                                        </p:attrNameLst>
                                      </p:cBhvr>
                                      <p:to>
                                        <p:strVal val="visible"/>
                                      </p:to>
                                    </p:set>
                                    <p:anim calcmode="lin" valueType="num">
                                      <p:cBhvr>
                                        <p:cTn id="35" dur="500" fill="hold"/>
                                        <p:tgtEl>
                                          <p:spTgt spid="750600"/>
                                        </p:tgtEl>
                                        <p:attrNameLst>
                                          <p:attrName>ppt_w</p:attrName>
                                        </p:attrNameLst>
                                      </p:cBhvr>
                                      <p:tavLst>
                                        <p:tav tm="0">
                                          <p:val>
                                            <p:fltVal val="0"/>
                                          </p:val>
                                        </p:tav>
                                        <p:tav tm="100000">
                                          <p:val>
                                            <p:strVal val="#ppt_w"/>
                                          </p:val>
                                        </p:tav>
                                      </p:tavLst>
                                    </p:anim>
                                    <p:anim calcmode="lin" valueType="num">
                                      <p:cBhvr>
                                        <p:cTn id="36" dur="500" fill="hold"/>
                                        <p:tgtEl>
                                          <p:spTgt spid="750600"/>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750601">
                                            <p:txEl>
                                              <p:pRg st="0" end="0"/>
                                            </p:txEl>
                                          </p:spTgt>
                                        </p:tgtEl>
                                        <p:attrNameLst>
                                          <p:attrName>style.visibility</p:attrName>
                                        </p:attrNameLst>
                                      </p:cBhvr>
                                      <p:to>
                                        <p:strVal val="visible"/>
                                      </p:to>
                                    </p:set>
                                    <p:anim calcmode="lin" valueType="num">
                                      <p:cBhvr>
                                        <p:cTn id="41" dur="500" fill="hold"/>
                                        <p:tgtEl>
                                          <p:spTgt spid="750601">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750601">
                                            <p:txEl>
                                              <p:pRg st="0" end="0"/>
                                            </p:txEl>
                                          </p:spTgt>
                                        </p:tgtEl>
                                        <p:attrNameLst>
                                          <p:attrName>ppt_h</p:attrName>
                                        </p:attrNameLst>
                                      </p:cBhvr>
                                      <p:tavLst>
                                        <p:tav tm="0">
                                          <p:val>
                                            <p:strVal val="#ppt_h"/>
                                          </p:val>
                                        </p:tav>
                                        <p:tav tm="100000">
                                          <p:val>
                                            <p:strVal val="#ppt_h"/>
                                          </p:val>
                                        </p:tav>
                                      </p:tavLst>
                                    </p:anim>
                                  </p:childTnLst>
                                </p:cTn>
                              </p:par>
                              <p:par>
                                <p:cTn id="43" presetID="17" presetClass="entr" presetSubtype="10" fill="hold" grpId="0" nodeType="withEffect">
                                  <p:stCondLst>
                                    <p:cond delay="0"/>
                                  </p:stCondLst>
                                  <p:childTnLst>
                                    <p:set>
                                      <p:cBhvr>
                                        <p:cTn id="44" dur="1" fill="hold">
                                          <p:stCondLst>
                                            <p:cond delay="0"/>
                                          </p:stCondLst>
                                        </p:cTn>
                                        <p:tgtEl>
                                          <p:spTgt spid="750601">
                                            <p:txEl>
                                              <p:pRg st="1" end="1"/>
                                            </p:txEl>
                                          </p:spTgt>
                                        </p:tgtEl>
                                        <p:attrNameLst>
                                          <p:attrName>style.visibility</p:attrName>
                                        </p:attrNameLst>
                                      </p:cBhvr>
                                      <p:to>
                                        <p:strVal val="visible"/>
                                      </p:to>
                                    </p:set>
                                    <p:anim calcmode="lin" valueType="num">
                                      <p:cBhvr>
                                        <p:cTn id="45" dur="500" fill="hold"/>
                                        <p:tgtEl>
                                          <p:spTgt spid="750601">
                                            <p:txEl>
                                              <p:pRg st="1" end="1"/>
                                            </p:txEl>
                                          </p:spTgt>
                                        </p:tgtEl>
                                        <p:attrNameLst>
                                          <p:attrName>ppt_w</p:attrName>
                                        </p:attrNameLst>
                                      </p:cBhvr>
                                      <p:tavLst>
                                        <p:tav tm="0">
                                          <p:val>
                                            <p:fltVal val="0"/>
                                          </p:val>
                                        </p:tav>
                                        <p:tav tm="100000">
                                          <p:val>
                                            <p:strVal val="#ppt_w"/>
                                          </p:val>
                                        </p:tav>
                                      </p:tavLst>
                                    </p:anim>
                                    <p:anim calcmode="lin" valueType="num">
                                      <p:cBhvr>
                                        <p:cTn id="46" dur="500" fill="hold"/>
                                        <p:tgtEl>
                                          <p:spTgt spid="75060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7" presetClass="entr" presetSubtype="10" fill="hold" grpId="0" nodeType="clickEffect">
                                  <p:stCondLst>
                                    <p:cond delay="0"/>
                                  </p:stCondLst>
                                  <p:childTnLst>
                                    <p:set>
                                      <p:cBhvr>
                                        <p:cTn id="50" dur="1" fill="hold">
                                          <p:stCondLst>
                                            <p:cond delay="0"/>
                                          </p:stCondLst>
                                        </p:cTn>
                                        <p:tgtEl>
                                          <p:spTgt spid="750602"/>
                                        </p:tgtEl>
                                        <p:attrNameLst>
                                          <p:attrName>style.visibility</p:attrName>
                                        </p:attrNameLst>
                                      </p:cBhvr>
                                      <p:to>
                                        <p:strVal val="visible"/>
                                      </p:to>
                                    </p:set>
                                    <p:anim calcmode="lin" valueType="num">
                                      <p:cBhvr>
                                        <p:cTn id="51" dur="500" fill="hold"/>
                                        <p:tgtEl>
                                          <p:spTgt spid="750602"/>
                                        </p:tgtEl>
                                        <p:attrNameLst>
                                          <p:attrName>ppt_w</p:attrName>
                                        </p:attrNameLst>
                                      </p:cBhvr>
                                      <p:tavLst>
                                        <p:tav tm="0">
                                          <p:val>
                                            <p:fltVal val="0"/>
                                          </p:val>
                                        </p:tav>
                                        <p:tav tm="100000">
                                          <p:val>
                                            <p:strVal val="#ppt_w"/>
                                          </p:val>
                                        </p:tav>
                                      </p:tavLst>
                                    </p:anim>
                                    <p:anim calcmode="lin" valueType="num">
                                      <p:cBhvr>
                                        <p:cTn id="52" dur="500" fill="hold"/>
                                        <p:tgtEl>
                                          <p:spTgt spid="750602"/>
                                        </p:tgtEl>
                                        <p:attrNameLst>
                                          <p:attrName>ppt_h</p:attrName>
                                        </p:attrNameLst>
                                      </p:cBhvr>
                                      <p:tavLst>
                                        <p:tav tm="0">
                                          <p:val>
                                            <p:strVal val="#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750603"/>
                                        </p:tgtEl>
                                        <p:attrNameLst>
                                          <p:attrName>style.visibility</p:attrName>
                                        </p:attrNameLst>
                                      </p:cBhvr>
                                      <p:to>
                                        <p:strVal val="visible"/>
                                      </p:to>
                                    </p:set>
                                    <p:anim calcmode="lin" valueType="num">
                                      <p:cBhvr>
                                        <p:cTn id="57" dur="500" fill="hold"/>
                                        <p:tgtEl>
                                          <p:spTgt spid="750603"/>
                                        </p:tgtEl>
                                        <p:attrNameLst>
                                          <p:attrName>ppt_w</p:attrName>
                                        </p:attrNameLst>
                                      </p:cBhvr>
                                      <p:tavLst>
                                        <p:tav tm="0">
                                          <p:val>
                                            <p:fltVal val="0"/>
                                          </p:val>
                                        </p:tav>
                                        <p:tav tm="100000">
                                          <p:val>
                                            <p:strVal val="#ppt_w"/>
                                          </p:val>
                                        </p:tav>
                                      </p:tavLst>
                                    </p:anim>
                                    <p:anim calcmode="lin" valueType="num">
                                      <p:cBhvr>
                                        <p:cTn id="58" dur="500" fill="hold"/>
                                        <p:tgtEl>
                                          <p:spTgt spid="750603"/>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10" fill="hold" grpId="0" nodeType="clickEffect">
                                  <p:stCondLst>
                                    <p:cond delay="0"/>
                                  </p:stCondLst>
                                  <p:childTnLst>
                                    <p:set>
                                      <p:cBhvr>
                                        <p:cTn id="62" dur="1" fill="hold">
                                          <p:stCondLst>
                                            <p:cond delay="0"/>
                                          </p:stCondLst>
                                        </p:cTn>
                                        <p:tgtEl>
                                          <p:spTgt spid="750604"/>
                                        </p:tgtEl>
                                        <p:attrNameLst>
                                          <p:attrName>style.visibility</p:attrName>
                                        </p:attrNameLst>
                                      </p:cBhvr>
                                      <p:to>
                                        <p:strVal val="visible"/>
                                      </p:to>
                                    </p:set>
                                    <p:anim calcmode="lin" valueType="num">
                                      <p:cBhvr>
                                        <p:cTn id="63" dur="500" fill="hold"/>
                                        <p:tgtEl>
                                          <p:spTgt spid="750604"/>
                                        </p:tgtEl>
                                        <p:attrNameLst>
                                          <p:attrName>ppt_w</p:attrName>
                                        </p:attrNameLst>
                                      </p:cBhvr>
                                      <p:tavLst>
                                        <p:tav tm="0">
                                          <p:val>
                                            <p:fltVal val="0"/>
                                          </p:val>
                                        </p:tav>
                                        <p:tav tm="100000">
                                          <p:val>
                                            <p:strVal val="#ppt_w"/>
                                          </p:val>
                                        </p:tav>
                                      </p:tavLst>
                                    </p:anim>
                                    <p:anim calcmode="lin" valueType="num">
                                      <p:cBhvr>
                                        <p:cTn id="64" dur="500" fill="hold"/>
                                        <p:tgtEl>
                                          <p:spTgt spid="750604"/>
                                        </p:tgtEl>
                                        <p:attrNameLst>
                                          <p:attrName>ppt_h</p:attrName>
                                        </p:attrNameLst>
                                      </p:cBhvr>
                                      <p:tavLst>
                                        <p:tav tm="0">
                                          <p:val>
                                            <p:strVal val="#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7" presetClass="entr" presetSubtype="10" fill="hold" grpId="0" nodeType="clickEffect">
                                  <p:stCondLst>
                                    <p:cond delay="0"/>
                                  </p:stCondLst>
                                  <p:childTnLst>
                                    <p:set>
                                      <p:cBhvr>
                                        <p:cTn id="68" dur="1" fill="hold">
                                          <p:stCondLst>
                                            <p:cond delay="0"/>
                                          </p:stCondLst>
                                        </p:cTn>
                                        <p:tgtEl>
                                          <p:spTgt spid="750605"/>
                                        </p:tgtEl>
                                        <p:attrNameLst>
                                          <p:attrName>style.visibility</p:attrName>
                                        </p:attrNameLst>
                                      </p:cBhvr>
                                      <p:to>
                                        <p:strVal val="visible"/>
                                      </p:to>
                                    </p:set>
                                    <p:anim calcmode="lin" valueType="num">
                                      <p:cBhvr>
                                        <p:cTn id="69" dur="500" fill="hold"/>
                                        <p:tgtEl>
                                          <p:spTgt spid="750605"/>
                                        </p:tgtEl>
                                        <p:attrNameLst>
                                          <p:attrName>ppt_w</p:attrName>
                                        </p:attrNameLst>
                                      </p:cBhvr>
                                      <p:tavLst>
                                        <p:tav tm="0">
                                          <p:val>
                                            <p:fltVal val="0"/>
                                          </p:val>
                                        </p:tav>
                                        <p:tav tm="100000">
                                          <p:val>
                                            <p:strVal val="#ppt_w"/>
                                          </p:val>
                                        </p:tav>
                                      </p:tavLst>
                                    </p:anim>
                                    <p:anim calcmode="lin" valueType="num">
                                      <p:cBhvr>
                                        <p:cTn id="70" dur="500" fill="hold"/>
                                        <p:tgtEl>
                                          <p:spTgt spid="7506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uiExpand="1" build="p"/>
      <p:bldP spid="750597" grpId="0"/>
      <p:bldP spid="750598" grpId="0"/>
      <p:bldP spid="750599" grpId="0"/>
      <p:bldP spid="750600" grpId="0"/>
      <p:bldP spid="750601" grpId="0" uiExpand="1" build="p"/>
      <p:bldP spid="750602" grpId="0"/>
      <p:bldP spid="750603" grpId="0"/>
      <p:bldP spid="750604" grpId="0"/>
      <p:bldP spid="750605" grpId="0"/>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extLst>
              <p:ext uri="{D42A27DB-BD31-4B8C-83A1-F6EECF244321}">
                <p14:modId xmlns:p14="http://schemas.microsoft.com/office/powerpoint/2010/main" val="3772589786"/>
              </p:ext>
            </p:extLst>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التقديس</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الخضوع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إنكار الذات</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1:1 – 2: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13 – 3: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13 – 5: 14</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القداسة</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التواضع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إكرام الآخرين</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تحية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شكر على الرجاء</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3-12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الحض على حياة القداسة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13 – 2: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السُلطة</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13-17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مكان العمل</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18-25</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الزواج</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الكنيسة وكل الحياة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8-12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غلَبت المسيح</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05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13 – 4: 6</a:t>
                      </a:r>
                      <a:endParaRPr kumimoji="0" lang="en-US" sz="105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تهيئة الآخرين</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4: 7-19</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الشيوخ</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الأحداث</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5أ</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التواضع واليقظة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5ب-11</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الغاية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12-14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من روما إلى شمال آسيا</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أوائل سنة 64م</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algn="ctr" defTabSz="457200" rtl="1">
                        <a:defRPr/>
                      </a:pPr>
                      <a:r>
                        <a:rPr lang="ar-JO"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rPr>
                        <a:t>كيف تجذب الآخرين وسط المعاناة الصالحة</a:t>
                      </a:r>
                      <a:endParaRPr lang="en-US"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endParaRP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799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275</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ar-JO" b="1" dirty="0">
                <a:latin typeface="Accordance" panose="00000400000000000000" pitchFamily="2" charset="-78"/>
                <a:ea typeface="Accordance" panose="00000400000000000000" pitchFamily="2" charset="-78"/>
                <a:cs typeface="Accordance" panose="00000400000000000000" pitchFamily="2" charset="-78"/>
              </a:rPr>
              <a:t>مخطط 1 بطرس</a:t>
            </a:r>
            <a:endParaRPr lang="en-US" b="1" dirty="0">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82220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2"/>
          <p:cNvSpPr>
            <a:spLocks noGrp="1" noChangeArrowheads="1"/>
          </p:cNvSpPr>
          <p:nvPr>
            <p:ph type="ctrTitle"/>
          </p:nvPr>
        </p:nvSpPr>
        <p:spPr>
          <a:xfrm>
            <a:off x="5791200" y="228600"/>
            <a:ext cx="3200400" cy="1143000"/>
          </a:xfrm>
        </p:spPr>
        <p:txBody>
          <a:bodyPr/>
          <a:lstStyle/>
          <a:p>
            <a:pPr eaLnBrk="1" hangingPunct="1"/>
            <a:r>
              <a:rPr lang="ar-JO" dirty="0">
                <a:solidFill>
                  <a:schemeClr val="bg1"/>
                </a:solidFill>
                <a:ea typeface="ＭＳ Ｐゴシック" charset="0"/>
              </a:rPr>
              <a:t>ميانمار</a:t>
            </a:r>
            <a:endParaRPr lang="en-US" dirty="0">
              <a:ea typeface="ＭＳ Ｐゴシック" charset="0"/>
            </a:endParaRPr>
          </a:p>
        </p:txBody>
      </p:sp>
      <p:sp>
        <p:nvSpPr>
          <p:cNvPr id="1005571" name="Rectangle 3"/>
          <p:cNvSpPr>
            <a:spLocks noGrp="1" noChangeArrowheads="1"/>
          </p:cNvSpPr>
          <p:nvPr>
            <p:ph type="subTitle" idx="1"/>
          </p:nvPr>
        </p:nvSpPr>
        <p:spPr>
          <a:xfrm>
            <a:off x="5641975" y="1447800"/>
            <a:ext cx="3502025" cy="1600200"/>
          </a:xfrm>
        </p:spPr>
        <p:txBody>
          <a:bodyPr/>
          <a:lstStyle/>
          <a:p>
            <a:pPr algn="r" eaLnBrk="1" hangingPunct="1"/>
            <a:r>
              <a:rPr lang="ar-JO" sz="2400" dirty="0">
                <a:solidFill>
                  <a:schemeClr val="bg1"/>
                </a:solidFill>
                <a:ea typeface="ＭＳ Ｐゴシック" charset="0"/>
              </a:rPr>
              <a:t>1963 سيطرة المجلس العسكري</a:t>
            </a:r>
          </a:p>
          <a:p>
            <a:pPr algn="r" eaLnBrk="1" hangingPunct="1"/>
            <a:r>
              <a:rPr lang="ar-JO" sz="2400" dirty="0">
                <a:solidFill>
                  <a:schemeClr val="bg1"/>
                </a:solidFill>
                <a:ea typeface="ＭＳ Ｐゴシック" charset="0"/>
              </a:rPr>
              <a:t>انتخابات 1989 بنسبة 90% لصالح أونغ سان سو تشي</a:t>
            </a:r>
            <a:endParaRPr lang="en-US" sz="2400" dirty="0">
              <a:solidFill>
                <a:schemeClr val="bg1"/>
              </a:solidFill>
              <a:ea typeface="ＭＳ Ｐゴシック" charset="0"/>
            </a:endParaRPr>
          </a:p>
        </p:txBody>
      </p:sp>
      <p:pic>
        <p:nvPicPr>
          <p:cNvPr id="1005572" name="Picture 4" descr="Myanmar-ma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641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5573" name="Picture 5" descr="Aung San Suu Kyi-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9488" y="3276600"/>
            <a:ext cx="2627312"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05572"/>
                                        </p:tgtEl>
                                        <p:attrNameLst>
                                          <p:attrName>style.visibility</p:attrName>
                                        </p:attrNameLst>
                                      </p:cBhvr>
                                      <p:to>
                                        <p:strVal val="visible"/>
                                      </p:to>
                                    </p:set>
                                    <p:animEffect transition="in" filter="dissolve">
                                      <p:cBhvr>
                                        <p:cTn id="7" dur="500"/>
                                        <p:tgtEl>
                                          <p:spTgt spid="1005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05571">
                                            <p:txEl>
                                              <p:pRg st="0" end="0"/>
                                            </p:txEl>
                                          </p:spTgt>
                                        </p:tgtEl>
                                        <p:attrNameLst>
                                          <p:attrName>style.visibility</p:attrName>
                                        </p:attrNameLst>
                                      </p:cBhvr>
                                      <p:to>
                                        <p:strVal val="visible"/>
                                      </p:to>
                                    </p:set>
                                    <p:animEffect transition="in" filter="dissolve">
                                      <p:cBhvr>
                                        <p:cTn id="12" dur="500"/>
                                        <p:tgtEl>
                                          <p:spTgt spid="10055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05571">
                                            <p:txEl>
                                              <p:pRg st="1" end="1"/>
                                            </p:txEl>
                                          </p:spTgt>
                                        </p:tgtEl>
                                        <p:attrNameLst>
                                          <p:attrName>style.visibility</p:attrName>
                                        </p:attrNameLst>
                                      </p:cBhvr>
                                      <p:to>
                                        <p:strVal val="visible"/>
                                      </p:to>
                                    </p:set>
                                    <p:animEffect transition="in" filter="dissolve">
                                      <p:cBhvr>
                                        <p:cTn id="17" dur="500"/>
                                        <p:tgtEl>
                                          <p:spTgt spid="1005571">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005573"/>
                                        </p:tgtEl>
                                        <p:attrNameLst>
                                          <p:attrName>style.visibility</p:attrName>
                                        </p:attrNameLst>
                                      </p:cBhvr>
                                      <p:to>
                                        <p:strVal val="visible"/>
                                      </p:to>
                                    </p:set>
                                    <p:animEffect transition="in" filter="dissolve">
                                      <p:cBhvr>
                                        <p:cTn id="20" dur="500"/>
                                        <p:tgtEl>
                                          <p:spTgt spid="1005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571"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5" name="Picture 2" descr="IMG_6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23" name="Rectangle 3"/>
          <p:cNvSpPr>
            <a:spLocks noGrp="1" noChangeArrowheads="1"/>
          </p:cNvSpPr>
          <p:nvPr>
            <p:ph type="ctrTitle"/>
          </p:nvPr>
        </p:nvSpPr>
        <p:spPr>
          <a:xfrm>
            <a:off x="609600" y="5791200"/>
            <a:ext cx="7772400" cy="914400"/>
          </a:xfrm>
        </p:spPr>
        <p:txBody>
          <a:bodyPr/>
          <a:lstStyle/>
          <a:p>
            <a:pPr eaLnBrk="1" hangingPunct="1">
              <a:defRPr/>
            </a:pPr>
            <a:r>
              <a:rPr lang="ar-JO" dirty="0">
                <a:ea typeface="ＭＳ Ｐゴシック" charset="0"/>
                <a:cs typeface="Arial" panose="020B0604020202020204" pitchFamily="34" charset="0"/>
              </a:rPr>
              <a:t>القس كاب والعائلة</a:t>
            </a:r>
            <a:endParaRPr lang="en-US" dirty="0">
              <a:ea typeface="ＭＳ Ｐゴシック" charset="0"/>
              <a:cs typeface="Arial" panose="020B0604020202020204" pitchFamily="34" charset="0"/>
            </a:endParaRPr>
          </a:p>
        </p:txBody>
      </p:sp>
      <p:sp>
        <p:nvSpPr>
          <p:cNvPr id="1003524" name="Rectangle 4"/>
          <p:cNvSpPr>
            <a:spLocks noGrp="1" noChangeArrowheads="1"/>
          </p:cNvSpPr>
          <p:nvPr>
            <p:ph type="subTitle" idx="1"/>
          </p:nvPr>
        </p:nvSpPr>
        <p:spPr>
          <a:xfrm>
            <a:off x="0" y="3200400"/>
            <a:ext cx="2209800" cy="762000"/>
          </a:xfrm>
        </p:spPr>
        <p:txBody>
          <a:bodyPr/>
          <a:lstStyle/>
          <a:p>
            <a:pPr eaLnBrk="1" hangingPunct="1">
              <a:buFont typeface="Wingdings" charset="0"/>
              <a:buNone/>
              <a:defRPr/>
            </a:pPr>
            <a:r>
              <a:rPr lang="ar-JO" dirty="0">
                <a:ea typeface="ＭＳ Ｐゴシック" charset="0"/>
                <a:cs typeface="Arial" panose="020B0604020202020204" pitchFamily="34" charset="0"/>
              </a:rPr>
              <a:t>دافني</a:t>
            </a:r>
            <a:endParaRPr lang="en-US" dirty="0">
              <a:ea typeface="ＭＳ Ｐゴシック" charset="0"/>
              <a:cs typeface="Arial" panose="020B0604020202020204" pitchFamily="34" charset="0"/>
            </a:endParaRPr>
          </a:p>
        </p:txBody>
      </p:sp>
      <p:sp>
        <p:nvSpPr>
          <p:cNvPr id="1003525" name="Rectangle 5"/>
          <p:cNvSpPr>
            <a:spLocks noChangeArrowheads="1"/>
          </p:cNvSpPr>
          <p:nvPr/>
        </p:nvSpPr>
        <p:spPr bwMode="auto">
          <a:xfrm>
            <a:off x="5410200" y="27432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ar-JO"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كريستي</a:t>
            </a:r>
            <a:endParaRPr lang="en-US"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03526" name="Rectangle 6"/>
          <p:cNvSpPr>
            <a:spLocks noChangeArrowheads="1"/>
          </p:cNvSpPr>
          <p:nvPr/>
        </p:nvSpPr>
        <p:spPr bwMode="auto">
          <a:xfrm>
            <a:off x="4114800" y="38100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ar-JO"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توماس</a:t>
            </a:r>
            <a:endParaRPr lang="en-US"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03527" name="Rectangle 7"/>
          <p:cNvSpPr>
            <a:spLocks noChangeArrowheads="1"/>
          </p:cNvSpPr>
          <p:nvPr/>
        </p:nvSpPr>
        <p:spPr bwMode="auto">
          <a:xfrm>
            <a:off x="2590800" y="48768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ar-JO"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كيم</a:t>
            </a:r>
            <a:endParaRPr lang="en-US"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03528" name="Rectangle 8"/>
          <p:cNvSpPr>
            <a:spLocks noChangeArrowheads="1"/>
          </p:cNvSpPr>
          <p:nvPr/>
        </p:nvSpPr>
        <p:spPr bwMode="auto">
          <a:xfrm>
            <a:off x="7162800" y="19812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ar-JO"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كاب</a:t>
            </a:r>
            <a:endParaRPr lang="en-US"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20" name="AutoShape 8"/>
          <p:cNvSpPr>
            <a:spLocks noChangeArrowheads="1"/>
          </p:cNvSpPr>
          <p:nvPr/>
        </p:nvSpPr>
        <p:spPr bwMode="auto">
          <a:xfrm rot="10800000">
            <a:off x="2743200" y="3048000"/>
            <a:ext cx="3810000" cy="1676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62 w 21600"/>
              <a:gd name="T13" fmla="*/ 3762 h 21600"/>
              <a:gd name="T14" fmla="*/ 17838 w 21600"/>
              <a:gd name="T15" fmla="*/ 17838 h 21600"/>
            </a:gdLst>
            <a:ahLst/>
            <a:cxnLst>
              <a:cxn ang="T8">
                <a:pos x="T0" y="T1"/>
              </a:cxn>
              <a:cxn ang="T9">
                <a:pos x="T2" y="T3"/>
              </a:cxn>
              <a:cxn ang="T10">
                <a:pos x="T4" y="T5"/>
              </a:cxn>
              <a:cxn ang="T11">
                <a:pos x="T6" y="T7"/>
              </a:cxn>
            </a:cxnLst>
            <a:rect l="T12" t="T13" r="T14" b="T15"/>
            <a:pathLst>
              <a:path w="21600" h="21600">
                <a:moveTo>
                  <a:pt x="0" y="0"/>
                </a:moveTo>
                <a:lnTo>
                  <a:pt x="3924" y="21600"/>
                </a:lnTo>
                <a:lnTo>
                  <a:pt x="17676" y="21600"/>
                </a:lnTo>
                <a:lnTo>
                  <a:pt x="21600" y="0"/>
                </a:lnTo>
                <a:lnTo>
                  <a:pt x="0" y="0"/>
                </a:lnTo>
                <a:close/>
              </a:path>
            </a:pathLst>
          </a:custGeom>
          <a:solidFill>
            <a:srgbClr val="FF00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934918" name="Picture 6" descr="images-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3467100" y="1295400"/>
            <a:ext cx="2438400" cy="177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4919" name="Picture 7" descr="corridor"/>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2743200" y="4730750"/>
            <a:ext cx="3810000" cy="220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4915" name="Rectangle 3"/>
          <p:cNvSpPr>
            <a:spLocks noGrp="1" noChangeArrowheads="1"/>
          </p:cNvSpPr>
          <p:nvPr>
            <p:ph type="body" idx="1"/>
          </p:nvPr>
        </p:nvSpPr>
        <p:spPr>
          <a:xfrm>
            <a:off x="3314700" y="1322388"/>
            <a:ext cx="2667000" cy="1962150"/>
          </a:xfrm>
          <a:effectLst/>
        </p:spPr>
        <p:txBody>
          <a:bodyPr/>
          <a:lstStyle/>
          <a:p>
            <a:pPr marL="0" indent="0" algn="ctr" eaLnBrk="1" hangingPunct="1">
              <a:buFont typeface="Wingdings" charset="2"/>
              <a:buNone/>
              <a:defRPr/>
            </a:pPr>
            <a:r>
              <a:rPr lang="ar-JO" sz="2800" b="1" dirty="0">
                <a:effectLst>
                  <a:outerShdw blurRad="50800" dist="63500" dir="2700000" algn="tl" rotWithShape="0">
                    <a:srgbClr val="000000"/>
                  </a:outerShdw>
                </a:effectLst>
                <a:latin typeface="Arial" panose="020B0604020202020204" pitchFamily="34" charset="0"/>
                <a:cs typeface="Arial" panose="020B0604020202020204" pitchFamily="34" charset="0"/>
              </a:rPr>
              <a:t>الخضوع</a:t>
            </a:r>
          </a:p>
          <a:p>
            <a:pPr marL="0" indent="0" algn="ctr" eaLnBrk="1" hangingPunct="1">
              <a:buFont typeface="Wingdings" charset="2"/>
              <a:buNone/>
              <a:defRPr/>
            </a:pPr>
            <a:r>
              <a:rPr lang="ar-JO" sz="2800" b="1" dirty="0">
                <a:effectLst>
                  <a:outerShdw blurRad="50800" dist="63500" dir="2700000" algn="tl" rotWithShape="0">
                    <a:srgbClr val="000000"/>
                  </a:outerShdw>
                </a:effectLst>
                <a:latin typeface="Arial" panose="020B0604020202020204" pitchFamily="34" charset="0"/>
                <a:cs typeface="Arial" panose="020B0604020202020204" pitchFamily="34" charset="0"/>
              </a:rPr>
              <a:t>في الكنيسة</a:t>
            </a:r>
          </a:p>
          <a:p>
            <a:pPr marL="0" indent="0" algn="ctr" eaLnBrk="1" hangingPunct="1">
              <a:buFont typeface="Wingdings" charset="2"/>
              <a:buNone/>
              <a:defRPr/>
            </a:pPr>
            <a:r>
              <a:rPr lang="ar-JO" sz="2800" b="1" dirty="0">
                <a:effectLst>
                  <a:outerShdw blurRad="50800" dist="63500" dir="2700000" algn="tl" rotWithShape="0">
                    <a:srgbClr val="000000"/>
                  </a:outerShdw>
                </a:effectLst>
                <a:latin typeface="Arial" panose="020B0604020202020204" pitchFamily="34" charset="0"/>
                <a:cs typeface="Arial" panose="020B0604020202020204" pitchFamily="34" charset="0"/>
              </a:rPr>
              <a:t>(8)</a:t>
            </a:r>
            <a:endParaRPr lang="en-US" sz="2800" b="1" dirty="0">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934916" name="Rectangle 4"/>
          <p:cNvSpPr>
            <a:spLocks noChangeArrowheads="1"/>
          </p:cNvSpPr>
          <p:nvPr/>
        </p:nvSpPr>
        <p:spPr bwMode="auto">
          <a:xfrm>
            <a:off x="3314700" y="4953000"/>
            <a:ext cx="2667000" cy="1676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defRPr/>
            </a:pPr>
            <a:r>
              <a:rPr kumimoji="0" lang="ar-JO" sz="2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a:cs typeface="Arial" panose="020B0604020202020204" pitchFamily="34" charset="0"/>
              </a:rPr>
              <a:t>الخضوع</a:t>
            </a:r>
          </a:p>
          <a:p>
            <a:pPr marL="0" marR="0" lvl="0" indent="0" algn="ctr" defTabSz="914400" rtl="0" eaLnBrk="1" fontAlgn="base" latinLnBrk="0" hangingPunct="1">
              <a:lnSpc>
                <a:spcPct val="100000"/>
              </a:lnSpc>
              <a:spcBef>
                <a:spcPct val="20000"/>
              </a:spcBef>
              <a:spcAft>
                <a:spcPct val="0"/>
              </a:spcAft>
              <a:buClrTx/>
              <a:buSzTx/>
              <a:buFont typeface="Wingdings" charset="2"/>
              <a:buNone/>
              <a:tabLst/>
              <a:defRPr/>
            </a:pPr>
            <a:r>
              <a:rPr kumimoji="0" lang="ar-JO" sz="2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a:cs typeface="Arial" panose="020B0604020202020204" pitchFamily="34" charset="0"/>
              </a:rPr>
              <a:t>في كل أمور الحياة</a:t>
            </a:r>
          </a:p>
          <a:p>
            <a:pPr marL="0" marR="0" lvl="0" indent="0" algn="ctr" defTabSz="914400" rtl="0" eaLnBrk="1" fontAlgn="base" latinLnBrk="0" hangingPunct="1">
              <a:lnSpc>
                <a:spcPct val="100000"/>
              </a:lnSpc>
              <a:spcBef>
                <a:spcPct val="20000"/>
              </a:spcBef>
              <a:spcAft>
                <a:spcPct val="0"/>
              </a:spcAft>
              <a:buClrTx/>
              <a:buSzTx/>
              <a:buFont typeface="Wingdings" charset="2"/>
              <a:buNone/>
              <a:tabLst/>
              <a:defRPr/>
            </a:pPr>
            <a:r>
              <a:rPr kumimoji="0" lang="ar-JO" sz="2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a:cs typeface="Arial" panose="020B0604020202020204" pitchFamily="34" charset="0"/>
              </a:rPr>
              <a:t>(10- 12)</a:t>
            </a:r>
            <a:endParaRPr kumimoji="0" lang="en-US" sz="2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a:cs typeface="Arial" panose="020B0604020202020204" pitchFamily="34" charset="0"/>
            </a:endParaRPr>
          </a:p>
        </p:txBody>
      </p:sp>
      <p:sp>
        <p:nvSpPr>
          <p:cNvPr id="934921" name="Text Box 9"/>
          <p:cNvSpPr txBox="1">
            <a:spLocks noChangeArrowheads="1"/>
          </p:cNvSpPr>
          <p:nvPr/>
        </p:nvSpPr>
        <p:spPr bwMode="auto">
          <a:xfrm>
            <a:off x="8189913" y="-26988"/>
            <a:ext cx="990600" cy="457201"/>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280 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934922" name="Rectangle 10"/>
          <p:cNvSpPr>
            <a:spLocks noChangeArrowheads="1"/>
          </p:cNvSpPr>
          <p:nvPr/>
        </p:nvSpPr>
        <p:spPr bwMode="auto">
          <a:xfrm>
            <a:off x="3314700" y="3065463"/>
            <a:ext cx="2667000" cy="15875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الخضوع</a:t>
            </a:r>
          </a:p>
          <a:p>
            <a:pPr marL="0" marR="0" lvl="0" indent="0" algn="ctr" defTabSz="914400" rtl="0" eaLnBrk="1" fontAlgn="base" latinLnBrk="0" hangingPunct="1">
              <a:lnSpc>
                <a:spcPct val="100000"/>
              </a:lnSpc>
              <a:spcBef>
                <a:spcPct val="20000"/>
              </a:spcBef>
              <a:spcAft>
                <a:spcPct val="0"/>
              </a:spcAft>
              <a:buClrTx/>
              <a:buSzTx/>
              <a:buFont typeface="Wingdings" charset="2"/>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للمهاجمين</a:t>
            </a:r>
          </a:p>
          <a:p>
            <a:pPr marL="0" marR="0" lvl="0" indent="0" algn="ctr" defTabSz="914400" rtl="0" eaLnBrk="1" fontAlgn="base" latinLnBrk="0" hangingPunct="1">
              <a:lnSpc>
                <a:spcPct val="100000"/>
              </a:lnSpc>
              <a:spcBef>
                <a:spcPct val="20000"/>
              </a:spcBef>
              <a:spcAft>
                <a:spcPct val="0"/>
              </a:spcAft>
              <a:buClrTx/>
              <a:buSzTx/>
              <a:buFont typeface="Wingdings" charset="2"/>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934914" name="Rectangle 2"/>
          <p:cNvSpPr>
            <a:spLocks noGrp="1" noChangeArrowheads="1"/>
          </p:cNvSpPr>
          <p:nvPr>
            <p:ph type="title"/>
          </p:nvPr>
        </p:nvSpPr>
        <p:spPr>
          <a:xfrm>
            <a:off x="0" y="152400"/>
            <a:ext cx="8991600" cy="990600"/>
          </a:xfrm>
          <a:effectLst>
            <a:outerShdw blurRad="25400" dist="25399" dir="2700000" algn="ctr" rotWithShape="0">
              <a:srgbClr val="000000">
                <a:alpha val="99962"/>
              </a:srgbClr>
            </a:outerShdw>
          </a:effectLst>
        </p:spPr>
        <p:txBody>
          <a:bodyPr/>
          <a:lstStyle/>
          <a:p>
            <a:pPr eaLnBrk="1" hangingPunct="1">
              <a:defRPr/>
            </a:pPr>
            <a:r>
              <a:rPr lang="ar-JO" sz="3600" b="1" i="0" dirty="0">
                <a:latin typeface="Arial" panose="020B0604020202020204" pitchFamily="34" charset="0"/>
                <a:ea typeface="ＭＳ Ｐゴシック" charset="0"/>
                <a:cs typeface="Arial" panose="020B0604020202020204" pitchFamily="34" charset="0"/>
              </a:rPr>
              <a:t>آخر جزء لدينا حول الخضوع</a:t>
            </a:r>
            <a:br>
              <a:rPr lang="en-US" sz="3600" b="1" i="0" dirty="0">
                <a:latin typeface="Arial" panose="020B0604020202020204" pitchFamily="34" charset="0"/>
                <a:ea typeface="ＭＳ Ｐゴシック" charset="0"/>
                <a:cs typeface="Arial" panose="020B0604020202020204" pitchFamily="34" charset="0"/>
              </a:rPr>
            </a:br>
            <a:r>
              <a:rPr lang="ar-JO" sz="3600" b="1" i="0" dirty="0">
                <a:latin typeface="Arial" panose="020B0604020202020204" pitchFamily="34" charset="0"/>
                <a:ea typeface="ＭＳ Ｐゴシック" charset="0"/>
                <a:cs typeface="Arial" panose="020B0604020202020204" pitchFamily="34" charset="0"/>
              </a:rPr>
              <a:t>(3: 8- 12)</a:t>
            </a:r>
            <a:endParaRPr lang="en-US" b="1" i="0"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49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491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49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491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349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349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349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4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0" grpId="0" animBg="1"/>
      <p:bldP spid="934915" grpId="0" uiExpand="1" build="p"/>
      <p:bldP spid="934916" grpId="0"/>
      <p:bldP spid="934922"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
          <p:cNvSpPr>
            <a:spLocks noGrp="1" noChangeArrowheads="1"/>
          </p:cNvSpPr>
          <p:nvPr>
            <p:ph type="ctrTitle"/>
          </p:nvPr>
        </p:nvSpPr>
        <p:spPr>
          <a:xfrm>
            <a:off x="0" y="0"/>
            <a:ext cx="9144000" cy="1676400"/>
          </a:xfrm>
          <a:gradFill rotWithShape="0">
            <a:gsLst>
              <a:gs pos="0">
                <a:srgbClr val="800080"/>
              </a:gs>
              <a:gs pos="100000">
                <a:srgbClr val="800080">
                  <a:gamma/>
                  <a:shade val="23529"/>
                  <a:invGamma/>
                </a:srgbClr>
              </a:gs>
            </a:gsLst>
            <a:path path="shape">
              <a:fillToRect l="50000" t="50000" r="50000" b="50000"/>
            </a:path>
          </a:gradFill>
          <a:effectLst>
            <a:outerShdw blurRad="63500" dist="35921" dir="2700000" algn="ctr" rotWithShape="0">
              <a:srgbClr val="000000">
                <a:alpha val="89999"/>
              </a:srgbClr>
            </a:outerShdw>
          </a:effectLst>
        </p:spPr>
        <p:txBody>
          <a:bodyPr/>
          <a:lstStyle/>
          <a:p>
            <a:pPr algn="l" eaLnBrk="1" hangingPunct="1">
              <a:defRPr/>
            </a:pPr>
            <a:r>
              <a:rPr lang="ar-JO" b="1" dirty="0">
                <a:latin typeface="Arial" panose="020B0604020202020204" pitchFamily="34" charset="0"/>
                <a:cs typeface="Arial" panose="020B0604020202020204" pitchFamily="34" charset="0"/>
              </a:rPr>
              <a:t>خمس وصايا لحياة الجسد الخاضعة (3: 8)</a:t>
            </a:r>
            <a:endParaRPr lang="en-US" b="1" dirty="0">
              <a:latin typeface="Arial" panose="020B0604020202020204" pitchFamily="34" charset="0"/>
              <a:cs typeface="Arial" panose="020B0604020202020204" pitchFamily="34" charset="0"/>
            </a:endParaRPr>
          </a:p>
        </p:txBody>
      </p:sp>
      <p:sp>
        <p:nvSpPr>
          <p:cNvPr id="935939" name="Rectangle 3"/>
          <p:cNvSpPr>
            <a:spLocks noGrp="1" noChangeArrowheads="1"/>
          </p:cNvSpPr>
          <p:nvPr>
            <p:ph type="subTitle" idx="1"/>
          </p:nvPr>
        </p:nvSpPr>
        <p:spPr>
          <a:xfrm>
            <a:off x="-21300" y="2083904"/>
            <a:ext cx="3505200" cy="4572000"/>
          </a:xfrm>
          <a:effectLst>
            <a:outerShdw blurRad="63500" dist="12700" dir="2700000" algn="ctr" rotWithShape="0">
              <a:schemeClr val="tx2">
                <a:alpha val="89999"/>
              </a:schemeClr>
            </a:outerShdw>
          </a:effectLst>
        </p:spPr>
        <p:txBody>
          <a:bodyPr/>
          <a:lstStyle/>
          <a:p>
            <a:pPr algn="ctr" eaLnBrk="1" hangingPunct="1">
              <a:defRPr/>
            </a:pPr>
            <a:r>
              <a:rPr lang="ar-JO" sz="4000" b="1" dirty="0">
                <a:solidFill>
                  <a:srgbClr val="000000"/>
                </a:solidFill>
                <a:latin typeface="Arial" panose="020B0604020202020204" pitchFamily="34" charset="0"/>
                <a:cs typeface="Arial" panose="020B0604020202020204" pitchFamily="34" charset="0"/>
              </a:rPr>
              <a:t>الإنسجام</a:t>
            </a:r>
            <a:endParaRPr lang="en-US" sz="4000" b="1" dirty="0">
              <a:solidFill>
                <a:srgbClr val="000000"/>
              </a:solidFill>
              <a:latin typeface="Arial" panose="020B0604020202020204" pitchFamily="34" charset="0"/>
              <a:cs typeface="Arial" panose="020B0604020202020204" pitchFamily="34" charset="0"/>
            </a:endParaRPr>
          </a:p>
          <a:p>
            <a:pPr algn="ctr" eaLnBrk="1" hangingPunct="1">
              <a:defRPr/>
            </a:pPr>
            <a:r>
              <a:rPr lang="ar-JO" sz="4000" b="1" dirty="0">
                <a:solidFill>
                  <a:srgbClr val="000000"/>
                </a:solidFill>
                <a:latin typeface="Arial" panose="020B0604020202020204" pitchFamily="34" charset="0"/>
                <a:cs typeface="Arial" panose="020B0604020202020204" pitchFamily="34" charset="0"/>
              </a:rPr>
              <a:t>التعاطف</a:t>
            </a:r>
            <a:endParaRPr lang="en-US" sz="4000" b="1" dirty="0">
              <a:solidFill>
                <a:srgbClr val="000000"/>
              </a:solidFill>
              <a:latin typeface="Arial" panose="020B0604020202020204" pitchFamily="34" charset="0"/>
              <a:cs typeface="Arial" panose="020B0604020202020204" pitchFamily="34" charset="0"/>
            </a:endParaRPr>
          </a:p>
          <a:p>
            <a:pPr algn="ctr" eaLnBrk="1" hangingPunct="1">
              <a:defRPr/>
            </a:pPr>
            <a:r>
              <a:rPr lang="ar-JO" sz="4000" b="1" dirty="0">
                <a:solidFill>
                  <a:srgbClr val="000000"/>
                </a:solidFill>
                <a:latin typeface="Arial" panose="020B0604020202020204" pitchFamily="34" charset="0"/>
                <a:cs typeface="Arial" panose="020B0604020202020204" pitchFamily="34" charset="0"/>
              </a:rPr>
              <a:t>المحبة</a:t>
            </a:r>
            <a:endParaRPr lang="en-US" sz="4000" b="1" dirty="0">
              <a:solidFill>
                <a:srgbClr val="000000"/>
              </a:solidFill>
              <a:latin typeface="Arial" panose="020B0604020202020204" pitchFamily="34" charset="0"/>
              <a:cs typeface="Arial" panose="020B0604020202020204" pitchFamily="34" charset="0"/>
            </a:endParaRPr>
          </a:p>
          <a:p>
            <a:pPr algn="ctr" eaLnBrk="1" hangingPunct="1">
              <a:defRPr/>
            </a:pPr>
            <a:r>
              <a:rPr lang="ar-JO" sz="4000" b="1" dirty="0">
                <a:solidFill>
                  <a:srgbClr val="000000"/>
                </a:solidFill>
                <a:latin typeface="Arial" panose="020B0604020202020204" pitchFamily="34" charset="0"/>
                <a:cs typeface="Arial" panose="020B0604020202020204" pitchFamily="34" charset="0"/>
              </a:rPr>
              <a:t>الرحمة</a:t>
            </a:r>
            <a:endParaRPr lang="en-US" sz="4000" b="1" dirty="0">
              <a:solidFill>
                <a:srgbClr val="000000"/>
              </a:solidFill>
              <a:latin typeface="Arial" panose="020B0604020202020204" pitchFamily="34" charset="0"/>
              <a:cs typeface="Arial" panose="020B0604020202020204" pitchFamily="34" charset="0"/>
            </a:endParaRPr>
          </a:p>
          <a:p>
            <a:pPr algn="ctr" eaLnBrk="1" hangingPunct="1">
              <a:defRPr/>
            </a:pPr>
            <a:r>
              <a:rPr lang="ar-JO" sz="4000" b="1" dirty="0">
                <a:solidFill>
                  <a:srgbClr val="000000"/>
                </a:solidFill>
                <a:latin typeface="Arial" panose="020B0604020202020204" pitchFamily="34" charset="0"/>
                <a:cs typeface="Arial" panose="020B0604020202020204" pitchFamily="34" charset="0"/>
              </a:rPr>
              <a:t>التواضع</a:t>
            </a:r>
            <a:endParaRPr lang="en-US" sz="4000" b="1" dirty="0">
              <a:solidFill>
                <a:srgbClr val="000000"/>
              </a:solidFill>
              <a:latin typeface="Arial" panose="020B0604020202020204" pitchFamily="34" charset="0"/>
              <a:cs typeface="Arial" panose="020B0604020202020204" pitchFamily="34" charset="0"/>
            </a:endParaRPr>
          </a:p>
        </p:txBody>
      </p:sp>
      <p:sp>
        <p:nvSpPr>
          <p:cNvPr id="935940" name="Text Box 4"/>
          <p:cNvSpPr txBox="1">
            <a:spLocks noChangeArrowheads="1"/>
          </p:cNvSpPr>
          <p:nvPr/>
        </p:nvSpPr>
        <p:spPr bwMode="auto">
          <a:xfrm>
            <a:off x="4499992" y="2971800"/>
            <a:ext cx="319620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a:r>
              <a:rPr lang="ar-JO" sz="2800" b="1" dirty="0">
                <a:solidFill>
                  <a:schemeClr val="bg2"/>
                </a:solidFill>
                <a:latin typeface="Arial" panose="020B0604020202020204" pitchFamily="34" charset="0"/>
                <a:ea typeface="ヒラギノ角ゴ Pro W3" charset="0"/>
                <a:cs typeface="Arial" panose="020B0604020202020204" pitchFamily="34" charset="0"/>
              </a:rPr>
              <a:t>مشاركة نفس </a:t>
            </a:r>
            <a:r>
              <a:rPr lang="ar-JO" sz="2800" b="1" dirty="0">
                <a:solidFill>
                  <a:srgbClr val="990099"/>
                </a:solidFill>
                <a:latin typeface="Arial" panose="020B0604020202020204" pitchFamily="34" charset="0"/>
                <a:ea typeface="ヒラギノ角ゴ Pro W3" charset="0"/>
                <a:cs typeface="Arial" panose="020B0604020202020204" pitchFamily="34" charset="0"/>
              </a:rPr>
              <a:t>المشاعر</a:t>
            </a:r>
            <a:endParaRPr lang="en-US" b="1" dirty="0">
              <a:latin typeface="Arial" panose="020B0604020202020204" pitchFamily="34" charset="0"/>
              <a:ea typeface="ヒラギノ角ゴ Pro W3" charset="0"/>
              <a:cs typeface="Arial" panose="020B0604020202020204" pitchFamily="34" charset="0"/>
            </a:endParaRPr>
          </a:p>
        </p:txBody>
      </p:sp>
      <p:sp>
        <p:nvSpPr>
          <p:cNvPr id="935941" name="Text Box 5"/>
          <p:cNvSpPr txBox="1">
            <a:spLocks noChangeArrowheads="1"/>
          </p:cNvSpPr>
          <p:nvPr/>
        </p:nvSpPr>
        <p:spPr bwMode="auto">
          <a:xfrm>
            <a:off x="4136051" y="2209800"/>
            <a:ext cx="50079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ar-JO" sz="2800" b="1" dirty="0">
                <a:solidFill>
                  <a:srgbClr val="000000"/>
                </a:solidFill>
                <a:latin typeface="Arial" panose="020B0604020202020204" pitchFamily="34" charset="0"/>
                <a:ea typeface="ヒラギノ角ゴ Pro W3" charset="0"/>
                <a:cs typeface="Arial" panose="020B0604020202020204" pitchFamily="34" charset="0"/>
              </a:rPr>
              <a:t>ذوي </a:t>
            </a:r>
            <a:r>
              <a:rPr lang="ar-JO" sz="2800" b="1" dirty="0">
                <a:solidFill>
                  <a:srgbClr val="FF0000"/>
                </a:solidFill>
                <a:latin typeface="Arial" panose="020B0604020202020204" pitchFamily="34" charset="0"/>
                <a:ea typeface="ヒラギノ角ゴ Pro W3" charset="0"/>
                <a:cs typeface="Arial" panose="020B0604020202020204" pitchFamily="34" charset="0"/>
              </a:rPr>
              <a:t>فكر</a:t>
            </a:r>
            <a:r>
              <a:rPr lang="ar-JO" sz="2800" b="1" dirty="0">
                <a:solidFill>
                  <a:srgbClr val="000000"/>
                </a:solidFill>
                <a:latin typeface="Arial" panose="020B0604020202020204" pitchFamily="34" charset="0"/>
                <a:ea typeface="ヒラギノ角ゴ Pro W3" charset="0"/>
                <a:cs typeface="Arial" panose="020B0604020202020204" pitchFamily="34" charset="0"/>
              </a:rPr>
              <a:t> واحد (فكر متشابه)</a:t>
            </a:r>
            <a:r>
              <a:rPr lang="en-US" sz="2800" b="1" dirty="0">
                <a:solidFill>
                  <a:srgbClr val="000000"/>
                </a:solidFill>
                <a:latin typeface="Arial" panose="020B0604020202020204" pitchFamily="34" charset="0"/>
                <a:ea typeface="ヒラギノ角ゴ Pro W3" charset="0"/>
                <a:cs typeface="Arial" panose="020B0604020202020204" pitchFamily="34" charset="0"/>
              </a:rPr>
              <a:t> </a:t>
            </a:r>
            <a:endParaRPr lang="en-US" b="1" dirty="0">
              <a:latin typeface="Arial" panose="020B0604020202020204" pitchFamily="34" charset="0"/>
              <a:ea typeface="ヒラギノ角ゴ Pro W3" charset="0"/>
              <a:cs typeface="Arial" panose="020B0604020202020204" pitchFamily="34" charset="0"/>
            </a:endParaRPr>
          </a:p>
        </p:txBody>
      </p:sp>
      <p:sp>
        <p:nvSpPr>
          <p:cNvPr id="935942" name="Rectangle 6"/>
          <p:cNvSpPr>
            <a:spLocks noChangeArrowheads="1"/>
          </p:cNvSpPr>
          <p:nvPr/>
        </p:nvSpPr>
        <p:spPr bwMode="auto">
          <a:xfrm>
            <a:off x="5204860" y="3657600"/>
            <a:ext cx="39391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r>
              <a:rPr lang="ar-JO" sz="2800" b="1" dirty="0">
                <a:solidFill>
                  <a:srgbClr val="000000"/>
                </a:solidFill>
                <a:latin typeface="Arial" panose="020B0604020202020204" pitchFamily="34" charset="0"/>
                <a:ea typeface="ヒラギノ角ゴ Pro W3" charset="0"/>
                <a:cs typeface="Arial" panose="020B0604020202020204" pitchFamily="34" charset="0"/>
              </a:rPr>
              <a:t>محبة المؤمنين الآخرين (</a:t>
            </a:r>
            <a:r>
              <a:rPr lang="ar-JO" sz="2800" b="1" dirty="0">
                <a:solidFill>
                  <a:srgbClr val="00B050"/>
                </a:solidFill>
                <a:latin typeface="Arial" panose="020B0604020202020204" pitchFamily="34" charset="0"/>
                <a:ea typeface="ヒラギノ角ゴ Pro W3" charset="0"/>
                <a:cs typeface="Arial" panose="020B0604020202020204" pitchFamily="34" charset="0"/>
              </a:rPr>
              <a:t>عملياً</a:t>
            </a:r>
            <a:r>
              <a:rPr lang="ar-JO" sz="2800" b="1" dirty="0">
                <a:solidFill>
                  <a:srgbClr val="000000"/>
                </a:solidFill>
                <a:latin typeface="Arial" panose="020B0604020202020204" pitchFamily="34" charset="0"/>
                <a:ea typeface="ヒラギノ角ゴ Pro W3" charset="0"/>
                <a:cs typeface="Arial" panose="020B0604020202020204" pitchFamily="34" charset="0"/>
              </a:rPr>
              <a:t>)</a:t>
            </a:r>
            <a:endParaRPr lang="en-US" b="1" dirty="0">
              <a:latin typeface="Arial" panose="020B0604020202020204" pitchFamily="34" charset="0"/>
              <a:ea typeface="ヒラギノ角ゴ Pro W3" charset="0"/>
              <a:cs typeface="Arial" panose="020B0604020202020204" pitchFamily="34" charset="0"/>
            </a:endParaRPr>
          </a:p>
        </p:txBody>
      </p:sp>
      <p:sp>
        <p:nvSpPr>
          <p:cNvPr id="935944" name="Rectangle 8"/>
          <p:cNvSpPr>
            <a:spLocks noChangeArrowheads="1"/>
          </p:cNvSpPr>
          <p:nvPr/>
        </p:nvSpPr>
        <p:spPr bwMode="auto">
          <a:xfrm>
            <a:off x="4528658" y="5167313"/>
            <a:ext cx="290977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ar-JO" sz="2800" b="1" dirty="0">
                <a:solidFill>
                  <a:srgbClr val="000000"/>
                </a:solidFill>
                <a:latin typeface="Arial" panose="020B0604020202020204" pitchFamily="34" charset="0"/>
                <a:ea typeface="ヒラギノ角ゴ Pro W3" charset="0"/>
                <a:cs typeface="Arial" panose="020B0604020202020204" pitchFamily="34" charset="0"/>
              </a:rPr>
              <a:t>فكر </a:t>
            </a:r>
            <a:r>
              <a:rPr lang="ar-JO" sz="2800" b="1" dirty="0">
                <a:solidFill>
                  <a:srgbClr val="FF0000"/>
                </a:solidFill>
                <a:latin typeface="Arial" panose="020B0604020202020204" pitchFamily="34" charset="0"/>
                <a:ea typeface="ヒラギノ角ゴ Pro W3" charset="0"/>
                <a:cs typeface="Arial" panose="020B0604020202020204" pitchFamily="34" charset="0"/>
              </a:rPr>
              <a:t>متواضع</a:t>
            </a:r>
            <a:r>
              <a:rPr lang="ar-JO" sz="2800" b="1" dirty="0">
                <a:solidFill>
                  <a:srgbClr val="000000"/>
                </a:solidFill>
                <a:latin typeface="Arial" panose="020B0604020202020204" pitchFamily="34" charset="0"/>
                <a:ea typeface="ヒラギノ角ゴ Pro W3" charset="0"/>
                <a:cs typeface="Arial" panose="020B0604020202020204" pitchFamily="34" charset="0"/>
              </a:rPr>
              <a:t>، متواضع</a:t>
            </a:r>
            <a:r>
              <a:rPr lang="en-US" sz="2800" b="1" dirty="0">
                <a:solidFill>
                  <a:srgbClr val="000000"/>
                </a:solidFill>
                <a:latin typeface="Arial" panose="020B0604020202020204" pitchFamily="34" charset="0"/>
                <a:ea typeface="ヒラギノ角ゴ Pro W3" charset="0"/>
                <a:cs typeface="Arial" panose="020B0604020202020204" pitchFamily="34" charset="0"/>
              </a:rPr>
              <a:t> </a:t>
            </a:r>
            <a:endParaRPr lang="en-US" b="1" dirty="0">
              <a:latin typeface="Arial" panose="020B0604020202020204" pitchFamily="34" charset="0"/>
              <a:ea typeface="ヒラギノ角ゴ Pro W3" charset="0"/>
              <a:cs typeface="Arial" panose="020B0604020202020204" pitchFamily="34" charset="0"/>
            </a:endParaRPr>
          </a:p>
        </p:txBody>
      </p:sp>
      <p:sp>
        <p:nvSpPr>
          <p:cNvPr id="935945" name="Rectangle 9"/>
          <p:cNvSpPr>
            <a:spLocks noChangeArrowheads="1"/>
          </p:cNvSpPr>
          <p:nvPr/>
        </p:nvSpPr>
        <p:spPr bwMode="auto">
          <a:xfrm>
            <a:off x="5580112" y="4419600"/>
            <a:ext cx="253466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ar-JO" sz="2800" b="1" dirty="0">
                <a:solidFill>
                  <a:srgbClr val="000000"/>
                </a:solidFill>
                <a:latin typeface="Arial" panose="020B0604020202020204" pitchFamily="34" charset="0"/>
                <a:ea typeface="ヒラギノ角ゴ Pro W3" charset="0"/>
                <a:cs typeface="Arial" panose="020B0604020202020204" pitchFamily="34" charset="0"/>
              </a:rPr>
              <a:t>طيبة</a:t>
            </a:r>
            <a:r>
              <a:rPr lang="ar-JO" sz="2800" b="1" dirty="0">
                <a:solidFill>
                  <a:srgbClr val="7030A0"/>
                </a:solidFill>
                <a:latin typeface="Arial" panose="020B0604020202020204" pitchFamily="34" charset="0"/>
                <a:ea typeface="ヒラギノ角ゴ Pro W3" charset="0"/>
                <a:cs typeface="Arial" panose="020B0604020202020204" pitchFamily="34" charset="0"/>
              </a:rPr>
              <a:t> القلب</a:t>
            </a:r>
            <a:r>
              <a:rPr lang="ar-JO" sz="2800" b="1" dirty="0">
                <a:solidFill>
                  <a:srgbClr val="000000"/>
                </a:solidFill>
                <a:latin typeface="Arial" panose="020B0604020202020204" pitchFamily="34" charset="0"/>
                <a:ea typeface="ヒラギノ角ゴ Pro W3" charset="0"/>
                <a:cs typeface="Arial" panose="020B0604020202020204" pitchFamily="34" charset="0"/>
              </a:rPr>
              <a:t>، اللطف</a:t>
            </a:r>
            <a:r>
              <a:rPr lang="en-US" sz="2800" b="1" dirty="0">
                <a:solidFill>
                  <a:srgbClr val="000000"/>
                </a:solidFill>
                <a:latin typeface="Arial" panose="020B0604020202020204" pitchFamily="34" charset="0"/>
                <a:ea typeface="ヒラギノ角ゴ Pro W3" charset="0"/>
                <a:cs typeface="Arial" panose="020B0604020202020204" pitchFamily="34" charset="0"/>
              </a:rPr>
              <a:t>  </a:t>
            </a:r>
          </a:p>
        </p:txBody>
      </p:sp>
      <p:sp>
        <p:nvSpPr>
          <p:cNvPr id="935946" name="Text Box 10"/>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ar-JO" sz="2400" b="1" dirty="0">
                <a:solidFill>
                  <a:schemeClr val="tx1"/>
                </a:solidFill>
                <a:latin typeface="Arial" panose="020B0604020202020204" pitchFamily="34" charset="0"/>
                <a:ea typeface="+mn-ea"/>
                <a:cs typeface="Arial" panose="020B0604020202020204" pitchFamily="34" charset="0"/>
              </a:rPr>
              <a:t>280ر</a:t>
            </a:r>
            <a:endParaRPr lang="en-US" sz="2400" b="1" dirty="0">
              <a:solidFill>
                <a:schemeClr val="tx1"/>
              </a:solidFill>
              <a:latin typeface="Arial" panose="020B0604020202020204" pitchFamily="34" charset="0"/>
              <a:ea typeface="+mn-ea"/>
              <a:cs typeface="Arial" panose="020B0604020202020204" pitchFamily="34" charset="0"/>
            </a:endParaRPr>
          </a:p>
        </p:txBody>
      </p:sp>
      <p:sp>
        <p:nvSpPr>
          <p:cNvPr id="935948" name="Line 12"/>
          <p:cNvSpPr>
            <a:spLocks noChangeShapeType="1"/>
          </p:cNvSpPr>
          <p:nvPr/>
        </p:nvSpPr>
        <p:spPr bwMode="auto">
          <a:xfrm flipH="1">
            <a:off x="5913438" y="2743200"/>
            <a:ext cx="912816" cy="1015067"/>
          </a:xfrm>
          <a:prstGeom prst="line">
            <a:avLst/>
          </a:prstGeom>
          <a:noFill/>
          <a:ln w="76200">
            <a:solidFill>
              <a:srgbClr val="105D13"/>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35949" name="Line 13"/>
          <p:cNvSpPr>
            <a:spLocks noChangeShapeType="1"/>
          </p:cNvSpPr>
          <p:nvPr/>
        </p:nvSpPr>
        <p:spPr bwMode="auto">
          <a:xfrm flipH="1" flipV="1">
            <a:off x="5682930" y="4180820"/>
            <a:ext cx="489270" cy="1076980"/>
          </a:xfrm>
          <a:prstGeom prst="line">
            <a:avLst/>
          </a:prstGeom>
          <a:noFill/>
          <a:ln w="76200">
            <a:solidFill>
              <a:srgbClr val="105D13"/>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5" name="TextBox 14"/>
          <p:cNvSpPr txBox="1">
            <a:spLocks noChangeArrowheads="1"/>
          </p:cNvSpPr>
          <p:nvPr/>
        </p:nvSpPr>
        <p:spPr bwMode="auto">
          <a:xfrm>
            <a:off x="3200400" y="5791200"/>
            <a:ext cx="220445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ar-JO" sz="5400" b="1" dirty="0">
                <a:solidFill>
                  <a:srgbClr val="105D13"/>
                </a:solidFill>
                <a:latin typeface="Arial" panose="020B0604020202020204" pitchFamily="34" charset="0"/>
                <a:ea typeface="ヒラギノ角ゴ Pro W3" charset="0"/>
                <a:cs typeface="Arial" panose="020B0604020202020204" pitchFamily="34" charset="0"/>
              </a:rPr>
              <a:t>التصالبية</a:t>
            </a:r>
            <a:endParaRPr lang="en-US" sz="3600" b="1" dirty="0">
              <a:solidFill>
                <a:srgbClr val="105D13"/>
              </a:solidFill>
              <a:latin typeface="Arial" panose="020B0604020202020204" pitchFamily="34" charset="0"/>
              <a:ea typeface="ヒラギノ角ゴ Pro W3" charset="0"/>
              <a:cs typeface="Arial" panose="020B0604020202020204" pitchFamily="34" charset="0"/>
            </a:endParaRPr>
          </a:p>
        </p:txBody>
      </p:sp>
      <p:pic>
        <p:nvPicPr>
          <p:cNvPr id="2" name="Picture 1" descr="Screen Shot 2016-03-29 at 4.33.49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27784" y="5301208"/>
            <a:ext cx="1872208" cy="355074"/>
          </a:xfrm>
          <a:prstGeom prst="rect">
            <a:avLst/>
          </a:prstGeom>
        </p:spPr>
      </p:pic>
      <p:pic>
        <p:nvPicPr>
          <p:cNvPr id="3" name="Picture 2" descr="Screen Shot 2016-03-29 at 4.33.3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35896" y="4475530"/>
            <a:ext cx="1895038" cy="465638"/>
          </a:xfrm>
          <a:prstGeom prst="rect">
            <a:avLst/>
          </a:prstGeom>
        </p:spPr>
      </p:pic>
      <p:pic>
        <p:nvPicPr>
          <p:cNvPr id="4" name="Picture 3" descr="Screen Shot 2016-03-29 at 4.33.2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47864" y="3740411"/>
            <a:ext cx="1757430" cy="408669"/>
          </a:xfrm>
          <a:prstGeom prst="rect">
            <a:avLst/>
          </a:prstGeom>
        </p:spPr>
      </p:pic>
      <p:pic>
        <p:nvPicPr>
          <p:cNvPr id="5" name="Picture 4" descr="Screen Shot 2016-03-29 at 4.33.14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87824" y="3068960"/>
            <a:ext cx="1440161" cy="365413"/>
          </a:xfrm>
          <a:prstGeom prst="rect">
            <a:avLst/>
          </a:prstGeom>
        </p:spPr>
      </p:pic>
      <p:pic>
        <p:nvPicPr>
          <p:cNvPr id="6" name="Picture 5" descr="Screen Shot 2016-03-29 at 4.32.50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27784" y="2308847"/>
            <a:ext cx="1508267" cy="40765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59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59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594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59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59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35948"/>
                                        </p:tgtEl>
                                        <p:attrNameLst>
                                          <p:attrName>style.visibility</p:attrName>
                                        </p:attrNameLst>
                                      </p:cBhvr>
                                      <p:to>
                                        <p:strVal val="visible"/>
                                      </p:to>
                                    </p:set>
                                    <p:animEffect transition="in" filter="wipe(left)">
                                      <p:cBhvr>
                                        <p:cTn id="31" dur="500"/>
                                        <p:tgtEl>
                                          <p:spTgt spid="93594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35949"/>
                                        </p:tgtEl>
                                        <p:attrNameLst>
                                          <p:attrName>style.visibility</p:attrName>
                                        </p:attrNameLst>
                                      </p:cBhvr>
                                      <p:to>
                                        <p:strVal val="visible"/>
                                      </p:to>
                                    </p:set>
                                    <p:animEffect transition="in" filter="wipe(left)">
                                      <p:cBhvr>
                                        <p:cTn id="36" dur="500"/>
                                        <p:tgtEl>
                                          <p:spTgt spid="935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0" grpId="0"/>
      <p:bldP spid="935941" grpId="0"/>
      <p:bldP spid="935942" grpId="0"/>
      <p:bldP spid="935944" grpId="0"/>
      <p:bldP spid="935945" grpId="0"/>
      <p:bldP spid="935948" grpId="0" animBg="1"/>
      <p:bldP spid="935949" grpId="0" animBg="1"/>
      <p:bldP spid="15"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2"/>
          <p:cNvSpPr>
            <a:spLocks noGrp="1" noChangeArrowheads="1"/>
          </p:cNvSpPr>
          <p:nvPr>
            <p:ph type="ctrTitle"/>
          </p:nvPr>
        </p:nvSpPr>
        <p:spPr>
          <a:xfrm>
            <a:off x="762000" y="685800"/>
            <a:ext cx="8001000" cy="2057400"/>
          </a:xfrm>
          <a:solidFill>
            <a:srgbClr val="00FF00"/>
          </a:solidFill>
          <a:ln w="76200">
            <a:solidFill>
              <a:srgbClr val="000000"/>
            </a:solidFill>
          </a:ln>
          <a:effectLst>
            <a:outerShdw blurRad="63500" dist="107763" dir="8100000" algn="ctr" rotWithShape="0">
              <a:srgbClr val="000000">
                <a:alpha val="75000"/>
              </a:srgbClr>
            </a:outerShdw>
          </a:effectLst>
        </p:spPr>
        <p:txBody>
          <a:bodyPr/>
          <a:lstStyle/>
          <a:p>
            <a:pPr>
              <a:defRPr/>
            </a:pPr>
            <a:r>
              <a:rPr lang="ar-JO" sz="6600" dirty="0">
                <a:solidFill>
                  <a:srgbClr val="000000"/>
                </a:solidFill>
                <a:ea typeface="ＭＳ Ｐゴシック" charset="0"/>
                <a:cs typeface="Arial" panose="020B0604020202020204" pitchFamily="34" charset="0"/>
              </a:rPr>
              <a:t>بركة وليس انتقام          (3: 9)</a:t>
            </a:r>
            <a:endParaRPr lang="en-US" dirty="0">
              <a:ea typeface="ＭＳ Ｐゴシック" charset="0"/>
              <a:cs typeface="Arial" panose="020B0604020202020204" pitchFamily="34" charset="0"/>
            </a:endParaRPr>
          </a:p>
        </p:txBody>
      </p:sp>
      <p:sp>
        <p:nvSpPr>
          <p:cNvPr id="939011" name="Rectangle 3"/>
          <p:cNvSpPr>
            <a:spLocks noGrp="1" noChangeArrowheads="1"/>
          </p:cNvSpPr>
          <p:nvPr>
            <p:ph type="subTitle" idx="1"/>
          </p:nvPr>
        </p:nvSpPr>
        <p:spPr>
          <a:xfrm>
            <a:off x="685800" y="2971800"/>
            <a:ext cx="4038600" cy="1600200"/>
          </a:xfrm>
          <a:effectLst/>
        </p:spPr>
        <p:txBody>
          <a:bodyPr/>
          <a:lstStyle/>
          <a:p>
            <a:pPr>
              <a:buFont typeface="Wingdings" charset="2"/>
              <a:buNone/>
              <a:defRPr/>
            </a:pPr>
            <a:r>
              <a:rPr lang="ar-JO" dirty="0">
                <a:effectLst/>
                <a:cs typeface="Arial" panose="020B0604020202020204" pitchFamily="34" charset="0"/>
              </a:rPr>
              <a:t>بل بالعكس</a:t>
            </a:r>
          </a:p>
          <a:p>
            <a:pPr>
              <a:buFont typeface="Wingdings" charset="2"/>
              <a:buNone/>
              <a:defRPr/>
            </a:pPr>
            <a:r>
              <a:rPr lang="ar-JO" dirty="0">
                <a:effectLst/>
                <a:cs typeface="Arial" panose="020B0604020202020204" pitchFamily="34" charset="0"/>
              </a:rPr>
              <a:t>مباركين</a:t>
            </a:r>
            <a:endParaRPr lang="en-US" dirty="0">
              <a:effectLst/>
              <a:cs typeface="Arial" panose="020B0604020202020204" pitchFamily="34" charset="0"/>
            </a:endParaRPr>
          </a:p>
        </p:txBody>
      </p:sp>
      <p:sp>
        <p:nvSpPr>
          <p:cNvPr id="939012" name="Rectangle 4"/>
          <p:cNvSpPr>
            <a:spLocks noChangeArrowheads="1"/>
          </p:cNvSpPr>
          <p:nvPr/>
        </p:nvSpPr>
        <p:spPr bwMode="auto">
          <a:xfrm>
            <a:off x="4886907" y="2672065"/>
            <a:ext cx="4038600" cy="2070720"/>
          </a:xfrm>
          <a:prstGeom prst="rect">
            <a:avLst/>
          </a:prstGeom>
          <a:noFill/>
          <a:ln w="9525">
            <a:noFill/>
            <a:miter lim="800000"/>
            <a:headEnd/>
            <a:tailEnd/>
          </a:ln>
          <a:effectLst>
            <a:outerShdw blurRad="68580" dist="35921" dir="2700000" algn="ctr" rotWithShape="0">
              <a:srgbClr val="000000">
                <a:alpha val="75000"/>
              </a:srgb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تجازوا</a:t>
            </a:r>
          </a:p>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عن شرٍ بشرٍ</a:t>
            </a:r>
          </a:p>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أو عن شتيمةٍ بشتيمةٍ</a:t>
            </a:r>
          </a:p>
        </p:txBody>
      </p:sp>
      <p:sp>
        <p:nvSpPr>
          <p:cNvPr id="939013" name="Rectangle 5"/>
          <p:cNvSpPr>
            <a:spLocks noChangeArrowheads="1"/>
          </p:cNvSpPr>
          <p:nvPr/>
        </p:nvSpPr>
        <p:spPr bwMode="auto">
          <a:xfrm>
            <a:off x="838200" y="5181600"/>
            <a:ext cx="7924800" cy="1219200"/>
          </a:xfrm>
          <a:prstGeom prst="rect">
            <a:avLst/>
          </a:prstGeom>
          <a:noFill/>
          <a:ln w="9525">
            <a:noFill/>
            <a:miter lim="800000"/>
            <a:headEnd/>
            <a:tailEnd/>
          </a:ln>
          <a:effectLst>
            <a:outerShdw blurRad="68580" dist="35921" dir="2700000" algn="ctr" rotWithShape="0">
              <a:srgbClr val="000000">
                <a:alpha val="75000"/>
              </a:srgb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عالمين أنكم لهذا دعيتم،</a:t>
            </a:r>
          </a:p>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لكي ترثوا بركة.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939014" name="WordArt 6"/>
          <p:cNvSpPr>
            <a:spLocks noChangeArrowheads="1" noChangeShapeType="1" noTextEdit="1"/>
          </p:cNvSpPr>
          <p:nvPr/>
        </p:nvSpPr>
        <p:spPr bwMode="auto">
          <a:xfrm rot="1212931">
            <a:off x="7171787" y="5071228"/>
            <a:ext cx="949132" cy="629375"/>
          </a:xfrm>
          <a:prstGeom prst="rect">
            <a:avLst/>
          </a:prstGeom>
        </p:spPr>
        <p:txBody>
          <a:bodyPr wrap="none"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لماذا؟</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939015" name="Line 7"/>
          <p:cNvSpPr>
            <a:spLocks noChangeShapeType="1"/>
          </p:cNvSpPr>
          <p:nvPr/>
        </p:nvSpPr>
        <p:spPr bwMode="auto">
          <a:xfrm flipH="1" flipV="1">
            <a:off x="2671761" y="4421088"/>
            <a:ext cx="1108149" cy="1600200"/>
          </a:xfrm>
          <a:prstGeom prst="line">
            <a:avLst/>
          </a:prstGeom>
          <a:noFill/>
          <a:ln w="76200">
            <a:solidFill>
              <a:srgbClr val="FF00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39016" name="Text Box 8"/>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280 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9012"/>
                                        </p:tgtEl>
                                        <p:attrNameLst>
                                          <p:attrName>style.visibility</p:attrName>
                                        </p:attrNameLst>
                                      </p:cBhvr>
                                      <p:to>
                                        <p:strVal val="visible"/>
                                      </p:to>
                                    </p:set>
                                    <p:animEffect transition="in" filter="fade">
                                      <p:cBhvr>
                                        <p:cTn id="7" dur="2000"/>
                                        <p:tgtEl>
                                          <p:spTgt spid="9390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9011">
                                            <p:txEl>
                                              <p:pRg st="0" end="0"/>
                                            </p:txEl>
                                          </p:spTgt>
                                        </p:tgtEl>
                                        <p:attrNameLst>
                                          <p:attrName>style.visibility</p:attrName>
                                        </p:attrNameLst>
                                      </p:cBhvr>
                                      <p:to>
                                        <p:strVal val="visible"/>
                                      </p:to>
                                    </p:set>
                                    <p:animEffect transition="in" filter="fade">
                                      <p:cBhvr>
                                        <p:cTn id="12" dur="2000"/>
                                        <p:tgtEl>
                                          <p:spTgt spid="93901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39011">
                                            <p:txEl>
                                              <p:pRg st="1" end="1"/>
                                            </p:txEl>
                                          </p:spTgt>
                                        </p:tgtEl>
                                        <p:attrNameLst>
                                          <p:attrName>style.visibility</p:attrName>
                                        </p:attrNameLst>
                                      </p:cBhvr>
                                      <p:to>
                                        <p:strVal val="visible"/>
                                      </p:to>
                                    </p:set>
                                    <p:animEffect transition="in" filter="fade">
                                      <p:cBhvr>
                                        <p:cTn id="15" dur="2000"/>
                                        <p:tgtEl>
                                          <p:spTgt spid="939011">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39014"/>
                                        </p:tgtEl>
                                        <p:attrNameLst>
                                          <p:attrName>style.visibility</p:attrName>
                                        </p:attrNameLst>
                                      </p:cBhvr>
                                      <p:to>
                                        <p:strVal val="visible"/>
                                      </p:to>
                                    </p:set>
                                    <p:animEffect transition="in" filter="fade">
                                      <p:cBhvr>
                                        <p:cTn id="20" dur="2000"/>
                                        <p:tgtEl>
                                          <p:spTgt spid="93901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39013"/>
                                        </p:tgtEl>
                                        <p:attrNameLst>
                                          <p:attrName>style.visibility</p:attrName>
                                        </p:attrNameLst>
                                      </p:cBhvr>
                                      <p:to>
                                        <p:strVal val="visible"/>
                                      </p:to>
                                    </p:set>
                                    <p:animEffect transition="in" filter="fade">
                                      <p:cBhvr>
                                        <p:cTn id="25" dur="2000"/>
                                        <p:tgtEl>
                                          <p:spTgt spid="93901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39015"/>
                                        </p:tgtEl>
                                        <p:attrNameLst>
                                          <p:attrName>style.visibility</p:attrName>
                                        </p:attrNameLst>
                                      </p:cBhvr>
                                      <p:to>
                                        <p:strVal val="visible"/>
                                      </p:to>
                                    </p:set>
                                    <p:animEffect transition="in" filter="fade">
                                      <p:cBhvr>
                                        <p:cTn id="30" dur="2000"/>
                                        <p:tgtEl>
                                          <p:spTgt spid="939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1" grpId="0" uiExpand="1" build="p"/>
      <p:bldP spid="939012" grpId="0"/>
      <p:bldP spid="939013" grpId="0"/>
      <p:bldP spid="939014" grpId="0" animBg="1"/>
      <p:bldP spid="939015"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ChangeArrowheads="1"/>
          </p:cNvSpPr>
          <p:nvPr/>
        </p:nvSpPr>
        <p:spPr bwMode="auto">
          <a:xfrm>
            <a:off x="45720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Osaka"/>
              <a:cs typeface="Arial" panose="020B0604020202020204" pitchFamily="34" charset="0"/>
            </a:endParaRPr>
          </a:p>
        </p:txBody>
      </p:sp>
      <p:sp>
        <p:nvSpPr>
          <p:cNvPr id="271364" name="Rectangle 4"/>
          <p:cNvSpPr>
            <a:spLocks noGrp="1" noChangeArrowheads="1"/>
          </p:cNvSpPr>
          <p:nvPr>
            <p:ph type="title" idx="4294967295"/>
          </p:nvPr>
        </p:nvSpPr>
        <p:spPr>
          <a:xfrm>
            <a:off x="0" y="45720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cs typeface="Arial" panose="020B0604020202020204" pitchFamily="34" charset="0"/>
              </a:rPr>
              <a:t>يسوع مقابل التقليد</a:t>
            </a:r>
            <a:endParaRPr lang="en-US" dirty="0">
              <a:solidFill>
                <a:schemeClr val="bg1"/>
              </a:solidFill>
              <a:cs typeface="Arial" panose="020B0604020202020204" pitchFamily="34" charset="0"/>
            </a:endParaRPr>
          </a:p>
        </p:txBody>
      </p:sp>
      <p:sp>
        <p:nvSpPr>
          <p:cNvPr id="271365" name="Text Box 5"/>
          <p:cNvSpPr txBox="1">
            <a:spLocks noChangeArrowheads="1"/>
          </p:cNvSpPr>
          <p:nvPr/>
        </p:nvSpPr>
        <p:spPr bwMode="auto">
          <a:xfrm>
            <a:off x="304800" y="1584325"/>
            <a:ext cx="38100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000" u="sng"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قمران</a:t>
            </a:r>
            <a:endParaRPr kumimoji="0" lang="en-US" sz="3200" u="sng"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271366" name="Text Box 6"/>
          <p:cNvSpPr txBox="1">
            <a:spLocks noChangeArrowheads="1"/>
          </p:cNvSpPr>
          <p:nvPr/>
        </p:nvSpPr>
        <p:spPr bwMode="auto">
          <a:xfrm>
            <a:off x="4572000" y="1584325"/>
            <a:ext cx="43434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000" u="sng"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يسوع (مت 5)</a:t>
            </a:r>
            <a:endParaRPr kumimoji="0" lang="en-US" sz="3200" u="sng"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271367" name="Text Box 7"/>
          <p:cNvSpPr txBox="1">
            <a:spLocks noChangeArrowheads="1"/>
          </p:cNvSpPr>
          <p:nvPr/>
        </p:nvSpPr>
        <p:spPr bwMode="auto">
          <a:xfrm>
            <a:off x="304800" y="2513013"/>
            <a:ext cx="4038600" cy="255454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سيدخل الله في عهد النعمة كل الذين يحبون كل أبناء النور ويكرهون كل أبناء الظلام</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قوانين المجتمع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(المخطوطة الأولى 1: 4، 9: 21)</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271368" name="Text Box 8"/>
          <p:cNvSpPr txBox="1">
            <a:spLocks noChangeArrowheads="1"/>
          </p:cNvSpPr>
          <p:nvPr/>
        </p:nvSpPr>
        <p:spPr bwMode="auto">
          <a:xfrm>
            <a:off x="4953000" y="2513013"/>
            <a:ext cx="4038600" cy="95410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سمعتم أنه قيل تحب قريبك وتبغض عدوك (5: 43)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71369" name="Text Box 9"/>
          <p:cNvSpPr txBox="1">
            <a:spLocks noChangeArrowheads="1"/>
          </p:cNvSpPr>
          <p:nvPr/>
        </p:nvSpPr>
        <p:spPr bwMode="auto">
          <a:xfrm>
            <a:off x="4953000" y="4829175"/>
            <a:ext cx="4038600" cy="138499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وأما أنا فأقول لكم أحبوا أعداءكم وصلوا لأجل الذين يسيئون إليكم ويطردونكم (5: 44)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367635976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71369"/>
                                        </p:tgtEl>
                                        <p:attrNameLst>
                                          <p:attrName>style.visibility</p:attrName>
                                        </p:attrNameLst>
                                      </p:cBhvr>
                                      <p:to>
                                        <p:strVal val="visible"/>
                                      </p:to>
                                    </p:set>
                                    <p:anim calcmode="lin" valueType="num">
                                      <p:cBhvr>
                                        <p:cTn id="23" dur="1000" fill="hold"/>
                                        <p:tgtEl>
                                          <p:spTgt spid="271369"/>
                                        </p:tgtEl>
                                        <p:attrNameLst>
                                          <p:attrName>ppt_w</p:attrName>
                                        </p:attrNameLst>
                                      </p:cBhvr>
                                      <p:tavLst>
                                        <p:tav tm="0">
                                          <p:val>
                                            <p:fltVal val="0"/>
                                          </p:val>
                                        </p:tav>
                                        <p:tav tm="100000">
                                          <p:val>
                                            <p:strVal val="#ppt_w"/>
                                          </p:val>
                                        </p:tav>
                                      </p:tavLst>
                                    </p:anim>
                                    <p:anim calcmode="lin" valueType="num">
                                      <p:cBhvr>
                                        <p:cTn id="24" dur="1000" fill="hold"/>
                                        <p:tgtEl>
                                          <p:spTgt spid="271369"/>
                                        </p:tgtEl>
                                        <p:attrNameLst>
                                          <p:attrName>ppt_h</p:attrName>
                                        </p:attrNameLst>
                                      </p:cBhvr>
                                      <p:tavLst>
                                        <p:tav tm="0">
                                          <p:val>
                                            <p:fltVal val="0"/>
                                          </p:val>
                                        </p:tav>
                                        <p:tav tm="100000">
                                          <p:val>
                                            <p:strVal val="#ppt_h"/>
                                          </p:val>
                                        </p:tav>
                                      </p:tavLst>
                                    </p:anim>
                                    <p:anim calcmode="lin" valueType="num">
                                      <p:cBhvr>
                                        <p:cTn id="25" dur="1000" fill="hold"/>
                                        <p:tgtEl>
                                          <p:spTgt spid="27136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7136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P spid="27136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56490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275</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2566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ChangeArrowheads="1"/>
          </p:cNvSpPr>
          <p:nvPr>
            <p:ph type="title" idx="4294967295"/>
          </p:nvPr>
        </p:nvSpPr>
        <p:spPr/>
        <p:txBody>
          <a:bodyPr/>
          <a:lstStyle/>
          <a:p>
            <a:pPr eaLnBrk="1" hangingPunct="1"/>
            <a:r>
              <a:rPr lang="en-US" dirty="0">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215926486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4" descr="10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082" name="Rectangle 2"/>
          <p:cNvSpPr>
            <a:spLocks noGrp="1" noChangeArrowheads="1"/>
          </p:cNvSpPr>
          <p:nvPr>
            <p:ph type="title"/>
          </p:nvPr>
        </p:nvSpPr>
        <p:spPr>
          <a:xfrm>
            <a:off x="-76200" y="0"/>
            <a:ext cx="9220200" cy="1752600"/>
          </a:xfrm>
        </p:spPr>
        <p:txBody>
          <a:bodyPr/>
          <a:lstStyle/>
          <a:p>
            <a:pPr algn="ctr" eaLnBrk="1" hangingPunct="1">
              <a:defRPr/>
            </a:pPr>
            <a:r>
              <a:rPr kumimoji="0" lang="ar-JO" sz="4800" b="1" dirty="0">
                <a:latin typeface="Arial" panose="020B0604020202020204" pitchFamily="34" charset="0"/>
                <a:ea typeface="ＭＳ Ｐゴシック" charset="0"/>
                <a:cs typeface="Arial" panose="020B0604020202020204" pitchFamily="34" charset="0"/>
              </a:rPr>
              <a:t>وصفة لحياة مباركة</a:t>
            </a:r>
            <a:br>
              <a:rPr kumimoji="0" lang="ar-JO" sz="4800" b="1" dirty="0">
                <a:latin typeface="Arial" panose="020B0604020202020204" pitchFamily="34" charset="0"/>
                <a:ea typeface="ＭＳ Ｐゴシック" charset="0"/>
                <a:cs typeface="Arial" panose="020B0604020202020204" pitchFamily="34" charset="0"/>
              </a:rPr>
            </a:br>
            <a:r>
              <a:rPr kumimoji="0" lang="en-US" sz="4800" b="1" dirty="0">
                <a:latin typeface="Arial" panose="020B0604020202020204" pitchFamily="34" charset="0"/>
                <a:ea typeface="ＭＳ Ｐゴシック" charset="0"/>
                <a:cs typeface="Arial" panose="020B0604020202020204" pitchFamily="34" charset="0"/>
              </a:rPr>
              <a:t>(</a:t>
            </a:r>
            <a:r>
              <a:rPr kumimoji="0" lang="ar-JO" sz="4800" b="1" dirty="0">
                <a:latin typeface="Arial" panose="020B0604020202020204" pitchFamily="34" charset="0"/>
                <a:ea typeface="ＭＳ Ｐゴシック" charset="0"/>
                <a:cs typeface="Arial" panose="020B0604020202020204" pitchFamily="34" charset="0"/>
              </a:rPr>
              <a:t>3: 10-12</a:t>
            </a:r>
            <a:r>
              <a:rPr kumimoji="0" lang="en-US" sz="4800" b="1" dirty="0">
                <a:latin typeface="Arial" panose="020B0604020202020204" pitchFamily="34" charset="0"/>
                <a:ea typeface="ＭＳ Ｐゴシック" charset="0"/>
                <a:cs typeface="Arial" panose="020B0604020202020204" pitchFamily="34" charset="0"/>
              </a:rPr>
              <a:t>)</a:t>
            </a:r>
            <a:endParaRPr kumimoji="0" lang="en-US" sz="4000" b="1" dirty="0">
              <a:latin typeface="Arial" panose="020B0604020202020204" pitchFamily="34" charset="0"/>
              <a:ea typeface="ＭＳ Ｐゴシック" charset="0"/>
              <a:cs typeface="Arial" panose="020B0604020202020204" pitchFamily="34" charset="0"/>
            </a:endParaRPr>
          </a:p>
        </p:txBody>
      </p:sp>
      <p:sp>
        <p:nvSpPr>
          <p:cNvPr id="942083" name="Rectangle 3"/>
          <p:cNvSpPr>
            <a:spLocks noGrp="1" noChangeArrowheads="1"/>
          </p:cNvSpPr>
          <p:nvPr>
            <p:ph type="body" idx="1"/>
          </p:nvPr>
        </p:nvSpPr>
        <p:spPr>
          <a:xfrm>
            <a:off x="685800" y="2209800"/>
            <a:ext cx="7772400" cy="3581400"/>
          </a:xfrm>
          <a:effectLst/>
        </p:spPr>
        <p:txBody>
          <a:bodyPr/>
          <a:lstStyle/>
          <a:p>
            <a:pPr algn="r" rtl="1" eaLnBrk="1" hangingPunct="1">
              <a:buFont typeface="Wingdings" charset="2"/>
              <a:buChar char="§"/>
              <a:defRPr/>
            </a:pPr>
            <a:r>
              <a:rPr kumimoji="0" lang="ar-JO" sz="3600" b="1" dirty="0">
                <a:latin typeface="Arial" panose="020B0604020202020204" pitchFamily="34" charset="0"/>
                <a:cs typeface="Arial" panose="020B0604020202020204" pitchFamily="34" charset="0"/>
              </a:rPr>
              <a:t>لسان نقي وصادق (10)</a:t>
            </a:r>
          </a:p>
          <a:p>
            <a:pPr algn="r" rtl="1" eaLnBrk="1" hangingPunct="1">
              <a:buFont typeface="Wingdings" charset="2"/>
              <a:buChar char="§"/>
              <a:defRPr/>
            </a:pPr>
            <a:r>
              <a:rPr kumimoji="0" lang="ar-JO" sz="3600" b="1" dirty="0">
                <a:latin typeface="Arial" panose="020B0604020202020204" pitchFamily="34" charset="0"/>
                <a:cs typeface="Arial" panose="020B0604020202020204" pitchFamily="34" charset="0"/>
              </a:rPr>
              <a:t>أفعال صالحة ومسالمة (11)</a:t>
            </a:r>
          </a:p>
          <a:p>
            <a:pPr algn="r" rtl="1" eaLnBrk="1" hangingPunct="1">
              <a:buFont typeface="Wingdings" charset="2"/>
              <a:buChar char="§"/>
              <a:defRPr/>
            </a:pPr>
            <a:r>
              <a:rPr kumimoji="0" lang="ar-JO" sz="3600" b="1" dirty="0">
                <a:latin typeface="Arial" panose="020B0604020202020204" pitchFamily="34" charset="0"/>
                <a:cs typeface="Arial" panose="020B0604020202020204" pitchFamily="34" charset="0"/>
              </a:rPr>
              <a:t>أفعال بارة (12أ)</a:t>
            </a:r>
          </a:p>
          <a:p>
            <a:pPr algn="r" rtl="1" eaLnBrk="1" hangingPunct="1">
              <a:buFont typeface="Wingdings" charset="2"/>
              <a:buChar char="§"/>
              <a:defRPr/>
            </a:pPr>
            <a:r>
              <a:rPr kumimoji="0" lang="ar-JO" sz="3600" b="1" dirty="0">
                <a:latin typeface="Arial" panose="020B0604020202020204" pitchFamily="34" charset="0"/>
                <a:cs typeface="Arial" panose="020B0604020202020204" pitchFamily="34" charset="0"/>
              </a:rPr>
              <a:t>صلوات بارة (12ب)</a:t>
            </a:r>
            <a:endParaRPr kumimoji="0" lang="en-US" sz="3600" b="1" dirty="0">
              <a:latin typeface="Arial" panose="020B0604020202020204" pitchFamily="34" charset="0"/>
              <a:cs typeface="Arial" panose="020B0604020202020204" pitchFamily="34" charset="0"/>
            </a:endParaRPr>
          </a:p>
        </p:txBody>
      </p:sp>
      <p:sp>
        <p:nvSpPr>
          <p:cNvPr id="942085" name="Text Box 5"/>
          <p:cNvSpPr txBox="1">
            <a:spLocks noChangeArrowheads="1"/>
          </p:cNvSpPr>
          <p:nvPr/>
        </p:nvSpPr>
        <p:spPr bwMode="auto">
          <a:xfrm>
            <a:off x="8077200" y="76200"/>
            <a:ext cx="990600"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ar-JO" sz="2000" b="1" dirty="0">
                <a:solidFill>
                  <a:schemeClr val="tx1"/>
                </a:solidFill>
                <a:latin typeface="Arial" panose="020B0604020202020204" pitchFamily="34" charset="0"/>
                <a:ea typeface="+mn-ea"/>
                <a:cs typeface="Arial" panose="020B0604020202020204" pitchFamily="34" charset="0"/>
              </a:rPr>
              <a:t>280ر</a:t>
            </a:r>
            <a:endParaRPr lang="en-US" sz="2000" b="1"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42083">
                                            <p:txEl>
                                              <p:pRg st="0" end="0"/>
                                            </p:txEl>
                                          </p:spTgt>
                                        </p:tgtEl>
                                        <p:attrNameLst>
                                          <p:attrName>style.visibility</p:attrName>
                                        </p:attrNameLst>
                                      </p:cBhvr>
                                      <p:to>
                                        <p:strVal val="visible"/>
                                      </p:to>
                                    </p:set>
                                    <p:animEffect transition="in" filter="wedge">
                                      <p:cBhvr>
                                        <p:cTn id="7" dur="2000"/>
                                        <p:tgtEl>
                                          <p:spTgt spid="942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42083">
                                            <p:txEl>
                                              <p:pRg st="1" end="1"/>
                                            </p:txEl>
                                          </p:spTgt>
                                        </p:tgtEl>
                                        <p:attrNameLst>
                                          <p:attrName>style.visibility</p:attrName>
                                        </p:attrNameLst>
                                      </p:cBhvr>
                                      <p:to>
                                        <p:strVal val="visible"/>
                                      </p:to>
                                    </p:set>
                                    <p:animEffect transition="in" filter="wedge">
                                      <p:cBhvr>
                                        <p:cTn id="12" dur="2000"/>
                                        <p:tgtEl>
                                          <p:spTgt spid="9420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942083">
                                            <p:txEl>
                                              <p:pRg st="2" end="2"/>
                                            </p:txEl>
                                          </p:spTgt>
                                        </p:tgtEl>
                                        <p:attrNameLst>
                                          <p:attrName>style.visibility</p:attrName>
                                        </p:attrNameLst>
                                      </p:cBhvr>
                                      <p:to>
                                        <p:strVal val="visible"/>
                                      </p:to>
                                    </p:set>
                                    <p:animEffect transition="in" filter="wedge">
                                      <p:cBhvr>
                                        <p:cTn id="17" dur="2000"/>
                                        <p:tgtEl>
                                          <p:spTgt spid="9420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942083">
                                            <p:txEl>
                                              <p:pRg st="3" end="3"/>
                                            </p:txEl>
                                          </p:spTgt>
                                        </p:tgtEl>
                                        <p:attrNameLst>
                                          <p:attrName>style.visibility</p:attrName>
                                        </p:attrNameLst>
                                      </p:cBhvr>
                                      <p:to>
                                        <p:strVal val="visible"/>
                                      </p:to>
                                    </p:set>
                                    <p:animEffect transition="in" filter="wedge">
                                      <p:cBhvr>
                                        <p:cTn id="22" dur="2000"/>
                                        <p:tgtEl>
                                          <p:spTgt spid="9420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83"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4" descr="1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082" name="Rectangle 2"/>
          <p:cNvSpPr>
            <a:spLocks noGrp="1" noChangeArrowheads="1"/>
          </p:cNvSpPr>
          <p:nvPr>
            <p:ph type="title"/>
          </p:nvPr>
        </p:nvSpPr>
        <p:spPr>
          <a:xfrm>
            <a:off x="-76200" y="0"/>
            <a:ext cx="9220200" cy="1752600"/>
          </a:xfrm>
        </p:spPr>
        <p:txBody>
          <a:bodyPr/>
          <a:lstStyle/>
          <a:p>
            <a:pPr algn="ctr" eaLnBrk="1" hangingPunct="1">
              <a:defRPr/>
            </a:pPr>
            <a:r>
              <a:rPr kumimoji="0" lang="ar-JO" sz="4800" b="1" dirty="0">
                <a:latin typeface="Arial" panose="020B0604020202020204" pitchFamily="34" charset="0"/>
                <a:ea typeface="ＭＳ Ｐゴシック" charset="0"/>
                <a:cs typeface="Arial" panose="020B0604020202020204" pitchFamily="34" charset="0"/>
              </a:rPr>
              <a:t>وصفة لحياة مباركة</a:t>
            </a:r>
            <a:br>
              <a:rPr kumimoji="0" lang="ar-JO" sz="4800" b="1" dirty="0">
                <a:latin typeface="Arial" panose="020B0604020202020204" pitchFamily="34" charset="0"/>
                <a:ea typeface="ＭＳ Ｐゴシック" charset="0"/>
                <a:cs typeface="Arial" panose="020B0604020202020204" pitchFamily="34" charset="0"/>
              </a:rPr>
            </a:br>
            <a:r>
              <a:rPr kumimoji="0" lang="ar-JO" sz="4800" b="1" dirty="0">
                <a:latin typeface="Arial" panose="020B0604020202020204" pitchFamily="34" charset="0"/>
                <a:ea typeface="ＭＳ Ｐゴシック" charset="0"/>
                <a:cs typeface="Arial" panose="020B0604020202020204" pitchFamily="34" charset="0"/>
              </a:rPr>
              <a:t>(3: 10-12)</a:t>
            </a:r>
            <a:endParaRPr kumimoji="0" lang="en-US" sz="4000" b="1" dirty="0">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rotWithShape="1">
          <a:blip r:embed="rId4"/>
          <a:srcRect r="1602"/>
          <a:stretch/>
        </p:blipFill>
        <p:spPr>
          <a:xfrm>
            <a:off x="35496" y="1844824"/>
            <a:ext cx="4423792" cy="3771900"/>
          </a:xfrm>
          <a:prstGeom prst="rect">
            <a:avLst/>
          </a:prstGeom>
        </p:spPr>
      </p:pic>
      <p:pic>
        <p:nvPicPr>
          <p:cNvPr id="5" name="Picture 4"/>
          <p:cNvPicPr>
            <a:picLocks noChangeAspect="1"/>
          </p:cNvPicPr>
          <p:nvPr/>
        </p:nvPicPr>
        <p:blipFill rotWithShape="1">
          <a:blip r:embed="rId5"/>
          <a:srcRect r="2453"/>
          <a:stretch/>
        </p:blipFill>
        <p:spPr>
          <a:xfrm>
            <a:off x="4499992" y="1844824"/>
            <a:ext cx="4608512" cy="4410075"/>
          </a:xfrm>
          <a:prstGeom prst="rect">
            <a:avLst/>
          </a:prstGeom>
        </p:spPr>
      </p:pic>
    </p:spTree>
    <p:extLst>
      <p:ext uri="{BB962C8B-B14F-4D97-AF65-F5344CB8AC3E}">
        <p14:creationId xmlns:p14="http://schemas.microsoft.com/office/powerpoint/2010/main" val="366458707"/>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685800" y="762000"/>
            <a:ext cx="7772400" cy="857250"/>
          </a:xfrm>
        </p:spPr>
        <p:txBody>
          <a:bodyPr/>
          <a:lstStyle/>
          <a:p>
            <a:pPr algn="ctr">
              <a:defRPr/>
            </a:pPr>
            <a:r>
              <a:rPr lang="ar-JO" sz="4000" dirty="0">
                <a:cs typeface="Arial" panose="020B0604020202020204" pitchFamily="34" charset="0"/>
              </a:rPr>
              <a:t>أسئلة عن الخضوع</a:t>
            </a:r>
            <a:endParaRPr lang="en-US" sz="4000" dirty="0">
              <a:cs typeface="Arial" panose="020B0604020202020204" pitchFamily="34" charset="0"/>
            </a:endParaRPr>
          </a:p>
        </p:txBody>
      </p:sp>
      <p:sp>
        <p:nvSpPr>
          <p:cNvPr id="945155" name="Rectangle 3"/>
          <p:cNvSpPr>
            <a:spLocks noGrp="1" noChangeArrowheads="1"/>
          </p:cNvSpPr>
          <p:nvPr>
            <p:ph type="body" idx="1"/>
          </p:nvPr>
        </p:nvSpPr>
        <p:spPr>
          <a:xfrm>
            <a:off x="685800" y="1838325"/>
            <a:ext cx="7772400" cy="4486275"/>
          </a:xfrm>
        </p:spPr>
        <p:txBody>
          <a:bodyPr/>
          <a:lstStyle/>
          <a:p>
            <a:pPr marL="0" indent="0" algn="r">
              <a:buNone/>
              <a:defRPr/>
            </a:pPr>
            <a:r>
              <a:rPr lang="ar-JO" i="0" dirty="0">
                <a:latin typeface="Arial" panose="020B0604020202020204" pitchFamily="34" charset="0"/>
                <a:cs typeface="Arial" panose="020B0604020202020204" pitchFamily="34" charset="0"/>
              </a:rPr>
              <a:t>1. تحت اي ظروف لا يجب على المؤمن أن يخضع </a:t>
            </a:r>
          </a:p>
          <a:p>
            <a:pPr marL="0" indent="0" algn="r">
              <a:buNone/>
              <a:defRPr/>
            </a:pPr>
            <a:r>
              <a:rPr lang="ar-JO" i="0" dirty="0">
                <a:latin typeface="Arial" panose="020B0604020202020204" pitchFamily="34" charset="0"/>
                <a:cs typeface="Arial" panose="020B0604020202020204" pitchFamily="34" charset="0"/>
              </a:rPr>
              <a:t>    للسلطة؟</a:t>
            </a:r>
            <a:endParaRPr lang="en-US" i="0" dirty="0">
              <a:latin typeface="Arial" panose="020B0604020202020204" pitchFamily="34" charset="0"/>
              <a:cs typeface="Arial" panose="020B0604020202020204" pitchFamily="34" charset="0"/>
            </a:endParaRPr>
          </a:p>
          <a:p>
            <a:pPr marL="0" indent="0" algn="r">
              <a:buNone/>
              <a:defRPr/>
            </a:pPr>
            <a:r>
              <a:rPr lang="ar-JO" i="0" dirty="0">
                <a:latin typeface="Arial" panose="020B0604020202020204" pitchFamily="34" charset="0"/>
                <a:cs typeface="Arial" panose="020B0604020202020204" pitchFamily="34" charset="0"/>
              </a:rPr>
              <a:t>2. ما هي الخطوات الكتابية لمناشدة السلطة عندما يؤمن </a:t>
            </a:r>
          </a:p>
          <a:p>
            <a:pPr marL="0" indent="0" algn="r">
              <a:buNone/>
              <a:defRPr/>
            </a:pPr>
            <a:r>
              <a:rPr lang="ar-JO" i="0" dirty="0">
                <a:latin typeface="Arial" panose="020B0604020202020204" pitchFamily="34" charset="0"/>
                <a:cs typeface="Arial" panose="020B0604020202020204" pitchFamily="34" charset="0"/>
              </a:rPr>
              <a:t>    الشخص بطريقة مختلفة حول قضية ما؟</a:t>
            </a:r>
            <a:endParaRPr lang="en-US" i="0" dirty="0">
              <a:latin typeface="Arial" panose="020B0604020202020204" pitchFamily="34" charset="0"/>
              <a:cs typeface="Arial" panose="020B0604020202020204" pitchFamily="34" charset="0"/>
            </a:endParaRPr>
          </a:p>
          <a:p>
            <a:pPr marL="0" indent="0" algn="r">
              <a:buNone/>
              <a:defRPr/>
            </a:pPr>
            <a:r>
              <a:rPr lang="ar-JO" i="0" dirty="0">
                <a:latin typeface="Arial" panose="020B0604020202020204" pitchFamily="34" charset="0"/>
                <a:cs typeface="Arial" panose="020B0604020202020204" pitchFamily="34" charset="0"/>
              </a:rPr>
              <a:t>3. لو حدث أنه بعد المناشدة لم يتمكن الشخص من </a:t>
            </a:r>
          </a:p>
          <a:p>
            <a:pPr marL="0" indent="0" algn="r">
              <a:buNone/>
              <a:defRPr/>
            </a:pPr>
            <a:r>
              <a:rPr lang="ar-JO" i="0" dirty="0">
                <a:latin typeface="Arial" panose="020B0604020202020204" pitchFamily="34" charset="0"/>
                <a:cs typeface="Arial" panose="020B0604020202020204" pitchFamily="34" charset="0"/>
              </a:rPr>
              <a:t>    الخضوع للسلطة بضمير صالح فماذا يجب عليك أن </a:t>
            </a:r>
          </a:p>
          <a:p>
            <a:pPr marL="0" indent="0" algn="r">
              <a:buNone/>
              <a:defRPr/>
            </a:pPr>
            <a:r>
              <a:rPr lang="ar-JO" i="0" dirty="0">
                <a:latin typeface="Arial" panose="020B0604020202020204" pitchFamily="34" charset="0"/>
                <a:cs typeface="Arial" panose="020B0604020202020204" pitchFamily="34" charset="0"/>
              </a:rPr>
              <a:t>    تفعل؟</a:t>
            </a:r>
            <a:endParaRPr lang="en-US" i="0" dirty="0">
              <a:latin typeface="Arial" panose="020B0604020202020204" pitchFamily="34" charset="0"/>
              <a:cs typeface="Arial" panose="020B0604020202020204" pitchFamily="34" charset="0"/>
            </a:endParaRPr>
          </a:p>
        </p:txBody>
      </p:sp>
      <p:sp>
        <p:nvSpPr>
          <p:cNvPr id="490499" name="Text Box 4"/>
          <p:cNvSpPr txBox="1">
            <a:spLocks noChangeArrowheads="1"/>
          </p:cNvSpPr>
          <p:nvPr/>
        </p:nvSpPr>
        <p:spPr bwMode="auto">
          <a:xfrm>
            <a:off x="8077200" y="76200"/>
            <a:ext cx="990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ar-JO" sz="2000" b="1" dirty="0">
                <a:solidFill>
                  <a:schemeClr val="tx1"/>
                </a:solidFill>
                <a:latin typeface="Arial" panose="020B0604020202020204" pitchFamily="34" charset="0"/>
                <a:cs typeface="Arial" panose="020B0604020202020204" pitchFamily="34" charset="0"/>
              </a:rPr>
              <a:t>280ز</a:t>
            </a:r>
            <a:endParaRPr lang="en-US" sz="20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9427" name="Text Box 3"/>
          <p:cNvSpPr txBox="1">
            <a:spLocks noChangeArrowheads="1"/>
          </p:cNvSpPr>
          <p:nvPr/>
        </p:nvSpPr>
        <p:spPr bwMode="auto">
          <a:xfrm>
            <a:off x="914400" y="2514600"/>
            <a:ext cx="6934200" cy="14465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ar-JO" sz="4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في أي منطقة أنت تحتاج الخضوع إلى السلطة أو مناشدة السلطة؟</a:t>
            </a:r>
            <a:endParaRPr lang="en-US" sz="4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491523" name="Text Box 4"/>
          <p:cNvSpPr txBox="1">
            <a:spLocks noChangeArrowheads="1"/>
          </p:cNvSpPr>
          <p:nvPr/>
        </p:nvSpPr>
        <p:spPr bwMode="auto">
          <a:xfrm>
            <a:off x="8077200" y="76200"/>
            <a:ext cx="990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ar-JO" sz="2000" b="1" dirty="0">
                <a:solidFill>
                  <a:schemeClr val="bg1"/>
                </a:solidFill>
                <a:latin typeface="Arial" panose="020B0604020202020204" pitchFamily="34" charset="0"/>
                <a:cs typeface="Arial" panose="020B0604020202020204" pitchFamily="34" charset="0"/>
              </a:rPr>
              <a:t>280 س</a:t>
            </a:r>
            <a:endParaRPr lang="en-US" sz="2000" b="1" dirty="0">
              <a:solidFill>
                <a:schemeClr val="bg1"/>
              </a:solidFill>
              <a:latin typeface="Arial" panose="020B0604020202020204" pitchFamily="34" charset="0"/>
              <a:cs typeface="Arial" panose="020B0604020202020204" pitchFamily="34" charset="0"/>
            </a:endParaRPr>
          </a:p>
        </p:txBody>
      </p:sp>
      <p:sp>
        <p:nvSpPr>
          <p:cNvPr id="491524" name="Rectangle 5"/>
          <p:cNvSpPr>
            <a:spLocks noGrp="1" noChangeArrowheads="1"/>
          </p:cNvSpPr>
          <p:nvPr>
            <p:ph type="title" idx="4294967295"/>
          </p:nvPr>
        </p:nvSpPr>
        <p:spPr>
          <a:xfrm>
            <a:off x="685800" y="944563"/>
            <a:ext cx="7772400" cy="808037"/>
          </a:xfrm>
          <a:solidFill>
            <a:srgbClr val="000000"/>
          </a:solidFill>
          <a:ln w="38100">
            <a:solidFill>
              <a:schemeClr val="bg1"/>
            </a:solidFill>
            <a:miter lim="800000"/>
            <a:headEnd/>
            <a:tailEnd/>
          </a:ln>
        </p:spPr>
        <p:txBody>
          <a:bodyPr/>
          <a:lstStyle/>
          <a:p>
            <a:pPr eaLnBrk="1" hangingPunct="1"/>
            <a:r>
              <a:rPr lang="ar-JO" sz="4000" dirty="0">
                <a:solidFill>
                  <a:srgbClr val="FFFFFF"/>
                </a:solidFill>
                <a:ea typeface="ＭＳ Ｐゴシック" charset="0"/>
              </a:rPr>
              <a:t>أخذ الخضوع إلى البيت</a:t>
            </a:r>
            <a:endParaRPr lang="en-US" sz="4000" dirty="0">
              <a:solidFill>
                <a:srgbClr val="FFFFFF"/>
              </a:solidFill>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99427"/>
                                        </p:tgtEl>
                                        <p:attrNameLst>
                                          <p:attrName>style.visibility</p:attrName>
                                        </p:attrNameLst>
                                      </p:cBhvr>
                                      <p:to>
                                        <p:strVal val="visible"/>
                                      </p:to>
                                    </p:set>
                                    <p:anim calcmode="lin" valueType="num">
                                      <p:cBhvr>
                                        <p:cTn id="7" dur="500" fill="hold"/>
                                        <p:tgtEl>
                                          <p:spTgt spid="999427"/>
                                        </p:tgtEl>
                                        <p:attrNameLst>
                                          <p:attrName>ppt_w</p:attrName>
                                        </p:attrNameLst>
                                      </p:cBhvr>
                                      <p:tavLst>
                                        <p:tav tm="0">
                                          <p:val>
                                            <p:fltVal val="0"/>
                                          </p:val>
                                        </p:tav>
                                        <p:tav tm="100000">
                                          <p:val>
                                            <p:strVal val="#ppt_w"/>
                                          </p:val>
                                        </p:tav>
                                      </p:tavLst>
                                    </p:anim>
                                    <p:anim calcmode="lin" valueType="num">
                                      <p:cBhvr>
                                        <p:cTn id="8" dur="500" fill="hold"/>
                                        <p:tgtEl>
                                          <p:spTgt spid="999427"/>
                                        </p:tgtEl>
                                        <p:attrNameLst>
                                          <p:attrName>ppt_h</p:attrName>
                                        </p:attrNameLst>
                                      </p:cBhvr>
                                      <p:tavLst>
                                        <p:tav tm="0">
                                          <p:val>
                                            <p:fltVal val="0"/>
                                          </p:val>
                                        </p:tav>
                                        <p:tav tm="100000">
                                          <p:val>
                                            <p:strVal val="#ppt_h"/>
                                          </p:val>
                                        </p:tav>
                                      </p:tavLst>
                                    </p:anim>
                                    <p:anim calcmode="lin" valueType="num">
                                      <p:cBhvr>
                                        <p:cTn id="9" dur="500" fill="hold"/>
                                        <p:tgtEl>
                                          <p:spTgt spid="999427"/>
                                        </p:tgtEl>
                                        <p:attrNameLst>
                                          <p:attrName>style.rotation</p:attrName>
                                        </p:attrNameLst>
                                      </p:cBhvr>
                                      <p:tavLst>
                                        <p:tav tm="0">
                                          <p:val>
                                            <p:fltVal val="360"/>
                                          </p:val>
                                        </p:tav>
                                        <p:tav tm="100000">
                                          <p:val>
                                            <p:fltVal val="0"/>
                                          </p:val>
                                        </p:tav>
                                      </p:tavLst>
                                    </p:anim>
                                    <p:animEffect transition="in" filter="fade">
                                      <p:cBhvr>
                                        <p:cTn id="10" dur="500"/>
                                        <p:tgtEl>
                                          <p:spTgt spid="99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27" grpId="0"/>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4766" y="1988840"/>
            <a:ext cx="9144000" cy="33852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تجذب الآخرين</a:t>
            </a:r>
            <a:b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b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وسط الألم</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84202654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1. إظهار </a:t>
            </a:r>
            <a:r>
              <a:rPr lang="ar-JO" sz="4800" dirty="0">
                <a:solidFill>
                  <a:srgbClr val="FFFF00"/>
                </a:solidFill>
                <a:effectLst>
                  <a:glow rad="127000">
                    <a:schemeClr val="tx1"/>
                  </a:glow>
                </a:effectLst>
                <a:ea typeface="Accordance" panose="00000400000000000000" pitchFamily="2" charset="-78"/>
              </a:rPr>
              <a:t>القداسة</a:t>
            </a:r>
            <a:r>
              <a:rPr lang="ar-JO" sz="4800" dirty="0">
                <a:effectLst>
                  <a:glow rad="127000">
                    <a:schemeClr val="tx1"/>
                  </a:glow>
                </a:effectLst>
                <a:ea typeface="Accordance" panose="00000400000000000000" pitchFamily="2" charset="-78"/>
              </a:rPr>
              <a:t> والرجاء</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 (1: 1-2: 12).</a:t>
            </a: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5710" y="54396"/>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الرجاء</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في الظلمة</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690979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2. أظهر </a:t>
            </a:r>
            <a:r>
              <a:rPr lang="ar-JO" sz="4800" dirty="0">
                <a:solidFill>
                  <a:srgbClr val="FFFF00"/>
                </a:solidFill>
                <a:effectLst>
                  <a:glow rad="127000">
                    <a:schemeClr val="tx1"/>
                  </a:glow>
                </a:effectLst>
                <a:ea typeface="Accordance" panose="00000400000000000000" pitchFamily="2" charset="-78"/>
              </a:rPr>
              <a:t>الخضوع</a:t>
            </a:r>
            <a:r>
              <a:rPr lang="ar-JO" sz="4800" dirty="0">
                <a:effectLst>
                  <a:glow rad="127000">
                    <a:schemeClr val="tx1"/>
                  </a:glow>
                </a:effectLst>
                <a:ea typeface="Accordance" panose="00000400000000000000" pitchFamily="2" charset="-78"/>
              </a:rPr>
              <a:t> لكل من لله والناس</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 (2: 13-3: 12).</a:t>
            </a:r>
            <a:br>
              <a:rPr lang="ar-JO" sz="4800" dirty="0">
                <a:effectLst>
                  <a:glow rad="127000">
                    <a:schemeClr val="tx1"/>
                  </a:glow>
                </a:effectLst>
                <a:ea typeface="Accordance" panose="00000400000000000000" pitchFamily="2" charset="-78"/>
              </a:rPr>
            </a:b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534421" y="74968"/>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6800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3. أظهر حياة </a:t>
            </a:r>
            <a:r>
              <a:rPr lang="ar-JO" sz="4800" dirty="0">
                <a:solidFill>
                  <a:srgbClr val="FFFF00"/>
                </a:solidFill>
                <a:effectLst>
                  <a:glow rad="127000">
                    <a:schemeClr val="tx1"/>
                  </a:glow>
                </a:effectLst>
                <a:ea typeface="Accordance" panose="00000400000000000000" pitchFamily="2" charset="-78"/>
              </a:rPr>
              <a:t>غير أنانية </a:t>
            </a:r>
            <a:r>
              <a:rPr lang="ar-JO" sz="4800" dirty="0">
                <a:effectLst>
                  <a:glow rad="127000">
                    <a:schemeClr val="tx1"/>
                  </a:glow>
                </a:effectLst>
                <a:ea typeface="Accordance" panose="00000400000000000000" pitchFamily="2" charset="-78"/>
              </a:rPr>
              <a:t>مثل يسوع </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(3: 13-5: 14).</a:t>
            </a:r>
            <a:br>
              <a:rPr lang="ar-JO" sz="4800" dirty="0">
                <a:effectLst>
                  <a:glow rad="127000">
                    <a:schemeClr val="tx1"/>
                  </a:glow>
                </a:effectLst>
                <a:ea typeface="Accordance" panose="00000400000000000000" pitchFamily="2" charset="-78"/>
              </a:rPr>
            </a:b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310370" y="113657"/>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534530" name="Picture 2">
            <a:extLst>
              <a:ext uri="{FF2B5EF4-FFF2-40B4-BE49-F238E27FC236}">
                <a16:creationId xmlns:a16="http://schemas.microsoft.com/office/drawing/2014/main" id="{CD3E93D2-00C9-2C49-B366-C8232DEE99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87"/>
          <a:stretch/>
        </p:blipFill>
        <p:spPr bwMode="auto">
          <a:xfrm>
            <a:off x="-1" y="2564904"/>
            <a:ext cx="9189695"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51E7A72-F51C-E343-B6EE-B8B3D6174263}"/>
              </a:ext>
            </a:extLst>
          </p:cNvPr>
          <p:cNvSpPr txBox="1">
            <a:spLocks noChangeArrowheads="1"/>
          </p:cNvSpPr>
          <p:nvPr/>
        </p:nvSpPr>
        <p:spPr bwMode="auto">
          <a:xfrm>
            <a:off x="1279200" y="6093296"/>
            <a:ext cx="7512021" cy="736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FFE4D272-DC7A-ED40-9073-ABA544B146E8}"/>
              </a:ext>
            </a:extLst>
          </p:cNvPr>
          <p:cNvSpPr txBox="1">
            <a:spLocks noChangeArrowheads="1"/>
          </p:cNvSpPr>
          <p:nvPr/>
        </p:nvSpPr>
        <p:spPr bwMode="auto">
          <a:xfrm>
            <a:off x="-18001" y="5445224"/>
            <a:ext cx="9180002" cy="467531"/>
          </a:xfrm>
          <a:prstGeom prst="rect">
            <a:avLst/>
          </a:prstGeom>
          <a:solidFill>
            <a:srgbClr val="90000B"/>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أَحِب الله. أَحِب الناس.</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000622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6" name="Picture 2">
            <a:extLst>
              <a:ext uri="{FF2B5EF4-FFF2-40B4-BE49-F238E27FC236}">
                <a16:creationId xmlns:a16="http://schemas.microsoft.com/office/drawing/2014/main" id="{9A14D900-A4F5-C641-ABA3-2063592CC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1720" y="1052736"/>
            <a:ext cx="5040560" cy="4968552"/>
          </a:xfrm>
          <a:solidFill>
            <a:schemeClr val="tx1"/>
          </a:solidFill>
          <a:effectLst>
            <a:outerShdw blurRad="63500" dist="35921" dir="2700000" algn="ctr" rotWithShape="0">
              <a:schemeClr val="tx2">
                <a:alpha val="74998"/>
              </a:schemeClr>
            </a:outerShdw>
          </a:effectLst>
        </p:spPr>
        <p:txBody>
          <a:bodyPr anchor="t"/>
          <a:lstStyle/>
          <a:p>
            <a:pPr>
              <a:defRPr/>
            </a:pPr>
            <a:r>
              <a:rPr lang="ar-SA" sz="4800" dirty="0">
                <a:effectLst>
                  <a:glow rad="127000">
                    <a:schemeClr val="tx1"/>
                  </a:glow>
                </a:effectLst>
                <a:ea typeface="ＭＳ Ｐゴシック" charset="0"/>
              </a:rPr>
              <a:t>أنت تجذب الناس بالصفات</a:t>
            </a: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 التي تعرضها.</a:t>
            </a: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 وتجذبهم</a:t>
            </a: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 بالصفات التي</a:t>
            </a: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 تمتلكها.</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795874183"/>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1 بطرس 3: 13-22</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029854"/>
            <a:ext cx="9144000" cy="5423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13 فمن يؤذيكم إن كنتم متمثلين بالخير؟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14 ولكن وإن تألمتم من أجل البر فطوباكم، وأما خوفهم فلا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تخافوه ولا تضطربوا.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15 بل قدسوا الرب الإله في قلوبكم، مستعدين دائماً لمجاوبة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كل من يسألكم عن سبب الرجاء الذي فيكم، بوداعة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وخوف</a:t>
            </a:r>
            <a:r>
              <a:rPr lang="ar-JO" sz="3600" b="1" dirty="0">
                <a:solidFill>
                  <a:prstClr val="white"/>
                </a:solidFill>
                <a:latin typeface="Arial" panose="020B0604020202020204" pitchFamily="34" charset="0"/>
                <a:cs typeface="Arial" panose="020B0604020202020204" pitchFamily="34" charset="0"/>
              </a:rPr>
              <a:t>.</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78934131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384002" name="Rectangle 8"/>
          <p:cNvSpPr>
            <a:spLocks noGrp="1" noChangeArrowheads="1"/>
          </p:cNvSpPr>
          <p:nvPr>
            <p:ph type="title" idx="4294967295"/>
          </p:nvPr>
        </p:nvSpPr>
        <p:spPr>
          <a:xfrm>
            <a:off x="8820150" y="6553200"/>
            <a:ext cx="2133600" cy="304800"/>
          </a:xfrm>
        </p:spPr>
        <p:txBody>
          <a:bodyPr/>
          <a:lstStyle/>
          <a:p>
            <a:pPr algn="r" eaLnBrk="1" hangingPunct="1"/>
            <a:r>
              <a:rPr lang="ar-JO" sz="1600" dirty="0">
                <a:latin typeface="Accordance" panose="00000400000000000000" pitchFamily="2" charset="-78"/>
                <a:ea typeface="Accordance" panose="00000400000000000000" pitchFamily="2" charset="-78"/>
                <a:cs typeface="Accordance" panose="00000400000000000000" pitchFamily="2" charset="-78"/>
              </a:rPr>
              <a:t>كوريا الشمالية 1</a:t>
            </a:r>
            <a:endParaRPr lang="en-US" sz="1600" dirty="0">
              <a:latin typeface="Accordance" panose="00000400000000000000" pitchFamily="2" charset="-78"/>
              <a:ea typeface="Accordance" panose="00000400000000000000" pitchFamily="2" charset="-78"/>
              <a:cs typeface="Accordance" panose="00000400000000000000" pitchFamily="2" charset="-78"/>
            </a:endParaRPr>
          </a:p>
        </p:txBody>
      </p:sp>
      <p:sp>
        <p:nvSpPr>
          <p:cNvPr id="62466" name="WordArt 2" descr="Paper bag"/>
          <p:cNvSpPr>
            <a:spLocks noChangeArrowheads="1" noChangeShapeType="1" noTextEdit="1"/>
          </p:cNvSpPr>
          <p:nvPr/>
        </p:nvSpPr>
        <p:spPr bwMode="auto">
          <a:xfrm>
            <a:off x="1676400" y="2971800"/>
            <a:ext cx="990600" cy="2819400"/>
          </a:xfrm>
          <a:prstGeom prst="rect">
            <a:avLst/>
          </a:prstGeom>
        </p:spPr>
        <p:txBody>
          <a:bodyPr wrap="none" fromWordArt="1">
            <a:prstTxWarp prst="textCascadeUp">
              <a:avLst>
                <a:gd name="adj" fmla="val 76347"/>
              </a:avLst>
            </a:prstTxWarp>
            <a:scene3d>
              <a:camera prst="legacyPerspectiveTopLeft">
                <a:rot lat="0" lon="20819964" rev="0"/>
              </a:camera>
              <a:lightRig rig="legacyHarsh3" dir="r"/>
            </a:scene3d>
            <a:sp3d extrusionH="430200" prstMaterial="legacyMatte">
              <a:extrusionClr>
                <a:srgbClr val="006600"/>
              </a:extrusionClr>
            </a:sp3d>
          </a:bodyPr>
          <a:lstStyle/>
          <a:p>
            <a:pPr algn="ctr"/>
            <a:r>
              <a:rPr lang="en-US" sz="3600" kern="10" dirty="0">
                <a:ln w="9525">
                  <a:round/>
                  <a:headEnd/>
                  <a:tailEnd/>
                </a:ln>
                <a:blipFill dpi="0" rotWithShape="0">
                  <a:blip r:embed="rId2"/>
                  <a:srcRect/>
                  <a:tile tx="0" ty="0" sx="100000" sy="100000" flip="none" algn="tl"/>
                </a:blipFill>
                <a:latin typeface="Rockwell Extra Bold"/>
                <a:ea typeface="Rockwell Extra Bold"/>
                <a:cs typeface="Rockwell Extra Bold"/>
              </a:rPr>
              <a:t>1</a:t>
            </a:r>
          </a:p>
        </p:txBody>
      </p:sp>
      <p:sp>
        <p:nvSpPr>
          <p:cNvPr id="62467" name="WordArt 3" descr="Paper bag"/>
          <p:cNvSpPr>
            <a:spLocks noChangeArrowheads="1" noChangeShapeType="1" noTextEdit="1"/>
          </p:cNvSpPr>
          <p:nvPr/>
        </p:nvSpPr>
        <p:spPr bwMode="auto">
          <a:xfrm>
            <a:off x="2895600" y="2006600"/>
            <a:ext cx="1219200" cy="3074988"/>
          </a:xfrm>
          <a:prstGeom prst="rect">
            <a:avLst/>
          </a:prstGeom>
        </p:spPr>
        <p:txBody>
          <a:bodyPr wrap="none" fromWordArt="1">
            <a:prstTxWarp prst="textCascadeUp">
              <a:avLst>
                <a:gd name="adj" fmla="val 76347"/>
              </a:avLst>
            </a:prstTxWarp>
            <a:scene3d>
              <a:camera prst="legacyPerspectiveTopLeft">
                <a:rot lat="0" lon="20819964"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2"/>
                  <a:srcRect/>
                  <a:tile tx="0" ty="0" sx="100000" sy="100000" flip="none" algn="tl"/>
                </a:blipFill>
                <a:latin typeface="Rockwell Extra Bold"/>
                <a:ea typeface="Rockwell Extra Bold"/>
                <a:cs typeface="Rockwell Extra Bold"/>
              </a:rPr>
              <a:t>9</a:t>
            </a:r>
          </a:p>
        </p:txBody>
      </p:sp>
      <p:sp>
        <p:nvSpPr>
          <p:cNvPr id="62468" name="WordArt 4" descr="Paper bag"/>
          <p:cNvSpPr>
            <a:spLocks noChangeArrowheads="1" noChangeShapeType="1" noTextEdit="1"/>
          </p:cNvSpPr>
          <p:nvPr/>
        </p:nvSpPr>
        <p:spPr bwMode="auto">
          <a:xfrm>
            <a:off x="4419600" y="1219200"/>
            <a:ext cx="1295400" cy="3481388"/>
          </a:xfrm>
          <a:prstGeom prst="rect">
            <a:avLst/>
          </a:prstGeom>
        </p:spPr>
        <p:txBody>
          <a:bodyPr wrap="none" fromWordArt="1">
            <a:prstTxWarp prst="textCascadeUp">
              <a:avLst>
                <a:gd name="adj" fmla="val 76347"/>
              </a:avLst>
            </a:prstTxWarp>
            <a:scene3d>
              <a:camera prst="legacyPerspectiveTopLeft">
                <a:rot lat="0" lon="20819964" rev="0"/>
              </a:camera>
              <a:lightRig rig="legacyHarsh3" dir="r"/>
            </a:scene3d>
            <a:sp3d extrusionH="430200" prstMaterial="legacyMatte">
              <a:extrusionClr>
                <a:srgbClr val="006600"/>
              </a:extrusionClr>
            </a:sp3d>
          </a:bodyPr>
          <a:lstStyle/>
          <a:p>
            <a:pPr algn="ctr"/>
            <a:r>
              <a:rPr lang="en-US" sz="3600" kern="10" dirty="0">
                <a:ln w="9525">
                  <a:round/>
                  <a:headEnd/>
                  <a:tailEnd/>
                </a:ln>
                <a:blipFill dpi="0" rotWithShape="0">
                  <a:blip r:embed="rId2"/>
                  <a:srcRect/>
                  <a:tile tx="0" ty="0" sx="100000" sy="100000" flip="none" algn="tl"/>
                </a:blipFill>
                <a:latin typeface="Rockwell Extra Bold"/>
                <a:ea typeface="Rockwell Extra Bold"/>
                <a:cs typeface="Rockwell Extra Bold"/>
              </a:rPr>
              <a:t>9</a:t>
            </a:r>
          </a:p>
        </p:txBody>
      </p:sp>
      <p:grpSp>
        <p:nvGrpSpPr>
          <p:cNvPr id="2" name="Group 5"/>
          <p:cNvGrpSpPr>
            <a:grpSpLocks/>
          </p:cNvGrpSpPr>
          <p:nvPr/>
        </p:nvGrpSpPr>
        <p:grpSpPr bwMode="auto">
          <a:xfrm>
            <a:off x="5943600" y="609600"/>
            <a:ext cx="2286000" cy="3633788"/>
            <a:chOff x="3744" y="448"/>
            <a:chExt cx="1440" cy="2225"/>
          </a:xfrm>
        </p:grpSpPr>
        <p:sp>
          <p:nvSpPr>
            <p:cNvPr id="384007" name="WordArt 6" descr="Paper bag"/>
            <p:cNvSpPr>
              <a:spLocks noChangeArrowheads="1" noChangeShapeType="1" noTextEdit="1"/>
            </p:cNvSpPr>
            <p:nvPr/>
          </p:nvSpPr>
          <p:spPr bwMode="auto">
            <a:xfrm>
              <a:off x="3744" y="448"/>
              <a:ext cx="912" cy="2225"/>
            </a:xfrm>
            <a:prstGeom prst="rect">
              <a:avLst/>
            </a:prstGeom>
          </p:spPr>
          <p:txBody>
            <a:bodyPr wrap="none" fromWordArt="1">
              <a:prstTxWarp prst="textCascadeUp">
                <a:avLst>
                  <a:gd name="adj" fmla="val 76347"/>
                </a:avLst>
              </a:prstTxWarp>
              <a:scene3d>
                <a:camera prst="legacyPerspectiveTopLeft">
                  <a:rot lat="0" lon="21119979"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2"/>
                    <a:srcRect/>
                    <a:tile tx="0" ty="0" sx="100000" sy="100000" flip="none" algn="tl"/>
                  </a:blipFill>
                  <a:latin typeface="Rockwell Extra Bold"/>
                  <a:ea typeface="Rockwell Extra Bold"/>
                  <a:cs typeface="Rockwell Extra Bold"/>
                </a:rPr>
                <a:t>0</a:t>
              </a:r>
            </a:p>
          </p:txBody>
        </p:sp>
        <p:sp>
          <p:nvSpPr>
            <p:cNvPr id="384008" name="WordArt 7" descr="Paper bag"/>
            <p:cNvSpPr>
              <a:spLocks noChangeArrowheads="1" noChangeShapeType="1" noTextEdit="1"/>
            </p:cNvSpPr>
            <p:nvPr/>
          </p:nvSpPr>
          <p:spPr bwMode="auto">
            <a:xfrm>
              <a:off x="4752" y="1104"/>
              <a:ext cx="432" cy="1073"/>
            </a:xfrm>
            <a:prstGeom prst="rect">
              <a:avLst/>
            </a:prstGeom>
          </p:spPr>
          <p:txBody>
            <a:bodyPr wrap="none" fromWordArt="1">
              <a:prstTxWarp prst="textCascadeUp">
                <a:avLst>
                  <a:gd name="adj" fmla="val 76347"/>
                </a:avLst>
              </a:prstTxWarp>
              <a:scene3d>
                <a:camera prst="legacyPerspectiveTopLeft">
                  <a:rot lat="0" lon="21119979"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2"/>
                    <a:srcRect/>
                    <a:tile tx="0" ty="0" sx="100000" sy="100000" flip="none" algn="tl"/>
                  </a:blipFill>
                  <a:latin typeface="Rockwell Extra Bold"/>
                  <a:ea typeface="Rockwell Extra Bold"/>
                  <a:cs typeface="Rockwell Extra Bold"/>
                </a:rPr>
                <a:t>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with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additive="base">
                                        <p:cTn id="7" dur="500" fill="hold"/>
                                        <p:tgtEl>
                                          <p:spTgt spid="62466"/>
                                        </p:tgtEl>
                                        <p:attrNameLst>
                                          <p:attrName>ppt_x</p:attrName>
                                        </p:attrNameLst>
                                      </p:cBhvr>
                                      <p:tavLst>
                                        <p:tav tm="0">
                                          <p:val>
                                            <p:strVal val="1+#ppt_w/2"/>
                                          </p:val>
                                        </p:tav>
                                        <p:tav tm="100000">
                                          <p:val>
                                            <p:strVal val="#ppt_x"/>
                                          </p:val>
                                        </p:tav>
                                      </p:tavLst>
                                    </p:anim>
                                    <p:anim calcmode="lin" valueType="num">
                                      <p:cBhvr additive="base">
                                        <p:cTn id="8" dur="500" fill="hold"/>
                                        <p:tgtEl>
                                          <p:spTgt spid="6246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additive="base">
                                        <p:cTn id="12" dur="500" fill="hold"/>
                                        <p:tgtEl>
                                          <p:spTgt spid="62467"/>
                                        </p:tgtEl>
                                        <p:attrNameLst>
                                          <p:attrName>ppt_x</p:attrName>
                                        </p:attrNameLst>
                                      </p:cBhvr>
                                      <p:tavLst>
                                        <p:tav tm="0">
                                          <p:val>
                                            <p:strVal val="1+#ppt_w/2"/>
                                          </p:val>
                                        </p:tav>
                                        <p:tav tm="100000">
                                          <p:val>
                                            <p:strVal val="#ppt_x"/>
                                          </p:val>
                                        </p:tav>
                                      </p:tavLst>
                                    </p:anim>
                                    <p:anim calcmode="lin" valueType="num">
                                      <p:cBhvr additive="base">
                                        <p:cTn id="13" dur="500" fill="hold"/>
                                        <p:tgtEl>
                                          <p:spTgt spid="62467"/>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3" fill="hold" grpId="0" nodeType="afterEffect">
                                  <p:stCondLst>
                                    <p:cond delay="0"/>
                                  </p:stCondLst>
                                  <p:childTnLst>
                                    <p:set>
                                      <p:cBhvr>
                                        <p:cTn id="16" dur="1" fill="hold">
                                          <p:stCondLst>
                                            <p:cond delay="0"/>
                                          </p:stCondLst>
                                        </p:cTn>
                                        <p:tgtEl>
                                          <p:spTgt spid="62468"/>
                                        </p:tgtEl>
                                        <p:attrNameLst>
                                          <p:attrName>style.visibility</p:attrName>
                                        </p:attrNameLst>
                                      </p:cBhvr>
                                      <p:to>
                                        <p:strVal val="visible"/>
                                      </p:to>
                                    </p:set>
                                    <p:anim calcmode="lin" valueType="num">
                                      <p:cBhvr additive="base">
                                        <p:cTn id="17" dur="500" fill="hold"/>
                                        <p:tgtEl>
                                          <p:spTgt spid="62468"/>
                                        </p:tgtEl>
                                        <p:attrNameLst>
                                          <p:attrName>ppt_x</p:attrName>
                                        </p:attrNameLst>
                                      </p:cBhvr>
                                      <p:tavLst>
                                        <p:tav tm="0">
                                          <p:val>
                                            <p:strVal val="1+#ppt_w/2"/>
                                          </p:val>
                                        </p:tav>
                                        <p:tav tm="100000">
                                          <p:val>
                                            <p:strVal val="#ppt_x"/>
                                          </p:val>
                                        </p:tav>
                                      </p:tavLst>
                                    </p:anim>
                                    <p:anim calcmode="lin" valueType="num">
                                      <p:cBhvr additive="base">
                                        <p:cTn id="18" dur="500" fill="hold"/>
                                        <p:tgtEl>
                                          <p:spTgt spid="62468"/>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
                            </p:stCondLst>
                            <p:childTnLst>
                              <p:par>
                                <p:cTn id="20" presetID="2" presetClass="entr" presetSubtype="3"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animBg="1"/>
      <p:bldP spid="62468"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1 بطرس 3: 13-22</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029854"/>
            <a:ext cx="9144000" cy="5423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16 ولكم ضمير صالح، لكي يكون الذين يشتمون سيرتكم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الصالحة في المسيح، يخزون فيما يفترون عليكم كفاعلي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شر.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17 لأن تألمكم إن شاءت مشيئة الله، وأنتم صانعون خيراً،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أفضل منه وأنتم صانعون شراً.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18 فإن المسيح أيضاً تألم مرة واحدة من أجل الخطايا، البار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من أجل الأثمة، لكي يقربنا إلى الله، مماتا في الجسد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ولكن محيى في الروح،</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219888947"/>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1 بطرس 3: 13-22</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433726"/>
            <a:ext cx="9144000" cy="50196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19 الذي فيه أيضاً ذهب فكرز للأرواح التي في السجن.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20 إذ عصت قديماً، حين كانت أناة الله تنتظر مرة في أيام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نوح إذ كان الفلك يبنى، الذي فيه خلص قليلون، أي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ثماني أنفس بالماء.</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559399215"/>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1 بطرس 3: 13-22</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1433726"/>
            <a:ext cx="9144000" cy="50196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21 الذي مثاله يخلصنا نحن الآن، أي المعمودية. لا إزالة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وسخ الجسد، بل سؤال ضمير صالح عن الله، بقيامة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يسوع المسيح،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22 الذي هو في يمين الله، إذ قد مضى إلى السماء، وملائكة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وسلاطين وقوات مخضعة له.</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7243712"/>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475656" y="1905506"/>
            <a:ext cx="6552728" cy="206210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السؤال 2: كيف تتجاوب عادة مع أولئك الذين يعاملونك بغير عدل أو يتحدون إيمانك المسيحي؟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63858650"/>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475656" y="1905506"/>
            <a:ext cx="6552728" cy="2062103"/>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lang="en-US" b="1" dirty="0">
              <a:solidFill>
                <a:srgbClr val="FFFFFF"/>
              </a:solidFill>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السؤال 1: ما هي تعليمات الله في الأعداد 13-17 لهؤلاء الذين يتألمون بسبب فعل الخير؟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6356292"/>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475656" y="1905506"/>
            <a:ext cx="6552728" cy="2554545"/>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السؤال 3: إذاً ما معنى قدسوا المسيح كإله في قلوبكم؟ (ع 15)</a:t>
            </a:r>
            <a:endParaRPr kumimoji="0" lang="en-US"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2805066"/>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331640" y="1905506"/>
            <a:ext cx="6912768" cy="206210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السؤال 4: بناء على الأعداد 13-18 لماذا يجب أن نعمل على أساس الرحمة وليس العدالة وحدها؟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4482883"/>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331640" y="1905506"/>
            <a:ext cx="6912768" cy="206210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السؤال 5: ماذا تعلمت من هذا المقطع والذي سيساعدك عندما تشارك الإنجيل مع شخص ما؟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06687309"/>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683568" y="1752600"/>
            <a:ext cx="5616624" cy="1219200"/>
          </a:xfrm>
        </p:spPr>
        <p:txBody>
          <a:bodyPr/>
          <a:lstStyle/>
          <a:p>
            <a:pPr algn="r" eaLnBrk="1" hangingPunct="1">
              <a:buFontTx/>
              <a:buNone/>
              <a:defRPr/>
            </a:pPr>
            <a:r>
              <a:rPr lang="en-US" sz="3600" b="1" dirty="0">
                <a:latin typeface="Arial" panose="020B0604020202020204" pitchFamily="34" charset="0"/>
                <a:ea typeface="ＭＳ Ｐゴシック" charset="0"/>
                <a:cs typeface="Arial" panose="020B0604020202020204" pitchFamily="34" charset="0"/>
              </a:rPr>
              <a:t> </a:t>
            </a:r>
            <a:r>
              <a:rPr lang="ar-JO" sz="3600" b="1" dirty="0">
                <a:latin typeface="Arial" panose="020B0604020202020204" pitchFamily="34" charset="0"/>
                <a:ea typeface="ＭＳ Ｐゴシック" charset="0"/>
                <a:cs typeface="Arial" panose="020B0604020202020204" pitchFamily="34" charset="0"/>
              </a:rPr>
              <a:t>3. نكران الذات 3: 13- 5: 14</a:t>
            </a:r>
            <a:r>
              <a:rPr lang="en-US" sz="3600" b="1" dirty="0">
                <a:latin typeface="Arial" panose="020B0604020202020204" pitchFamily="34" charset="0"/>
                <a:ea typeface="ＭＳ Ｐゴシック" charset="0"/>
                <a:cs typeface="Arial" panose="020B0604020202020204" pitchFamily="34" charset="0"/>
              </a:rPr>
              <a:t>	</a:t>
            </a:r>
            <a:r>
              <a:rPr lang="ar-JO" sz="3600" b="1" dirty="0">
                <a:latin typeface="Arial" panose="020B0604020202020204" pitchFamily="34" charset="0"/>
                <a:ea typeface="ＭＳ Ｐゴシック" charset="0"/>
                <a:cs typeface="Arial" panose="020B0604020202020204" pitchFamily="34" charset="0"/>
              </a:rPr>
              <a:t>(إكرام الآخرين)</a:t>
            </a:r>
            <a:r>
              <a:rPr lang="en-US" sz="3600" b="1" dirty="0">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
        <p:nvSpPr>
          <p:cNvPr id="50180" name="Rectangle 4"/>
          <p:cNvSpPr>
            <a:spLocks noChangeArrowheads="1"/>
          </p:cNvSpPr>
          <p:nvPr/>
        </p:nvSpPr>
        <p:spPr bwMode="auto">
          <a:xfrm>
            <a:off x="1600200" y="3048000"/>
            <a:ext cx="7543800" cy="3733800"/>
          </a:xfrm>
          <a:prstGeom prst="rect">
            <a:avLst/>
          </a:prstGeom>
          <a:noFill/>
          <a:ln w="9525">
            <a:noFill/>
            <a:miter lim="800000"/>
            <a:headEnd/>
            <a:tailEnd/>
          </a:ln>
          <a:effectLst/>
        </p:spPr>
        <p:txBody>
          <a:bodyPr/>
          <a:lstStyle/>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28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انتصار المسيح 3: 13- 4: 6</a:t>
            </a:r>
            <a:r>
              <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28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بنيان الآخرين 4: 7- 19</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28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الشيوخ 5: 1- 4</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28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الأحداث 5: 5 التواضع/ اليقظة 5: 5 ب - 11</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28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الغرض 5: 12- 14</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4596" name="Rectangle 5"/>
          <p:cNvSpPr>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94597" name="Picture 6" descr="j02854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89136" y="1056977"/>
            <a:ext cx="1843088"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4598" name="Picture 7" descr="j019809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4019550"/>
            <a:ext cx="1517650" cy="283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4" name="Rectangle 8"/>
          <p:cNvSpPr>
            <a:spLocks noGrp="1" noChangeArrowheads="1"/>
          </p:cNvSpPr>
          <p:nvPr>
            <p:ph type="title"/>
          </p:nvPr>
        </p:nvSpPr>
        <p:spPr>
          <a:xfrm>
            <a:off x="0" y="252413"/>
            <a:ext cx="6948264" cy="1447800"/>
          </a:xfrm>
        </p:spPr>
        <p:txBody>
          <a:bodyPr/>
          <a:lstStyle/>
          <a:p>
            <a:pPr algn="r" eaLnBrk="1" hangingPunct="1">
              <a:defRPr/>
            </a:pPr>
            <a:r>
              <a:rPr lang="ar-JO" sz="3600" b="1" dirty="0">
                <a:latin typeface="Arial" panose="020B0604020202020204" pitchFamily="34" charset="0"/>
                <a:ea typeface="ＭＳ Ｐゴシック" charset="0"/>
                <a:cs typeface="Arial" panose="020B0604020202020204" pitchFamily="34" charset="0"/>
              </a:rPr>
              <a:t>تحمل الألم</a:t>
            </a:r>
            <a:r>
              <a:rPr lang="ar-SA" sz="3600" b="1" dirty="0">
                <a:latin typeface="Arial" panose="020B0604020202020204" pitchFamily="34" charset="0"/>
                <a:ea typeface="ＭＳ Ｐゴシック" charset="0"/>
                <a:cs typeface="Arial" panose="020B0604020202020204" pitchFamily="34" charset="0"/>
              </a:rPr>
              <a:t> بنعمة الله</a:t>
            </a:r>
            <a:br>
              <a:rPr lang="ar-SA" sz="3600" b="1" dirty="0">
                <a:latin typeface="Arial" panose="020B0604020202020204" pitchFamily="34" charset="0"/>
                <a:ea typeface="ＭＳ Ｐゴシック" charset="0"/>
                <a:cs typeface="Arial" panose="020B0604020202020204" pitchFamily="34" charset="0"/>
              </a:rPr>
            </a:br>
            <a:r>
              <a:rPr lang="ar-SA" sz="3600" b="1" dirty="0">
                <a:latin typeface="Arial" panose="020B0604020202020204" pitchFamily="34" charset="0"/>
                <a:ea typeface="ＭＳ Ｐゴシック" charset="0"/>
                <a:cs typeface="Arial" panose="020B0604020202020204" pitchFamily="34" charset="0"/>
              </a:rPr>
              <a:t>(يتحقق بـ...)</a:t>
            </a:r>
            <a:endParaRPr lang="en-US" sz="36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50180">
                                            <p:txEl>
                                              <p:pRg st="0" end="0"/>
                                            </p:txEl>
                                          </p:spTgt>
                                        </p:tgtEl>
                                        <p:attrNameLst>
                                          <p:attrName>style.visibility</p:attrName>
                                        </p:attrNameLst>
                                      </p:cBhvr>
                                      <p:to>
                                        <p:strVal val="visible"/>
                                      </p:to>
                                    </p:set>
                                    <p:animEffect transition="in" filter="checkerboard(across)">
                                      <p:cBhvr>
                                        <p:cTn id="13" dur="1000"/>
                                        <p:tgtEl>
                                          <p:spTgt spid="5018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50180">
                                            <p:txEl>
                                              <p:pRg st="1" end="1"/>
                                            </p:txEl>
                                          </p:spTgt>
                                        </p:tgtEl>
                                        <p:attrNameLst>
                                          <p:attrName>style.visibility</p:attrName>
                                        </p:attrNameLst>
                                      </p:cBhvr>
                                      <p:to>
                                        <p:strVal val="visible"/>
                                      </p:to>
                                    </p:set>
                                    <p:animEffect transition="in" filter="checkerboard(across)">
                                      <p:cBhvr>
                                        <p:cTn id="18" dur="1000"/>
                                        <p:tgtEl>
                                          <p:spTgt spid="5018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50180">
                                            <p:txEl>
                                              <p:pRg st="2" end="2"/>
                                            </p:txEl>
                                          </p:spTgt>
                                        </p:tgtEl>
                                        <p:attrNameLst>
                                          <p:attrName>style.visibility</p:attrName>
                                        </p:attrNameLst>
                                      </p:cBhvr>
                                      <p:to>
                                        <p:strVal val="visible"/>
                                      </p:to>
                                    </p:set>
                                    <p:animEffect transition="in" filter="checkerboard(across)">
                                      <p:cBhvr>
                                        <p:cTn id="23" dur="1000"/>
                                        <p:tgtEl>
                                          <p:spTgt spid="5018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50180">
                                            <p:txEl>
                                              <p:pRg st="3" end="3"/>
                                            </p:txEl>
                                          </p:spTgt>
                                        </p:tgtEl>
                                        <p:attrNameLst>
                                          <p:attrName>style.visibility</p:attrName>
                                        </p:attrNameLst>
                                      </p:cBhvr>
                                      <p:to>
                                        <p:strVal val="visible"/>
                                      </p:to>
                                    </p:set>
                                    <p:animEffect transition="in" filter="checkerboard(across)">
                                      <p:cBhvr>
                                        <p:cTn id="28" dur="1000"/>
                                        <p:tgtEl>
                                          <p:spTgt spid="50180">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p:cTn id="32" dur="1" fill="hold">
                                          <p:stCondLst>
                                            <p:cond delay="0"/>
                                          </p:stCondLst>
                                        </p:cTn>
                                        <p:tgtEl>
                                          <p:spTgt spid="50180">
                                            <p:txEl>
                                              <p:pRg st="4" end="4"/>
                                            </p:txEl>
                                          </p:spTgt>
                                        </p:tgtEl>
                                        <p:attrNameLst>
                                          <p:attrName>style.visibility</p:attrName>
                                        </p:attrNameLst>
                                      </p:cBhvr>
                                      <p:to>
                                        <p:strVal val="visible"/>
                                      </p:to>
                                    </p:set>
                                    <p:animEffect transition="in" filter="checkerboard(across)">
                                      <p:cBhvr>
                                        <p:cTn id="33" dur="1000"/>
                                        <p:tgtEl>
                                          <p:spTgt spid="501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5060" name="Rectangle 4"/>
          <p:cNvSpPr>
            <a:spLocks noChangeArrowheads="1"/>
          </p:cNvSpPr>
          <p:nvPr/>
        </p:nvSpPr>
        <p:spPr bwMode="auto">
          <a:xfrm>
            <a:off x="609600" y="1447800"/>
            <a:ext cx="4343400" cy="4876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r" eaLnBrk="1" hangingPunct="1">
              <a:spcBef>
                <a:spcPct val="20000"/>
              </a:spcBef>
              <a:buClr>
                <a:schemeClr val="hlink"/>
              </a:buClr>
              <a:buSzPct val="120000"/>
              <a:defRPr/>
            </a:pPr>
            <a:r>
              <a:rPr lang="ar-JO" b="1" dirty="0">
                <a:solidFill>
                  <a:schemeClr val="tx1"/>
                </a:solidFill>
                <a:latin typeface="Arial" panose="020B0604020202020204" pitchFamily="34" charset="0"/>
                <a:cs typeface="Arial" panose="020B0604020202020204" pitchFamily="34" charset="0"/>
              </a:rPr>
              <a:t>إن العيش غير الأناني بنعمة الله للمسيحيين من جميع الأنواع يتبع مثال المسيح في الإنتصار بعد الألم وينال أيضًا مكافأة الله.</a:t>
            </a:r>
            <a:endParaRPr lang="en-US" b="1" dirty="0">
              <a:solidFill>
                <a:schemeClr val="tx1"/>
              </a:solidFill>
              <a:latin typeface="Arial" panose="020B0604020202020204" pitchFamily="34" charset="0"/>
              <a:cs typeface="Arial" panose="020B0604020202020204" pitchFamily="34" charset="0"/>
            </a:endParaRPr>
          </a:p>
        </p:txBody>
      </p:sp>
      <p:pic>
        <p:nvPicPr>
          <p:cNvPr id="45061" name="Picture 5" descr="selflessness of Jes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914400"/>
            <a:ext cx="37719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5620" name="Rectangle 6"/>
          <p:cNvSpPr>
            <a:spLocks noChangeArrowheads="1"/>
          </p:cNvSpPr>
          <p:nvPr/>
        </p:nvSpPr>
        <p:spPr bwMode="auto">
          <a:xfrm>
            <a:off x="8244408" y="76200"/>
            <a:ext cx="1042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ar-JO" sz="2400" b="1" dirty="0">
                <a:solidFill>
                  <a:schemeClr val="tx1"/>
                </a:solidFill>
                <a:latin typeface="Arial" panose="020B0604020202020204" pitchFamily="34" charset="0"/>
                <a:cs typeface="Arial" panose="020B0604020202020204" pitchFamily="34" charset="0"/>
              </a:rPr>
              <a:t>280س</a:t>
            </a:r>
            <a:endParaRPr lang="en-US" sz="2400" b="1" dirty="0">
              <a:solidFill>
                <a:schemeClr val="tx1"/>
              </a:solidFill>
              <a:latin typeface="Arial" panose="020B0604020202020204" pitchFamily="34" charset="0"/>
              <a:cs typeface="Arial" panose="020B0604020202020204" pitchFamily="34" charset="0"/>
            </a:endParaRPr>
          </a:p>
        </p:txBody>
      </p:sp>
      <p:sp>
        <p:nvSpPr>
          <p:cNvPr id="45063" name="Rectangle 7"/>
          <p:cNvSpPr>
            <a:spLocks noGrp="1" noChangeArrowheads="1"/>
          </p:cNvSpPr>
          <p:nvPr>
            <p:ph type="title" idx="4294967295"/>
          </p:nvPr>
        </p:nvSpPr>
        <p:spPr>
          <a:xfrm>
            <a:off x="755576" y="0"/>
            <a:ext cx="7560840" cy="990600"/>
          </a:xfrm>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3. نكران الذات (3: 13-5: 14)</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5060">
                                            <p:txEl>
                                              <p:pRg st="0" end="0"/>
                                            </p:txEl>
                                          </p:spTgt>
                                        </p:tgtEl>
                                        <p:attrNameLst>
                                          <p:attrName>style.visibility</p:attrName>
                                        </p:attrNameLst>
                                      </p:cBhvr>
                                      <p:to>
                                        <p:strVal val="visible"/>
                                      </p:to>
                                    </p:set>
                                    <p:animEffect transition="in" filter="diamond(in)">
                                      <p:cBhvr>
                                        <p:cTn id="7" dur="1000"/>
                                        <p:tgtEl>
                                          <p:spTgt spid="450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45061"/>
                                        </p:tgtEl>
                                        <p:attrNameLst>
                                          <p:attrName>style.visibility</p:attrName>
                                        </p:attrNameLst>
                                      </p:cBhvr>
                                      <p:to>
                                        <p:strVal val="visible"/>
                                      </p:to>
                                    </p:set>
                                    <p:anim calcmode="lin" valueType="num">
                                      <p:cBhvr>
                                        <p:cTn id="12" dur="500" fill="hold"/>
                                        <p:tgtEl>
                                          <p:spTgt spid="45061"/>
                                        </p:tgtEl>
                                        <p:attrNameLst>
                                          <p:attrName>ppt_w</p:attrName>
                                        </p:attrNameLst>
                                      </p:cBhvr>
                                      <p:tavLst>
                                        <p:tav tm="0">
                                          <p:val>
                                            <p:fltVal val="0"/>
                                          </p:val>
                                        </p:tav>
                                        <p:tav tm="100000">
                                          <p:val>
                                            <p:strVal val="#ppt_w"/>
                                          </p:val>
                                        </p:tav>
                                      </p:tavLst>
                                    </p:anim>
                                    <p:anim calcmode="lin" valueType="num">
                                      <p:cBhvr>
                                        <p:cTn id="13" dur="500" fill="hold"/>
                                        <p:tgtEl>
                                          <p:spTgt spid="450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graphicFrame>
        <p:nvGraphicFramePr>
          <p:cNvPr id="385026" name="Object 2"/>
          <p:cNvGraphicFramePr>
            <a:graphicFrameLocks noChangeAspect="1"/>
          </p:cNvGraphicFramePr>
          <p:nvPr/>
        </p:nvGraphicFramePr>
        <p:xfrm>
          <a:off x="228600" y="914400"/>
          <a:ext cx="8763000" cy="4953000"/>
        </p:xfrm>
        <a:graphic>
          <a:graphicData uri="http://schemas.openxmlformats.org/presentationml/2006/ole">
            <mc:AlternateContent xmlns:mc="http://schemas.openxmlformats.org/markup-compatibility/2006">
              <mc:Choice xmlns:v="urn:schemas-microsoft-com:vml" Requires="v">
                <p:oleObj name="Bitmap Image" r:id="rId2" imgW="2857899" imgH="1714739" progId="Paint.Picture">
                  <p:embed/>
                </p:oleObj>
              </mc:Choice>
              <mc:Fallback>
                <p:oleObj name="Bitmap Image" r:id="rId2" imgW="2857899" imgH="1714739" progId="Paint.Picture">
                  <p:embed/>
                  <p:pic>
                    <p:nvPicPr>
                      <p:cNvPr id="38502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763000" cy="495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491" name="Text Box 3"/>
          <p:cNvSpPr txBox="1">
            <a:spLocks noChangeArrowheads="1"/>
          </p:cNvSpPr>
          <p:nvPr/>
        </p:nvSpPr>
        <p:spPr bwMode="auto">
          <a:xfrm>
            <a:off x="2755607" y="5821363"/>
            <a:ext cx="3639137"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ar-JO" sz="5400" b="1" dirty="0">
                <a:solidFill>
                  <a:schemeClr val="tx1"/>
                </a:solidFill>
                <a:latin typeface="Accordance" panose="00000400000000000000" pitchFamily="2" charset="-78"/>
                <a:ea typeface="Accordance" panose="00000400000000000000" pitchFamily="2" charset="-78"/>
                <a:cs typeface="Accordance" panose="00000400000000000000" pitchFamily="2" charset="-78"/>
              </a:rPr>
              <a:t>كوريا الشمالية</a:t>
            </a:r>
            <a:endParaRPr lang="en-US" sz="5400" b="1" dirty="0">
              <a:solidFill>
                <a:schemeClr val="tx1"/>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85028" name="Rectangle 5"/>
          <p:cNvSpPr>
            <a:spLocks noGrp="1" noChangeArrowheads="1"/>
          </p:cNvSpPr>
          <p:nvPr>
            <p:ph type="title" idx="4294967295"/>
          </p:nvPr>
        </p:nvSpPr>
        <p:spPr>
          <a:xfrm>
            <a:off x="9324975" y="6237288"/>
            <a:ext cx="1600200" cy="381000"/>
          </a:xfrm>
        </p:spPr>
        <p:txBody>
          <a:bodyPr/>
          <a:lstStyle/>
          <a:p>
            <a:pPr algn="r" eaLnBrk="1" hangingPunct="1"/>
            <a:r>
              <a:rPr lang="en-US" sz="1600">
                <a:latin typeface="Times New Roman" charset="0"/>
                <a:ea typeface="ＭＳ Ｐゴシック" charset="0"/>
                <a:cs typeface="ＭＳ Ｐゴシック" charset="0"/>
              </a:rPr>
              <a:t>North Korea 2</a:t>
            </a:r>
            <a:endParaRPr lang="en-US">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checkerboard(across)">
                                      <p:cBhvr>
                                        <p:cTn id="7" dur="5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descr="crown"/>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527800" y="3200400"/>
            <a:ext cx="26162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6" name="Text Box 4"/>
          <p:cNvSpPr txBox="1">
            <a:spLocks noChangeArrowheads="1"/>
          </p:cNvSpPr>
          <p:nvPr/>
        </p:nvSpPr>
        <p:spPr bwMode="auto">
          <a:xfrm>
            <a:off x="6804025" y="6172200"/>
            <a:ext cx="1944688" cy="430213"/>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2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2 تي 2: 12</a:t>
            </a:r>
            <a:endParaRPr kumimoji="0" lang="en-US" sz="22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endParaRPr>
          </a:p>
        </p:txBody>
      </p:sp>
      <p:pic>
        <p:nvPicPr>
          <p:cNvPr id="105477" name="Picture 5" descr="heav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62600" y="1295400"/>
            <a:ext cx="2438400" cy="183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8" name="Picture 6" descr="dream hous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81400" y="3810000"/>
            <a:ext cx="2819400"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9" name="Text Box 7"/>
          <p:cNvSpPr txBox="1">
            <a:spLocks noChangeArrowheads="1"/>
          </p:cNvSpPr>
          <p:nvPr/>
        </p:nvSpPr>
        <p:spPr bwMode="auto">
          <a:xfrm>
            <a:off x="4038600" y="3200400"/>
            <a:ext cx="2209800" cy="436563"/>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2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فيلبي 3: 8</a:t>
            </a:r>
            <a:endParaRPr kumimoji="0" lang="en-US" sz="22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endParaRPr>
          </a:p>
        </p:txBody>
      </p:sp>
      <p:graphicFrame>
        <p:nvGraphicFramePr>
          <p:cNvPr id="105481" name="Object 2"/>
          <p:cNvGraphicFramePr>
            <a:graphicFrameLocks noChangeAspect="1"/>
          </p:cNvGraphicFramePr>
          <p:nvPr/>
        </p:nvGraphicFramePr>
        <p:xfrm>
          <a:off x="0" y="2359025"/>
          <a:ext cx="3557588" cy="4498975"/>
        </p:xfrm>
        <a:graphic>
          <a:graphicData uri="http://schemas.openxmlformats.org/presentationml/2006/ole">
            <mc:AlternateContent xmlns:mc="http://schemas.openxmlformats.org/markup-compatibility/2006">
              <mc:Choice xmlns:v="urn:schemas-microsoft-com:vml" Requires="v">
                <p:oleObj name="Image" r:id="rId5" imgW="3558066" imgH="4498412" progId="Photoshop.Image.5">
                  <p:embed/>
                </p:oleObj>
              </mc:Choice>
              <mc:Fallback>
                <p:oleObj name="Image" r:id="rId5" imgW="3558066" imgH="4498412" progId="Photoshop.Image.5">
                  <p:embed/>
                  <p:pic>
                    <p:nvPicPr>
                      <p:cNvPr id="105481"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359025"/>
                        <a:ext cx="3557588" cy="4498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5482" name="Text Box 10"/>
          <p:cNvSpPr txBox="1">
            <a:spLocks noChangeArrowheads="1"/>
          </p:cNvSpPr>
          <p:nvPr/>
        </p:nvSpPr>
        <p:spPr bwMode="auto">
          <a:xfrm>
            <a:off x="990600" y="1752600"/>
            <a:ext cx="1524000" cy="436563"/>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2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يعقوب 5</a:t>
            </a:r>
            <a:endParaRPr kumimoji="0" lang="en-US" sz="22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endParaRPr>
          </a:p>
        </p:txBody>
      </p:sp>
      <p:sp>
        <p:nvSpPr>
          <p:cNvPr id="105485" name="Rectangle 13"/>
          <p:cNvSpPr>
            <a:spLocks noGrp="1" noChangeArrowheads="1"/>
          </p:cNvSpPr>
          <p:nvPr>
            <p:ph type="title" idx="4294967295"/>
          </p:nvPr>
        </p:nvSpPr>
        <p:spPr>
          <a:xfrm>
            <a:off x="2203450" y="76200"/>
            <a:ext cx="3235181" cy="646331"/>
          </a:xfrm>
          <a:effectLst>
            <a:outerShdw blurRad="63500" dist="35921" dir="2700000" algn="ctr" rotWithShape="0">
              <a:schemeClr val="bg2">
                <a:alpha val="74998"/>
              </a:schemeClr>
            </a:outerShdw>
          </a:effectLst>
        </p:spPr>
        <p:txBody>
          <a:bodyPr wrap="none" anchor="t">
            <a:spAutoFit/>
          </a:bodyPr>
          <a:lstStyle/>
          <a:p>
            <a:pPr eaLnBrk="1" hangingPunct="1">
              <a:defRPr/>
            </a:pPr>
            <a:r>
              <a:rPr lang="ar-JO" sz="3600" b="1" dirty="0">
                <a:solidFill>
                  <a:schemeClr val="tx1"/>
                </a:solidFill>
                <a:effectLst/>
                <a:latin typeface="Arial" panose="020B0604020202020204" pitchFamily="34" charset="0"/>
                <a:cs typeface="Arial" panose="020B0604020202020204" pitchFamily="34" charset="0"/>
              </a:rPr>
              <a:t>الألم في العهد الجديد</a:t>
            </a:r>
            <a:endParaRPr lang="en-US" sz="3600" b="1" dirty="0">
              <a:solidFill>
                <a:schemeClr val="tx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5481"/>
                                        </p:tgtEl>
                                        <p:attrNameLst>
                                          <p:attrName>style.visibility</p:attrName>
                                        </p:attrNameLst>
                                      </p:cBhvr>
                                      <p:to>
                                        <p:strVal val="visible"/>
                                      </p:to>
                                    </p:set>
                                    <p:anim calcmode="lin" valueType="num">
                                      <p:cBhvr additive="base">
                                        <p:cTn id="7" dur="500" fill="hold"/>
                                        <p:tgtEl>
                                          <p:spTgt spid="105481"/>
                                        </p:tgtEl>
                                        <p:attrNameLst>
                                          <p:attrName>ppt_x</p:attrName>
                                        </p:attrNameLst>
                                      </p:cBhvr>
                                      <p:tavLst>
                                        <p:tav tm="0">
                                          <p:val>
                                            <p:strVal val="0-#ppt_w/2"/>
                                          </p:val>
                                        </p:tav>
                                        <p:tav tm="100000">
                                          <p:val>
                                            <p:strVal val="#ppt_x"/>
                                          </p:val>
                                        </p:tav>
                                      </p:tavLst>
                                    </p:anim>
                                    <p:anim calcmode="lin" valueType="num">
                                      <p:cBhvr additive="base">
                                        <p:cTn id="8" dur="500" fill="hold"/>
                                        <p:tgtEl>
                                          <p:spTgt spid="105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5482"/>
                                        </p:tgtEl>
                                        <p:attrNameLst>
                                          <p:attrName>style.visibility</p:attrName>
                                        </p:attrNameLst>
                                      </p:cBhvr>
                                      <p:to>
                                        <p:strVal val="visible"/>
                                      </p:to>
                                    </p:set>
                                    <p:anim calcmode="lin" valueType="num">
                                      <p:cBhvr additive="base">
                                        <p:cTn id="12" dur="500" fill="hold"/>
                                        <p:tgtEl>
                                          <p:spTgt spid="105482"/>
                                        </p:tgtEl>
                                        <p:attrNameLst>
                                          <p:attrName>ppt_x</p:attrName>
                                        </p:attrNameLst>
                                      </p:cBhvr>
                                      <p:tavLst>
                                        <p:tav tm="0">
                                          <p:val>
                                            <p:strVal val="0-#ppt_w/2"/>
                                          </p:val>
                                        </p:tav>
                                        <p:tav tm="100000">
                                          <p:val>
                                            <p:strVal val="#ppt_x"/>
                                          </p:val>
                                        </p:tav>
                                      </p:tavLst>
                                    </p:anim>
                                    <p:anim calcmode="lin" valueType="num">
                                      <p:cBhvr additive="base">
                                        <p:cTn id="13" dur="500" fill="hold"/>
                                        <p:tgtEl>
                                          <p:spTgt spid="10548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05478"/>
                                        </p:tgtEl>
                                        <p:attrNameLst>
                                          <p:attrName>style.visibility</p:attrName>
                                        </p:attrNameLst>
                                      </p:cBhvr>
                                      <p:to>
                                        <p:strVal val="visible"/>
                                      </p:to>
                                    </p:set>
                                    <p:anim calcmode="lin" valueType="num">
                                      <p:cBhvr additive="base">
                                        <p:cTn id="18" dur="500" fill="hold"/>
                                        <p:tgtEl>
                                          <p:spTgt spid="105478"/>
                                        </p:tgtEl>
                                        <p:attrNameLst>
                                          <p:attrName>ppt_x</p:attrName>
                                        </p:attrNameLst>
                                      </p:cBhvr>
                                      <p:tavLst>
                                        <p:tav tm="0">
                                          <p:val>
                                            <p:strVal val="#ppt_x"/>
                                          </p:val>
                                        </p:tav>
                                        <p:tav tm="100000">
                                          <p:val>
                                            <p:strVal val="#ppt_x"/>
                                          </p:val>
                                        </p:tav>
                                      </p:tavLst>
                                    </p:anim>
                                    <p:anim calcmode="lin" valueType="num">
                                      <p:cBhvr additive="base">
                                        <p:cTn id="19" dur="500" fill="hold"/>
                                        <p:tgtEl>
                                          <p:spTgt spid="105478"/>
                                        </p:tgtEl>
                                        <p:attrNameLst>
                                          <p:attrName>ppt_y</p:attrName>
                                        </p:attrNameLst>
                                      </p:cBhvr>
                                      <p:tavLst>
                                        <p:tav tm="0">
                                          <p:val>
                                            <p:strVal val="1+#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05477"/>
                                        </p:tgtEl>
                                        <p:attrNameLst>
                                          <p:attrName>style.visibility</p:attrName>
                                        </p:attrNameLst>
                                      </p:cBhvr>
                                      <p:to>
                                        <p:strVal val="visible"/>
                                      </p:to>
                                    </p:set>
                                    <p:anim calcmode="lin" valueType="num">
                                      <p:cBhvr additive="base">
                                        <p:cTn id="22" dur="500" fill="hold"/>
                                        <p:tgtEl>
                                          <p:spTgt spid="105477"/>
                                        </p:tgtEl>
                                        <p:attrNameLst>
                                          <p:attrName>ppt_x</p:attrName>
                                        </p:attrNameLst>
                                      </p:cBhvr>
                                      <p:tavLst>
                                        <p:tav tm="0">
                                          <p:val>
                                            <p:strVal val="#ppt_x"/>
                                          </p:val>
                                        </p:tav>
                                        <p:tav tm="100000">
                                          <p:val>
                                            <p:strVal val="#ppt_x"/>
                                          </p:val>
                                        </p:tav>
                                      </p:tavLst>
                                    </p:anim>
                                    <p:anim calcmode="lin" valueType="num">
                                      <p:cBhvr additive="base">
                                        <p:cTn id="23" dur="500" fill="hold"/>
                                        <p:tgtEl>
                                          <p:spTgt spid="105477"/>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105479"/>
                                        </p:tgtEl>
                                        <p:attrNameLst>
                                          <p:attrName>style.visibility</p:attrName>
                                        </p:attrNameLst>
                                      </p:cBhvr>
                                      <p:to>
                                        <p:strVal val="visible"/>
                                      </p:to>
                                    </p:set>
                                    <p:anim calcmode="lin" valueType="num">
                                      <p:cBhvr additive="base">
                                        <p:cTn id="27" dur="500" fill="hold"/>
                                        <p:tgtEl>
                                          <p:spTgt spid="105479"/>
                                        </p:tgtEl>
                                        <p:attrNameLst>
                                          <p:attrName>ppt_x</p:attrName>
                                        </p:attrNameLst>
                                      </p:cBhvr>
                                      <p:tavLst>
                                        <p:tav tm="0">
                                          <p:val>
                                            <p:strVal val="1+#ppt_w/2"/>
                                          </p:val>
                                        </p:tav>
                                        <p:tav tm="100000">
                                          <p:val>
                                            <p:strVal val="#ppt_x"/>
                                          </p:val>
                                        </p:tav>
                                      </p:tavLst>
                                    </p:anim>
                                    <p:anim calcmode="lin" valueType="num">
                                      <p:cBhvr additive="base">
                                        <p:cTn id="28" dur="500" fill="hold"/>
                                        <p:tgtEl>
                                          <p:spTgt spid="105479"/>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6" fill="hold" nodeType="clickEffect">
                                  <p:stCondLst>
                                    <p:cond delay="0"/>
                                  </p:stCondLst>
                                  <p:childTnLst>
                                    <p:set>
                                      <p:cBhvr>
                                        <p:cTn id="32" dur="1" fill="hold">
                                          <p:stCondLst>
                                            <p:cond delay="0"/>
                                          </p:stCondLst>
                                        </p:cTn>
                                        <p:tgtEl>
                                          <p:spTgt spid="105475"/>
                                        </p:tgtEl>
                                        <p:attrNameLst>
                                          <p:attrName>style.visibility</p:attrName>
                                        </p:attrNameLst>
                                      </p:cBhvr>
                                      <p:to>
                                        <p:strVal val="visible"/>
                                      </p:to>
                                    </p:set>
                                    <p:anim calcmode="lin" valueType="num">
                                      <p:cBhvr additive="base">
                                        <p:cTn id="33" dur="500" fill="hold"/>
                                        <p:tgtEl>
                                          <p:spTgt spid="105475"/>
                                        </p:tgtEl>
                                        <p:attrNameLst>
                                          <p:attrName>ppt_x</p:attrName>
                                        </p:attrNameLst>
                                      </p:cBhvr>
                                      <p:tavLst>
                                        <p:tav tm="0">
                                          <p:val>
                                            <p:strVal val="1+#ppt_w/2"/>
                                          </p:val>
                                        </p:tav>
                                        <p:tav tm="100000">
                                          <p:val>
                                            <p:strVal val="#ppt_x"/>
                                          </p:val>
                                        </p:tav>
                                      </p:tavLst>
                                    </p:anim>
                                    <p:anim calcmode="lin" valueType="num">
                                      <p:cBhvr additive="base">
                                        <p:cTn id="34" dur="500" fill="hold"/>
                                        <p:tgtEl>
                                          <p:spTgt spid="105475"/>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105476"/>
                                        </p:tgtEl>
                                        <p:attrNameLst>
                                          <p:attrName>style.visibility</p:attrName>
                                        </p:attrNameLst>
                                      </p:cBhvr>
                                      <p:to>
                                        <p:strVal val="visible"/>
                                      </p:to>
                                    </p:set>
                                    <p:anim calcmode="lin" valueType="num">
                                      <p:cBhvr additive="base">
                                        <p:cTn id="38" dur="500" fill="hold"/>
                                        <p:tgtEl>
                                          <p:spTgt spid="105476"/>
                                        </p:tgtEl>
                                        <p:attrNameLst>
                                          <p:attrName>ppt_x</p:attrName>
                                        </p:attrNameLst>
                                      </p:cBhvr>
                                      <p:tavLst>
                                        <p:tav tm="0">
                                          <p:val>
                                            <p:strVal val="#ppt_x"/>
                                          </p:val>
                                        </p:tav>
                                        <p:tav tm="100000">
                                          <p:val>
                                            <p:strVal val="#ppt_x"/>
                                          </p:val>
                                        </p:tav>
                                      </p:tavLst>
                                    </p:anim>
                                    <p:anim calcmode="lin" valueType="num">
                                      <p:cBhvr additive="base">
                                        <p:cTn id="39" dur="500" fill="hold"/>
                                        <p:tgtEl>
                                          <p:spTgt spid="1054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autoUpdateAnimBg="0"/>
      <p:bldP spid="105479" grpId="0" animBg="1" autoUpdateAnimBg="0"/>
      <p:bldP spid="105482" grpId="0" animBg="1"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3"/>
          <p:cNvSpPr txBox="1">
            <a:spLocks noChangeArrowheads="1"/>
          </p:cNvSpPr>
          <p:nvPr/>
        </p:nvSpPr>
        <p:spPr bwMode="auto">
          <a:xfrm>
            <a:off x="2895600" y="1600200"/>
            <a:ext cx="5503863" cy="1200329"/>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lvl="0" algn="r" eaLnBrk="1" hangingPunct="1">
              <a:spcBef>
                <a:spcPct val="50000"/>
              </a:spcBef>
              <a:defRPr/>
            </a:pPr>
            <a:r>
              <a:rPr lang="ar-JO" sz="2400" b="1" dirty="0">
                <a:solidFill>
                  <a:srgbClr val="993300"/>
                </a:solidFill>
                <a:latin typeface="Arial" panose="020B0604020202020204" pitchFamily="34" charset="0"/>
                <a:cs typeface="Arial" panose="020B0604020202020204" pitchFamily="34" charset="0"/>
              </a:rPr>
              <a:t>1 بط 5: 10 وإله كل نعمة الذي دعانا إلى مجده الأبدي في المسيح يسوع، بعدما تألمتم يسيرا، هو يكملكم، ويثبتكم، ويقويكم، ويمكنكم.</a:t>
            </a:r>
            <a:endParaRPr kumimoji="0" lang="en-US" sz="24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endParaRPr>
          </a:p>
        </p:txBody>
      </p:sp>
      <p:sp>
        <p:nvSpPr>
          <p:cNvPr id="106501" name="Text Box 5"/>
          <p:cNvSpPr txBox="1">
            <a:spLocks noChangeArrowheads="1"/>
          </p:cNvSpPr>
          <p:nvPr/>
        </p:nvSpPr>
        <p:spPr bwMode="auto">
          <a:xfrm>
            <a:off x="3581400" y="4632325"/>
            <a:ext cx="5486400" cy="1200329"/>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lvl="0" algn="r" eaLnBrk="1" hangingPunct="1">
              <a:spcBef>
                <a:spcPct val="50000"/>
              </a:spcBef>
              <a:defRPr/>
            </a:pPr>
            <a:r>
              <a:rPr lang="ar-JO" sz="2400" b="1" dirty="0">
                <a:solidFill>
                  <a:srgbClr val="993300"/>
                </a:solidFill>
                <a:latin typeface="Arial" panose="020B0604020202020204" pitchFamily="34" charset="0"/>
                <a:cs typeface="Arial" panose="020B0604020202020204" pitchFamily="34" charset="0"/>
              </a:rPr>
              <a:t>1 بط 4: 1 فإذ قد تألم المسيح لأجلنا بالجسد، تسلحوا أنتم أيضا بهذه النية. فإن من تألم في الجسد، كف عن الخطية،</a:t>
            </a:r>
            <a:endParaRPr kumimoji="0" lang="en-US" sz="24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endParaRPr>
          </a:p>
        </p:txBody>
      </p:sp>
      <p:sp>
        <p:nvSpPr>
          <p:cNvPr id="106503" name="Text Box 7"/>
          <p:cNvSpPr txBox="1">
            <a:spLocks noChangeArrowheads="1"/>
          </p:cNvSpPr>
          <p:nvPr/>
        </p:nvSpPr>
        <p:spPr bwMode="auto">
          <a:xfrm>
            <a:off x="2895600" y="990600"/>
            <a:ext cx="5791200" cy="457200"/>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يمكن الألم من النمو</a:t>
            </a:r>
            <a:endParaRPr kumimoji="0" lang="en-US" sz="2400" b="1"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p:sp>
        <p:nvSpPr>
          <p:cNvPr id="106504" name="Text Box 8"/>
          <p:cNvSpPr txBox="1">
            <a:spLocks noChangeArrowheads="1"/>
          </p:cNvSpPr>
          <p:nvPr/>
        </p:nvSpPr>
        <p:spPr bwMode="auto">
          <a:xfrm>
            <a:off x="3505200" y="4022725"/>
            <a:ext cx="5265738" cy="457200"/>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يأتي الألم بالشفاء</a:t>
            </a:r>
            <a:endParaRPr kumimoji="0" lang="en-US" sz="2400" b="1"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p:sp>
        <p:nvSpPr>
          <p:cNvPr id="106505" name="Rectangle 9"/>
          <p:cNvSpPr>
            <a:spLocks noGrp="1" noChangeArrowheads="1"/>
          </p:cNvSpPr>
          <p:nvPr>
            <p:ph type="title" idx="4294967295"/>
          </p:nvPr>
        </p:nvSpPr>
        <p:spPr>
          <a:xfrm>
            <a:off x="1905000" y="152400"/>
            <a:ext cx="5331296" cy="646331"/>
          </a:xfrm>
          <a:effectLst>
            <a:outerShdw blurRad="63500" dist="35921" dir="2700000" algn="ctr" rotWithShape="0">
              <a:srgbClr val="000000">
                <a:alpha val="74998"/>
              </a:srgbClr>
            </a:outerShdw>
          </a:effectLst>
        </p:spPr>
        <p:txBody>
          <a:bodyPr wrap="square" anchor="t">
            <a:spAutoFit/>
          </a:bodyPr>
          <a:lstStyle/>
          <a:p>
            <a:pPr algn="ctr" eaLnBrk="1" hangingPunct="1">
              <a:defRPr/>
            </a:pPr>
            <a:r>
              <a:rPr lang="ar-JO" sz="3600" b="1" dirty="0">
                <a:solidFill>
                  <a:schemeClr val="tx1"/>
                </a:solidFill>
                <a:effectLst/>
                <a:latin typeface="Arial" panose="020B0604020202020204" pitchFamily="34" charset="0"/>
                <a:cs typeface="Arial" panose="020B0604020202020204" pitchFamily="34" charset="0"/>
              </a:rPr>
              <a:t>أسباب الألم</a:t>
            </a:r>
            <a:endParaRPr lang="en-US" sz="3600" b="1" dirty="0">
              <a:solidFill>
                <a:schemeClr val="tx1"/>
              </a:solidFill>
              <a:effectLst/>
              <a:latin typeface="Arial" panose="020B0604020202020204" pitchFamily="34" charset="0"/>
              <a:cs typeface="Arial" panose="020B0604020202020204" pitchFamily="34" charset="0"/>
            </a:endParaRPr>
          </a:p>
        </p:txBody>
      </p:sp>
      <p:pic>
        <p:nvPicPr>
          <p:cNvPr id="106506" name="Picture 10" descr="broken bon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038600"/>
            <a:ext cx="1905000" cy="254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2" name="Picture 6" descr="broken bon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0" y="4038600"/>
            <a:ext cx="1676400" cy="254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0" name="Picture 4" descr="plant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990600"/>
            <a:ext cx="25749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6500"/>
                                        </p:tgtEl>
                                        <p:attrNameLst>
                                          <p:attrName>style.visibility</p:attrName>
                                        </p:attrNameLst>
                                      </p:cBhvr>
                                      <p:to>
                                        <p:strVal val="visible"/>
                                      </p:to>
                                    </p:set>
                                    <p:anim calcmode="lin" valueType="num">
                                      <p:cBhvr>
                                        <p:cTn id="7" dur="1000" fill="hold"/>
                                        <p:tgtEl>
                                          <p:spTgt spid="106500"/>
                                        </p:tgtEl>
                                        <p:attrNameLst>
                                          <p:attrName>ppt_w</p:attrName>
                                        </p:attrNameLst>
                                      </p:cBhvr>
                                      <p:tavLst>
                                        <p:tav tm="0">
                                          <p:val>
                                            <p:fltVal val="0"/>
                                          </p:val>
                                        </p:tav>
                                        <p:tav tm="100000">
                                          <p:val>
                                            <p:strVal val="#ppt_w"/>
                                          </p:val>
                                        </p:tav>
                                      </p:tavLst>
                                    </p:anim>
                                    <p:anim calcmode="lin" valueType="num">
                                      <p:cBhvr>
                                        <p:cTn id="8" dur="1000" fill="hold"/>
                                        <p:tgtEl>
                                          <p:spTgt spid="106500"/>
                                        </p:tgtEl>
                                        <p:attrNameLst>
                                          <p:attrName>ppt_h</p:attrName>
                                        </p:attrNameLst>
                                      </p:cBhvr>
                                      <p:tavLst>
                                        <p:tav tm="0">
                                          <p:val>
                                            <p:fltVal val="0"/>
                                          </p:val>
                                        </p:tav>
                                        <p:tav tm="100000">
                                          <p:val>
                                            <p:strVal val="#ppt_h"/>
                                          </p:val>
                                        </p:tav>
                                      </p:tavLst>
                                    </p:anim>
                                    <p:anim calcmode="lin" valueType="num">
                                      <p:cBhvr>
                                        <p:cTn id="9" dur="1000" fill="hold"/>
                                        <p:tgtEl>
                                          <p:spTgt spid="1065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6500"/>
                                        </p:tgtEl>
                                        <p:attrNameLst>
                                          <p:attrName>ppt_y</p:attrName>
                                        </p:attrNameLst>
                                      </p:cBhvr>
                                      <p:tavLst>
                                        <p:tav tm="0" fmla="#ppt_y+(sin(-2*pi*(1-$))*-#ppt_x+cos(-2*pi*(1-$))*(1-#ppt_y))*(1-$)">
                                          <p:val>
                                            <p:fltVal val="0"/>
                                          </p:val>
                                        </p:tav>
                                        <p:tav tm="100000">
                                          <p:val>
                                            <p:fltVal val="1"/>
                                          </p:val>
                                        </p:tav>
                                      </p:tavLst>
                                    </p:anim>
                                  </p:childTnLst>
                                </p:cTn>
                              </p:par>
                              <p:par>
                                <p:cTn id="11" presetID="1" presetClass="entr" presetSubtype="0" fill="hold" grpId="0" nodeType="withEffect">
                                  <p:stCondLst>
                                    <p:cond delay="0"/>
                                  </p:stCondLst>
                                  <p:childTnLst>
                                    <p:set>
                                      <p:cBhvr>
                                        <p:cTn id="12" dur="1" fill="hold">
                                          <p:stCondLst>
                                            <p:cond delay="499"/>
                                          </p:stCondLst>
                                        </p:cTn>
                                        <p:tgtEl>
                                          <p:spTgt spid="106503"/>
                                        </p:tgtEl>
                                        <p:attrNameLst>
                                          <p:attrName>style.visibility</p:attrName>
                                        </p:attrNameLst>
                                      </p:cBhvr>
                                      <p:to>
                                        <p:strVal val="visible"/>
                                      </p:to>
                                    </p:set>
                                  </p:childTnLst>
                                </p:cTn>
                              </p:par>
                            </p:childTnLst>
                          </p:cTn>
                        </p:par>
                        <p:par>
                          <p:cTn id="13" fill="hold" nodeType="afterGroup">
                            <p:stCondLst>
                              <p:cond delay="1000"/>
                            </p:stCondLst>
                            <p:childTnLst>
                              <p:par>
                                <p:cTn id="14" presetID="3" presetClass="entr" presetSubtype="10" fill="hold" grpId="0" nodeType="afterEffect">
                                  <p:stCondLst>
                                    <p:cond delay="3000"/>
                                  </p:stCondLst>
                                  <p:childTnLst>
                                    <p:set>
                                      <p:cBhvr>
                                        <p:cTn id="15" dur="1" fill="hold">
                                          <p:stCondLst>
                                            <p:cond delay="0"/>
                                          </p:stCondLst>
                                        </p:cTn>
                                        <p:tgtEl>
                                          <p:spTgt spid="106499"/>
                                        </p:tgtEl>
                                        <p:attrNameLst>
                                          <p:attrName>style.visibility</p:attrName>
                                        </p:attrNameLst>
                                      </p:cBhvr>
                                      <p:to>
                                        <p:strVal val="visible"/>
                                      </p:to>
                                    </p:set>
                                    <p:animEffect transition="in" filter="blinds(horizontal)">
                                      <p:cBhvr>
                                        <p:cTn id="16" dur="500"/>
                                        <p:tgtEl>
                                          <p:spTgt spid="1064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106506"/>
                                        </p:tgtEl>
                                        <p:attrNameLst>
                                          <p:attrName>style.visibility</p:attrName>
                                        </p:attrNameLst>
                                      </p:cBhvr>
                                      <p:to>
                                        <p:strVal val="visible"/>
                                      </p:to>
                                    </p:set>
                                    <p:anim calcmode="lin" valueType="num">
                                      <p:cBhvr>
                                        <p:cTn id="21" dur="1000" fill="hold"/>
                                        <p:tgtEl>
                                          <p:spTgt spid="106506"/>
                                        </p:tgtEl>
                                        <p:attrNameLst>
                                          <p:attrName>ppt_w</p:attrName>
                                        </p:attrNameLst>
                                      </p:cBhvr>
                                      <p:tavLst>
                                        <p:tav tm="0">
                                          <p:val>
                                            <p:fltVal val="0"/>
                                          </p:val>
                                        </p:tav>
                                        <p:tav tm="100000">
                                          <p:val>
                                            <p:strVal val="#ppt_w"/>
                                          </p:val>
                                        </p:tav>
                                      </p:tavLst>
                                    </p:anim>
                                    <p:anim calcmode="lin" valueType="num">
                                      <p:cBhvr>
                                        <p:cTn id="22" dur="1000" fill="hold"/>
                                        <p:tgtEl>
                                          <p:spTgt spid="106506"/>
                                        </p:tgtEl>
                                        <p:attrNameLst>
                                          <p:attrName>ppt_h</p:attrName>
                                        </p:attrNameLst>
                                      </p:cBhvr>
                                      <p:tavLst>
                                        <p:tav tm="0">
                                          <p:val>
                                            <p:fltVal val="0"/>
                                          </p:val>
                                        </p:tav>
                                        <p:tav tm="100000">
                                          <p:val>
                                            <p:strVal val="#ppt_h"/>
                                          </p:val>
                                        </p:tav>
                                      </p:tavLst>
                                    </p:anim>
                                    <p:anim calcmode="lin" valueType="num">
                                      <p:cBhvr>
                                        <p:cTn id="23" dur="1000" fill="hold"/>
                                        <p:tgtEl>
                                          <p:spTgt spid="10650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6506"/>
                                        </p:tgtEl>
                                        <p:attrNameLst>
                                          <p:attrName>ppt_y</p:attrName>
                                        </p:attrNameLst>
                                      </p:cBhvr>
                                      <p:tavLst>
                                        <p:tav tm="0" fmla="#ppt_y+(sin(-2*pi*(1-$))*-#ppt_x+cos(-2*pi*(1-$))*(1-#ppt_y))*(1-$)">
                                          <p:val>
                                            <p:fltVal val="0"/>
                                          </p:val>
                                        </p:tav>
                                        <p:tav tm="100000">
                                          <p:val>
                                            <p:fltVal val="1"/>
                                          </p:val>
                                        </p:tav>
                                      </p:tavLst>
                                    </p:anim>
                                  </p:childTnLst>
                                </p:cTn>
                              </p:par>
                              <p:par>
                                <p:cTn id="25" presetID="1" presetClass="entr" presetSubtype="0" fill="hold" grpId="0" nodeType="withEffect">
                                  <p:stCondLst>
                                    <p:cond delay="0"/>
                                  </p:stCondLst>
                                  <p:childTnLst>
                                    <p:set>
                                      <p:cBhvr>
                                        <p:cTn id="26" dur="1" fill="hold">
                                          <p:stCondLst>
                                            <p:cond delay="499"/>
                                          </p:stCondLst>
                                        </p:cTn>
                                        <p:tgtEl>
                                          <p:spTgt spid="106504"/>
                                        </p:tgtEl>
                                        <p:attrNameLst>
                                          <p:attrName>style.visibility</p:attrName>
                                        </p:attrNameLst>
                                      </p:cBhvr>
                                      <p:to>
                                        <p:strVal val="visible"/>
                                      </p:to>
                                    </p:set>
                                  </p:childTnLst>
                                </p:cTn>
                              </p:par>
                            </p:childTnLst>
                          </p:cTn>
                        </p:par>
                        <p:par>
                          <p:cTn id="27" fill="hold" nodeType="afterGroup">
                            <p:stCondLst>
                              <p:cond delay="1000"/>
                            </p:stCondLst>
                            <p:childTnLst>
                              <p:par>
                                <p:cTn id="28" presetID="3" presetClass="entr" presetSubtype="10" fill="hold" grpId="0" nodeType="afterEffect">
                                  <p:stCondLst>
                                    <p:cond delay="3000"/>
                                  </p:stCondLst>
                                  <p:childTnLst>
                                    <p:set>
                                      <p:cBhvr>
                                        <p:cTn id="29" dur="1" fill="hold">
                                          <p:stCondLst>
                                            <p:cond delay="0"/>
                                          </p:stCondLst>
                                        </p:cTn>
                                        <p:tgtEl>
                                          <p:spTgt spid="106501"/>
                                        </p:tgtEl>
                                        <p:attrNameLst>
                                          <p:attrName>style.visibility</p:attrName>
                                        </p:attrNameLst>
                                      </p:cBhvr>
                                      <p:to>
                                        <p:strVal val="visible"/>
                                      </p:to>
                                    </p:set>
                                    <p:animEffect transition="in" filter="blinds(horizontal)">
                                      <p:cBhvr>
                                        <p:cTn id="30" dur="500"/>
                                        <p:tgtEl>
                                          <p:spTgt spid="10650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106502"/>
                                        </p:tgtEl>
                                        <p:attrNameLst>
                                          <p:attrName>style.visibility</p:attrName>
                                        </p:attrNameLst>
                                      </p:cBhvr>
                                      <p:to>
                                        <p:strVal val="visible"/>
                                      </p:to>
                                    </p:set>
                                    <p:anim calcmode="lin" valueType="num">
                                      <p:cBhvr>
                                        <p:cTn id="35" dur="1000" fill="hold"/>
                                        <p:tgtEl>
                                          <p:spTgt spid="106502"/>
                                        </p:tgtEl>
                                        <p:attrNameLst>
                                          <p:attrName>ppt_w</p:attrName>
                                        </p:attrNameLst>
                                      </p:cBhvr>
                                      <p:tavLst>
                                        <p:tav tm="0">
                                          <p:val>
                                            <p:fltVal val="0"/>
                                          </p:val>
                                        </p:tav>
                                        <p:tav tm="100000">
                                          <p:val>
                                            <p:strVal val="#ppt_w"/>
                                          </p:val>
                                        </p:tav>
                                      </p:tavLst>
                                    </p:anim>
                                    <p:anim calcmode="lin" valueType="num">
                                      <p:cBhvr>
                                        <p:cTn id="36" dur="1000" fill="hold"/>
                                        <p:tgtEl>
                                          <p:spTgt spid="106502"/>
                                        </p:tgtEl>
                                        <p:attrNameLst>
                                          <p:attrName>ppt_h</p:attrName>
                                        </p:attrNameLst>
                                      </p:cBhvr>
                                      <p:tavLst>
                                        <p:tav tm="0">
                                          <p:val>
                                            <p:fltVal val="0"/>
                                          </p:val>
                                        </p:tav>
                                        <p:tav tm="100000">
                                          <p:val>
                                            <p:strVal val="#ppt_h"/>
                                          </p:val>
                                        </p:tav>
                                      </p:tavLst>
                                    </p:anim>
                                    <p:anim calcmode="lin" valueType="num">
                                      <p:cBhvr>
                                        <p:cTn id="37" dur="1000" fill="hold"/>
                                        <p:tgtEl>
                                          <p:spTgt spid="106502"/>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650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animBg="1" autoUpdateAnimBg="0"/>
      <p:bldP spid="106501" grpId="0" animBg="1" autoUpdateAnimBg="0"/>
      <p:bldP spid="106503" grpId="0" animBg="1" autoUpdateAnimBg="0"/>
      <p:bldP spid="106504" grpId="0" animBg="1"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ext Box 3"/>
          <p:cNvSpPr txBox="1">
            <a:spLocks noChangeArrowheads="1"/>
          </p:cNvSpPr>
          <p:nvPr/>
        </p:nvSpPr>
        <p:spPr bwMode="auto">
          <a:xfrm>
            <a:off x="304800" y="1600200"/>
            <a:ext cx="4495800" cy="830997"/>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lvl="0" algn="r" eaLnBrk="1" hangingPunct="1">
              <a:spcBef>
                <a:spcPct val="50000"/>
              </a:spcBef>
              <a:defRPr/>
            </a:pPr>
            <a:r>
              <a:rPr lang="ar-JO" sz="2400" b="1" dirty="0">
                <a:solidFill>
                  <a:srgbClr val="FF0000"/>
                </a:solidFill>
                <a:latin typeface="Arial" panose="020B0604020202020204" pitchFamily="34" charset="0"/>
                <a:cs typeface="Arial" panose="020B0604020202020204" pitchFamily="34" charset="0"/>
              </a:rPr>
              <a:t>1 بطرس 4: 16 ولكن إن كان كمسيحي، فلا يخجل، بل يمجد الله من هذا القبيل.</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7524" name="Text Box 4"/>
          <p:cNvSpPr txBox="1">
            <a:spLocks noChangeArrowheads="1"/>
          </p:cNvSpPr>
          <p:nvPr/>
        </p:nvSpPr>
        <p:spPr bwMode="auto">
          <a:xfrm>
            <a:off x="609600" y="990600"/>
            <a:ext cx="3962400" cy="47307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يمجد الألم الله</a:t>
            </a:r>
            <a:endParaRPr kumimoji="0" lang="en-US" sz="2400" b="1"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p:sp>
        <p:nvSpPr>
          <p:cNvPr id="107525" name="Text Box 5"/>
          <p:cNvSpPr txBox="1">
            <a:spLocks noChangeArrowheads="1"/>
          </p:cNvSpPr>
          <p:nvPr/>
        </p:nvSpPr>
        <p:spPr bwMode="auto">
          <a:xfrm>
            <a:off x="228600" y="4724400"/>
            <a:ext cx="5029200" cy="1200329"/>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lvl="0" algn="r" eaLnBrk="1" hangingPunct="1">
              <a:spcBef>
                <a:spcPct val="50000"/>
              </a:spcBef>
              <a:defRPr/>
            </a:pPr>
            <a:r>
              <a:rPr lang="ar-JO" sz="2400" b="1" dirty="0">
                <a:solidFill>
                  <a:srgbClr val="FF0000"/>
                </a:solidFill>
                <a:latin typeface="Arial" panose="020B0604020202020204" pitchFamily="34" charset="0"/>
                <a:cs typeface="Arial" panose="020B0604020202020204" pitchFamily="34" charset="0"/>
              </a:rPr>
              <a:t>1 بط 4: 13 بل كما اشتركتم في آلام المسيح، افرحوا لكي تفرحوا في استعلان مجده أيضاً مبتهجين.</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7526" name="Text Box 6"/>
          <p:cNvSpPr txBox="1">
            <a:spLocks noChangeArrowheads="1"/>
          </p:cNvSpPr>
          <p:nvPr/>
        </p:nvSpPr>
        <p:spPr bwMode="auto">
          <a:xfrm>
            <a:off x="304800" y="3810000"/>
            <a:ext cx="4724400" cy="46166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يؤكد الألم المجد المستقبلي مع المسيح</a:t>
            </a:r>
            <a:endParaRPr kumimoji="0" lang="en-US" sz="2400" b="1"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p:pic>
        <p:nvPicPr>
          <p:cNvPr id="107527" name="Picture 7" descr="pe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10200" y="1066800"/>
            <a:ext cx="35052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07528" name="Object 2"/>
          <p:cNvGraphicFramePr>
            <a:graphicFrameLocks noChangeAspect="1"/>
          </p:cNvGraphicFramePr>
          <p:nvPr/>
        </p:nvGraphicFramePr>
        <p:xfrm>
          <a:off x="5410200" y="4114800"/>
          <a:ext cx="3505200" cy="2490788"/>
        </p:xfrm>
        <a:graphic>
          <a:graphicData uri="http://schemas.openxmlformats.org/presentationml/2006/ole">
            <mc:AlternateContent xmlns:mc="http://schemas.openxmlformats.org/markup-compatibility/2006">
              <mc:Choice xmlns:v="urn:schemas-microsoft-com:vml" Requires="v">
                <p:oleObj name="Photo Editor Photo" r:id="rId3" imgW="2534004" imgH="1800476" progId="MSPhotoEd.3">
                  <p:embed/>
                </p:oleObj>
              </mc:Choice>
              <mc:Fallback>
                <p:oleObj name="Photo Editor Photo" r:id="rId3" imgW="2534004" imgH="1800476" progId="MSPhotoEd.3">
                  <p:embed/>
                  <p:pic>
                    <p:nvPicPr>
                      <p:cNvPr id="10752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114800"/>
                        <a:ext cx="3505200" cy="2490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7530" name="Rectangle 10"/>
          <p:cNvSpPr>
            <a:spLocks noGrp="1" noChangeArrowheads="1"/>
          </p:cNvSpPr>
          <p:nvPr>
            <p:ph type="title" idx="4294967295"/>
          </p:nvPr>
        </p:nvSpPr>
        <p:spPr>
          <a:xfrm>
            <a:off x="1974850" y="152400"/>
            <a:ext cx="4724400" cy="646331"/>
          </a:xfrm>
          <a:effectLst>
            <a:outerShdw blurRad="63500" dist="35921" dir="2700000" algn="ctr" rotWithShape="0">
              <a:srgbClr val="000000">
                <a:alpha val="74998"/>
              </a:srgbClr>
            </a:outerShdw>
          </a:effectLst>
        </p:spPr>
        <p:txBody>
          <a:bodyPr wrap="square" anchor="t">
            <a:spAutoFit/>
          </a:bodyPr>
          <a:lstStyle/>
          <a:p>
            <a:pPr algn="ctr" eaLnBrk="1" hangingPunct="1">
              <a:defRPr/>
            </a:pPr>
            <a:r>
              <a:rPr lang="ar-JO" sz="3600" b="1" dirty="0">
                <a:solidFill>
                  <a:schemeClr val="tx1"/>
                </a:solidFill>
                <a:effectLst/>
                <a:latin typeface="Arial" panose="020B0604020202020204" pitchFamily="34" charset="0"/>
                <a:cs typeface="Arial" panose="020B0604020202020204" pitchFamily="34" charset="0"/>
              </a:rPr>
              <a:t>أسباب الألم</a:t>
            </a:r>
            <a:endParaRPr lang="en-US" sz="3600" b="1" dirty="0">
              <a:solidFill>
                <a:schemeClr val="tx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7527"/>
                                        </p:tgtEl>
                                        <p:attrNameLst>
                                          <p:attrName>style.visibility</p:attrName>
                                        </p:attrNameLst>
                                      </p:cBhvr>
                                      <p:to>
                                        <p:strVal val="visible"/>
                                      </p:to>
                                    </p:set>
                                    <p:anim calcmode="lin" valueType="num">
                                      <p:cBhvr>
                                        <p:cTn id="7" dur="1000" fill="hold"/>
                                        <p:tgtEl>
                                          <p:spTgt spid="107527"/>
                                        </p:tgtEl>
                                        <p:attrNameLst>
                                          <p:attrName>ppt_w</p:attrName>
                                        </p:attrNameLst>
                                      </p:cBhvr>
                                      <p:tavLst>
                                        <p:tav tm="0">
                                          <p:val>
                                            <p:fltVal val="0"/>
                                          </p:val>
                                        </p:tav>
                                        <p:tav tm="100000">
                                          <p:val>
                                            <p:strVal val="#ppt_w"/>
                                          </p:val>
                                        </p:tav>
                                      </p:tavLst>
                                    </p:anim>
                                    <p:anim calcmode="lin" valueType="num">
                                      <p:cBhvr>
                                        <p:cTn id="8" dur="1000" fill="hold"/>
                                        <p:tgtEl>
                                          <p:spTgt spid="107527"/>
                                        </p:tgtEl>
                                        <p:attrNameLst>
                                          <p:attrName>ppt_h</p:attrName>
                                        </p:attrNameLst>
                                      </p:cBhvr>
                                      <p:tavLst>
                                        <p:tav tm="0">
                                          <p:val>
                                            <p:fltVal val="0"/>
                                          </p:val>
                                        </p:tav>
                                        <p:tav tm="100000">
                                          <p:val>
                                            <p:strVal val="#ppt_h"/>
                                          </p:val>
                                        </p:tav>
                                      </p:tavLst>
                                    </p:anim>
                                    <p:anim calcmode="lin" valueType="num">
                                      <p:cBhvr>
                                        <p:cTn id="9" dur="1000" fill="hold"/>
                                        <p:tgtEl>
                                          <p:spTgt spid="1075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75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7524"/>
                                        </p:tgtEl>
                                        <p:attrNameLst>
                                          <p:attrName>style.visibility</p:attrName>
                                        </p:attrNameLst>
                                      </p:cBhvr>
                                      <p:to>
                                        <p:strVal val="visible"/>
                                      </p:to>
                                    </p:set>
                                  </p:childTnLst>
                                </p:cTn>
                              </p:par>
                            </p:childTnLst>
                          </p:cTn>
                        </p:par>
                        <p:par>
                          <p:cTn id="15" fill="hold" nodeType="afterGroup">
                            <p:stCondLst>
                              <p:cond delay="500"/>
                            </p:stCondLst>
                            <p:childTnLst>
                              <p:par>
                                <p:cTn id="16" presetID="3" presetClass="entr" presetSubtype="10" fill="hold" grpId="0" nodeType="afterEffect">
                                  <p:stCondLst>
                                    <p:cond delay="3000"/>
                                  </p:stCondLst>
                                  <p:childTnLst>
                                    <p:set>
                                      <p:cBhvr>
                                        <p:cTn id="17" dur="1" fill="hold">
                                          <p:stCondLst>
                                            <p:cond delay="0"/>
                                          </p:stCondLst>
                                        </p:cTn>
                                        <p:tgtEl>
                                          <p:spTgt spid="107523"/>
                                        </p:tgtEl>
                                        <p:attrNameLst>
                                          <p:attrName>style.visibility</p:attrName>
                                        </p:attrNameLst>
                                      </p:cBhvr>
                                      <p:to>
                                        <p:strVal val="visible"/>
                                      </p:to>
                                    </p:set>
                                    <p:animEffect transition="in" filter="blinds(horizontal)">
                                      <p:cBhvr>
                                        <p:cTn id="18" dur="500"/>
                                        <p:tgtEl>
                                          <p:spTgt spid="1075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07528"/>
                                        </p:tgtEl>
                                        <p:attrNameLst>
                                          <p:attrName>style.visibility</p:attrName>
                                        </p:attrNameLst>
                                      </p:cBhvr>
                                      <p:to>
                                        <p:strVal val="visible"/>
                                      </p:to>
                                    </p:set>
                                    <p:anim calcmode="lin" valueType="num">
                                      <p:cBhvr>
                                        <p:cTn id="23" dur="10" fill="hold"/>
                                        <p:tgtEl>
                                          <p:spTgt spid="107528"/>
                                        </p:tgtEl>
                                        <p:attrNameLst>
                                          <p:attrName>ppt_w</p:attrName>
                                        </p:attrNameLst>
                                      </p:cBhvr>
                                      <p:tavLst>
                                        <p:tav tm="0">
                                          <p:val>
                                            <p:fltVal val="0"/>
                                          </p:val>
                                        </p:tav>
                                        <p:tav tm="100000">
                                          <p:val>
                                            <p:strVal val="#ppt_w"/>
                                          </p:val>
                                        </p:tav>
                                      </p:tavLst>
                                    </p:anim>
                                    <p:anim calcmode="lin" valueType="num">
                                      <p:cBhvr>
                                        <p:cTn id="24" dur="10" fill="hold"/>
                                        <p:tgtEl>
                                          <p:spTgt spid="107528"/>
                                        </p:tgtEl>
                                        <p:attrNameLst>
                                          <p:attrName>ppt_h</p:attrName>
                                        </p:attrNameLst>
                                      </p:cBhvr>
                                      <p:tavLst>
                                        <p:tav tm="0">
                                          <p:val>
                                            <p:fltVal val="0"/>
                                          </p:val>
                                        </p:tav>
                                        <p:tav tm="100000">
                                          <p:val>
                                            <p:strVal val="#ppt_h"/>
                                          </p:val>
                                        </p:tav>
                                      </p:tavLst>
                                    </p:anim>
                                    <p:anim calcmode="lin" valueType="num">
                                      <p:cBhvr>
                                        <p:cTn id="25" dur="10" fill="hold"/>
                                        <p:tgtEl>
                                          <p:spTgt spid="107528"/>
                                        </p:tgtEl>
                                        <p:attrNameLst>
                                          <p:attrName>ppt_x</p:attrName>
                                        </p:attrNameLst>
                                      </p:cBhvr>
                                      <p:tavLst>
                                        <p:tav tm="0" fmla="#ppt_x+(cos(-2*pi*(1-$))*-#ppt_x-sin(-2*pi*(1-$))*(1-#ppt_y))*(1-$)">
                                          <p:val>
                                            <p:fltVal val="0"/>
                                          </p:val>
                                        </p:tav>
                                        <p:tav tm="100000">
                                          <p:val>
                                            <p:fltVal val="1"/>
                                          </p:val>
                                        </p:tav>
                                      </p:tavLst>
                                    </p:anim>
                                    <p:anim calcmode="lin" valueType="num">
                                      <p:cBhvr>
                                        <p:cTn id="26" dur="10" fill="hold"/>
                                        <p:tgtEl>
                                          <p:spTgt spid="1075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7526"/>
                                        </p:tgtEl>
                                        <p:attrNameLst>
                                          <p:attrName>style.visibility</p:attrName>
                                        </p:attrNameLst>
                                      </p:cBhvr>
                                      <p:to>
                                        <p:strVal val="visible"/>
                                      </p:to>
                                    </p:set>
                                  </p:childTnLst>
                                </p:cTn>
                              </p:par>
                            </p:childTnLst>
                          </p:cTn>
                        </p:par>
                        <p:par>
                          <p:cTn id="31" fill="hold" nodeType="afterGroup">
                            <p:stCondLst>
                              <p:cond delay="500"/>
                            </p:stCondLst>
                            <p:childTnLst>
                              <p:par>
                                <p:cTn id="32" presetID="3" presetClass="entr" presetSubtype="10" fill="hold" grpId="0" nodeType="afterEffect">
                                  <p:stCondLst>
                                    <p:cond delay="3000"/>
                                  </p:stCondLst>
                                  <p:childTnLst>
                                    <p:set>
                                      <p:cBhvr>
                                        <p:cTn id="33" dur="1" fill="hold">
                                          <p:stCondLst>
                                            <p:cond delay="0"/>
                                          </p:stCondLst>
                                        </p:cTn>
                                        <p:tgtEl>
                                          <p:spTgt spid="107525"/>
                                        </p:tgtEl>
                                        <p:attrNameLst>
                                          <p:attrName>style.visibility</p:attrName>
                                        </p:attrNameLst>
                                      </p:cBhvr>
                                      <p:to>
                                        <p:strVal val="visible"/>
                                      </p:to>
                                    </p:set>
                                    <p:animEffect transition="in" filter="blinds(horizontal)">
                                      <p:cBhvr>
                                        <p:cTn id="34" dur="500"/>
                                        <p:tgtEl>
                                          <p:spTgt spid="107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nimBg="1" autoUpdateAnimBg="0"/>
      <p:bldP spid="107524" grpId="0" animBg="1" autoUpdateAnimBg="0"/>
      <p:bldP spid="107525" grpId="0" animBg="1" autoUpdateAnimBg="0"/>
      <p:bldP spid="107526" grpId="0" animBg="1"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201155" name="Text Box 3"/>
          <p:cNvSpPr txBox="1">
            <a:spLocks noChangeArrowheads="1"/>
          </p:cNvSpPr>
          <p:nvPr/>
        </p:nvSpPr>
        <p:spPr bwMode="auto">
          <a:xfrm>
            <a:off x="457200" y="2247715"/>
            <a:ext cx="8291264" cy="2800767"/>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R="0" lvl="0" algn="r" defTabSz="914400" rtl="0" eaLnBrk="1" fontAlgn="base" latinLnBrk="0" hangingPunct="1">
              <a:lnSpc>
                <a:spcPct val="100000"/>
              </a:lnSpc>
              <a:spcBef>
                <a:spcPct val="5000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1. كيف يبدو أسلوب الحياة غير الأناني للمؤمن الذي يعاني </a:t>
            </a:r>
          </a:p>
          <a:p>
            <a:pPr marR="0" lvl="0" algn="r" defTabSz="914400" rtl="0" eaLnBrk="1" fontAlgn="base" latinLnBrk="0" hangingPunct="1">
              <a:lnSpc>
                <a:spcPct val="100000"/>
              </a:lnSpc>
              <a:spcBef>
                <a:spcPct val="50000"/>
              </a:spcBef>
              <a:spcAft>
                <a:spcPct val="0"/>
              </a:spcAft>
              <a:buClrTx/>
              <a:buSzTx/>
              <a:tabLst/>
              <a:defRPr/>
            </a:pPr>
            <a:r>
              <a:rPr lang="en-US" b="1" dirty="0">
                <a:solidFill>
                  <a:srgbClr val="FFFFFF"/>
                </a:solidFill>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    من الظلم؟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R="0" lvl="0" algn="r" defTabSz="914400" rtl="0" eaLnBrk="1" fontAlgn="base" latinLnBrk="0" hangingPunct="1">
              <a:lnSpc>
                <a:spcPct val="100000"/>
              </a:lnSpc>
              <a:spcBef>
                <a:spcPct val="5000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2. ما هي المكافآت المحددة التي نحصل عليها عندما نتجاوب </a:t>
            </a:r>
          </a:p>
          <a:p>
            <a:pPr marR="0" lvl="0" algn="r" defTabSz="914400" rtl="0" eaLnBrk="1" fontAlgn="base" latinLnBrk="0" hangingPunct="1">
              <a:lnSpc>
                <a:spcPct val="100000"/>
              </a:lnSpc>
              <a:spcBef>
                <a:spcPct val="5000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    مع المعاملة الظالمة بدون أنانية؟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01157" name="Rectangle 5"/>
          <p:cNvSpPr>
            <a:spLocks noGrp="1" noChangeArrowheads="1"/>
          </p:cNvSpPr>
          <p:nvPr>
            <p:ph type="title" idx="4294967295"/>
          </p:nvPr>
        </p:nvSpPr>
        <p:spPr>
          <a:xfrm>
            <a:off x="228600" y="663390"/>
            <a:ext cx="8686800" cy="1077218"/>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wrap="square" anchor="t">
            <a:spAutoFit/>
          </a:bodyPr>
          <a:lstStyle/>
          <a:p>
            <a:pPr eaLnBrk="1" hangingPunct="1">
              <a:spcBef>
                <a:spcPct val="50000"/>
              </a:spcBef>
              <a:defRPr/>
            </a:pPr>
            <a:r>
              <a:rPr lang="ar-JO" sz="3200" dirty="0">
                <a:solidFill>
                  <a:schemeClr val="bg1"/>
                </a:solidFill>
                <a:effectLst>
                  <a:outerShdw blurRad="38100" dist="38100" dir="2700000" algn="tl">
                    <a:srgbClr val="000000"/>
                  </a:outerShdw>
                </a:effectLst>
                <a:ea typeface="ＭＳ Ｐゴシック" charset="0"/>
              </a:rPr>
              <a:t>سؤالين حول الألم البار</a:t>
            </a:r>
            <a:br>
              <a:rPr lang="ar-JO" sz="3200" dirty="0">
                <a:solidFill>
                  <a:schemeClr val="bg1"/>
                </a:solidFill>
                <a:effectLst>
                  <a:outerShdw blurRad="38100" dist="38100" dir="2700000" algn="tl">
                    <a:srgbClr val="000000"/>
                  </a:outerShdw>
                </a:effectLst>
                <a:ea typeface="ＭＳ Ｐゴシック" charset="0"/>
              </a:rPr>
            </a:br>
            <a:r>
              <a:rPr lang="ar-JO" sz="3200" dirty="0">
                <a:solidFill>
                  <a:schemeClr val="bg1"/>
                </a:solidFill>
                <a:effectLst>
                  <a:outerShdw blurRad="38100" dist="38100" dir="2700000" algn="tl">
                    <a:srgbClr val="000000"/>
                  </a:outerShdw>
                </a:effectLst>
                <a:ea typeface="ＭＳ Ｐゴシック" charset="0"/>
              </a:rPr>
              <a:t>(الإجابات معتمدة على 1 بطرس 3: 13-17)</a:t>
            </a:r>
            <a:endParaRPr lang="en-US" sz="3200" dirty="0">
              <a:solidFill>
                <a:schemeClr val="bg1"/>
              </a:solidFill>
              <a:effectLst>
                <a:outerShdw blurRad="38100" dist="38100" dir="2700000" algn="tl">
                  <a:srgbClr val="000000"/>
                </a:outerShdw>
              </a:effectLst>
              <a:ea typeface="ＭＳ Ｐゴシック" charset="0"/>
            </a:endParaRPr>
          </a:p>
        </p:txBody>
      </p:sp>
      <p:sp>
        <p:nvSpPr>
          <p:cNvPr id="1201158" name="Text Box 6"/>
          <p:cNvSpPr txBox="1">
            <a:spLocks noChangeArrowheads="1"/>
          </p:cNvSpPr>
          <p:nvPr/>
        </p:nvSpPr>
        <p:spPr bwMode="auto">
          <a:xfrm>
            <a:off x="7812360" y="76200"/>
            <a:ext cx="1255440" cy="461665"/>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280س</a:t>
            </a:r>
            <a:endParaRPr kumimoji="0" lang="en-US"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204227" name="Text Box 3"/>
          <p:cNvSpPr txBox="1">
            <a:spLocks noChangeArrowheads="1"/>
          </p:cNvSpPr>
          <p:nvPr/>
        </p:nvSpPr>
        <p:spPr bwMode="auto">
          <a:xfrm>
            <a:off x="0" y="1420813"/>
            <a:ext cx="9144000" cy="4801314"/>
          </a:xfrm>
          <a:prstGeom prst="rect">
            <a:avLst/>
          </a:prstGeom>
          <a:noFill/>
          <a:ln w="9525">
            <a:noFill/>
            <a:miter lim="800000"/>
            <a:headEnd/>
            <a:tailEnd/>
          </a:ln>
          <a:effectLst/>
        </p:spPr>
        <p:txBody>
          <a:bodyPr>
            <a:spAutoFit/>
          </a:bodyPr>
          <a:lstStyle/>
          <a:p>
            <a:pPr marR="0" lvl="0" algn="r" defTabSz="914400" rtl="0" eaLnBrk="1" fontAlgn="base" latinLnBrk="0" hangingPunct="1">
              <a:lnSpc>
                <a:spcPct val="100000"/>
              </a:lnSpc>
              <a:spcBef>
                <a:spcPct val="50000"/>
              </a:spcBef>
              <a:spcAft>
                <a:spcPct val="0"/>
              </a:spcAft>
              <a:buClrTx/>
              <a:buSzTx/>
              <a:tabLst/>
              <a:defRPr/>
            </a:pPr>
            <a:r>
              <a:rPr lang="ar-JO" sz="3600" b="1" dirty="0">
                <a:solidFill>
                  <a:srgbClr val="FFFFFF"/>
                </a:solidFill>
                <a:latin typeface="Arial" panose="020B0604020202020204" pitchFamily="34" charset="0"/>
                <a:cs typeface="Arial" panose="020B0604020202020204" pitchFamily="34" charset="0"/>
              </a:rPr>
              <a:t>1. عدم الأنانية ظاهرة في: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lang="ar-JO" sz="2400" b="1" dirty="0">
                <a:solidFill>
                  <a:srgbClr val="FFFFFF"/>
                </a:solidFill>
                <a:latin typeface="Arial" panose="020B0604020202020204" pitchFamily="34" charset="0"/>
                <a:cs typeface="Arial" panose="020B0604020202020204" pitchFamily="34" charset="0"/>
              </a:rPr>
              <a:t>أن نكون حريصين في فعل الخير للآخرين (3: 13)</a:t>
            </a: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التألم بسبب فعل الخير (3: 14أ، 17)</a:t>
            </a: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lang="ar-JO" sz="2400" b="1" dirty="0">
                <a:solidFill>
                  <a:srgbClr val="FFFFFF"/>
                </a:solidFill>
                <a:latin typeface="Arial" panose="020B0604020202020204" pitchFamily="34" charset="0"/>
                <a:cs typeface="Arial" panose="020B0604020202020204" pitchFamily="34" charset="0"/>
              </a:rPr>
              <a:t>الخضوع لربوبية المسيح (3: 15أ)</a:t>
            </a: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الدفاع عن الإيمان (3: 15ب)</a:t>
            </a: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lang="ar-JO" sz="2400" b="1" dirty="0">
                <a:solidFill>
                  <a:srgbClr val="FFFFFF"/>
                </a:solidFill>
                <a:latin typeface="Arial" panose="020B0604020202020204" pitchFamily="34" charset="0"/>
                <a:cs typeface="Arial" panose="020B0604020202020204" pitchFamily="34" charset="0"/>
              </a:rPr>
              <a:t>أن نكون لطفاء ومحترمين (3: 15ت)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R="0" lvl="0" algn="r" defTabSz="914400" rtl="0" eaLnBrk="1" fontAlgn="base" latinLnBrk="0" hangingPunct="1">
              <a:lnSpc>
                <a:spcPct val="100000"/>
              </a:lnSpc>
              <a:spcBef>
                <a:spcPct val="50000"/>
              </a:spcBef>
              <a:spcAft>
                <a:spcPct val="0"/>
              </a:spcAft>
              <a:buClrTx/>
              <a:buSzTx/>
              <a:tabLst/>
              <a:defRPr/>
            </a:pPr>
            <a:r>
              <a:rPr lang="ar-JO" sz="3600" b="1" dirty="0">
                <a:solidFill>
                  <a:srgbClr val="FFFFFF"/>
                </a:solidFill>
                <a:latin typeface="Arial" panose="020B0604020202020204" pitchFamily="34" charset="0"/>
                <a:cs typeface="Arial" panose="020B0604020202020204" pitchFamily="34" charset="0"/>
              </a:rPr>
              <a:t>2. مكافآت المتألمين غير الأنانيين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lang="ar-JO" sz="2400" b="1" dirty="0">
                <a:solidFill>
                  <a:srgbClr val="FFFFFF"/>
                </a:solidFill>
                <a:latin typeface="Arial" panose="020B0604020202020204" pitchFamily="34" charset="0"/>
                <a:cs typeface="Arial" panose="020B0604020202020204" pitchFamily="34" charset="0"/>
              </a:rPr>
              <a:t>مباركين (3: 14أ)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الحرية من الخوف الذي يصيب المضطهدين (3: 14ب)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lang="ar-JO" sz="2400" b="1" dirty="0">
                <a:solidFill>
                  <a:srgbClr val="FFFFFF"/>
                </a:solidFill>
                <a:latin typeface="Arial" panose="020B0604020202020204" pitchFamily="34" charset="0"/>
                <a:cs typeface="Arial" panose="020B0604020202020204" pitchFamily="34" charset="0"/>
              </a:rPr>
              <a:t>لديهم الرجاء ليشاركوه مع الآخرين (3: 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ضمير مرتاح (3: 16)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04228" name="Rectangle 4"/>
          <p:cNvSpPr>
            <a:spLocks noGrp="1" noChangeArrowheads="1"/>
          </p:cNvSpPr>
          <p:nvPr>
            <p:ph type="title" idx="4294967295"/>
          </p:nvPr>
        </p:nvSpPr>
        <p:spPr>
          <a:xfrm>
            <a:off x="251520" y="506413"/>
            <a:ext cx="866388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wrap="square" anchor="t">
            <a:spAutoFit/>
          </a:bodyPr>
          <a:lstStyle/>
          <a:p>
            <a:pPr eaLnBrk="1" hangingPunct="1">
              <a:spcBef>
                <a:spcPct val="50000"/>
              </a:spcBef>
              <a:defRPr/>
            </a:pPr>
            <a:r>
              <a:rPr lang="ar-JO" sz="3600" dirty="0">
                <a:solidFill>
                  <a:schemeClr val="bg1"/>
                </a:solidFill>
                <a:effectLst>
                  <a:outerShdw blurRad="38100" dist="38100" dir="2700000" algn="tl">
                    <a:srgbClr val="000000"/>
                  </a:outerShdw>
                </a:effectLst>
                <a:ea typeface="ＭＳ Ｐゴシック" charset="0"/>
              </a:rPr>
              <a:t>الألم البار (1 بطرس 3: 13-17)</a:t>
            </a:r>
            <a:r>
              <a:rPr lang="en-US" sz="3600" dirty="0">
                <a:solidFill>
                  <a:schemeClr val="bg1"/>
                </a:solidFill>
                <a:effectLst>
                  <a:outerShdw blurRad="38100" dist="38100" dir="2700000" algn="tl">
                    <a:srgbClr val="000000"/>
                  </a:outerShdw>
                </a:effectLst>
                <a:ea typeface="ＭＳ Ｐゴシック" charset="0"/>
              </a:rPr>
              <a:t> </a:t>
            </a:r>
          </a:p>
        </p:txBody>
      </p:sp>
      <p:sp>
        <p:nvSpPr>
          <p:cNvPr id="1204229" name="Text Box 5"/>
          <p:cNvSpPr txBox="1">
            <a:spLocks noChangeArrowheads="1"/>
          </p:cNvSpPr>
          <p:nvPr/>
        </p:nvSpPr>
        <p:spPr bwMode="auto">
          <a:xfrm>
            <a:off x="7884368" y="-26988"/>
            <a:ext cx="1183432" cy="461665"/>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280س</a:t>
            </a:r>
            <a:endParaRPr kumimoji="0" lang="en-US"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04227">
                                            <p:txEl>
                                              <p:pRg st="0" end="0"/>
                                            </p:txEl>
                                          </p:spTgt>
                                        </p:tgtEl>
                                        <p:attrNameLst>
                                          <p:attrName>style.visibility</p:attrName>
                                        </p:attrNameLst>
                                      </p:cBhvr>
                                      <p:to>
                                        <p:strVal val="visible"/>
                                      </p:to>
                                    </p:set>
                                    <p:animEffect transition="in" filter="fade">
                                      <p:cBhvr>
                                        <p:cTn id="7" dur="1000"/>
                                        <p:tgtEl>
                                          <p:spTgt spid="1204227">
                                            <p:txEl>
                                              <p:pRg st="0" end="0"/>
                                            </p:txEl>
                                          </p:spTgt>
                                        </p:tgtEl>
                                      </p:cBhvr>
                                    </p:animEffect>
                                    <p:anim calcmode="lin" valueType="num">
                                      <p:cBhvr>
                                        <p:cTn id="8" dur="1000" fill="hold"/>
                                        <p:tgtEl>
                                          <p:spTgt spid="120422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20422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04227">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204227">
                                            <p:txEl>
                                              <p:pRg st="1" end="1"/>
                                            </p:txEl>
                                          </p:spTgt>
                                        </p:tgtEl>
                                        <p:attrNameLst>
                                          <p:attrName>style.visibility</p:attrName>
                                        </p:attrNameLst>
                                      </p:cBhvr>
                                      <p:to>
                                        <p:strVal val="visible"/>
                                      </p:to>
                                    </p:set>
                                    <p:animEffect transition="in" filter="fade">
                                      <p:cBhvr>
                                        <p:cTn id="13" dur="1000"/>
                                        <p:tgtEl>
                                          <p:spTgt spid="1204227">
                                            <p:txEl>
                                              <p:pRg st="1" end="1"/>
                                            </p:txEl>
                                          </p:spTgt>
                                        </p:tgtEl>
                                      </p:cBhvr>
                                    </p:animEffect>
                                    <p:anim calcmode="lin" valueType="num">
                                      <p:cBhvr>
                                        <p:cTn id="14" dur="1000" fill="hold"/>
                                        <p:tgtEl>
                                          <p:spTgt spid="1204227">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1204227">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04227">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204227">
                                            <p:txEl>
                                              <p:pRg st="2" end="2"/>
                                            </p:txEl>
                                          </p:spTgt>
                                        </p:tgtEl>
                                        <p:attrNameLst>
                                          <p:attrName>style.visibility</p:attrName>
                                        </p:attrNameLst>
                                      </p:cBhvr>
                                      <p:to>
                                        <p:strVal val="visible"/>
                                      </p:to>
                                    </p:set>
                                    <p:animEffect transition="in" filter="fade">
                                      <p:cBhvr>
                                        <p:cTn id="19" dur="1000"/>
                                        <p:tgtEl>
                                          <p:spTgt spid="1204227">
                                            <p:txEl>
                                              <p:pRg st="2" end="2"/>
                                            </p:txEl>
                                          </p:spTgt>
                                        </p:tgtEl>
                                      </p:cBhvr>
                                    </p:animEffect>
                                    <p:anim calcmode="lin" valueType="num">
                                      <p:cBhvr>
                                        <p:cTn id="20" dur="1000" fill="hold"/>
                                        <p:tgtEl>
                                          <p:spTgt spid="1204227">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1204227">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04227">
                                            <p:txEl>
                                              <p:pRg st="2" end="2"/>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204227">
                                            <p:txEl>
                                              <p:pRg st="3" end="3"/>
                                            </p:txEl>
                                          </p:spTgt>
                                        </p:tgtEl>
                                        <p:attrNameLst>
                                          <p:attrName>style.visibility</p:attrName>
                                        </p:attrNameLst>
                                      </p:cBhvr>
                                      <p:to>
                                        <p:strVal val="visible"/>
                                      </p:to>
                                    </p:set>
                                    <p:animEffect transition="in" filter="fade">
                                      <p:cBhvr>
                                        <p:cTn id="25" dur="1000"/>
                                        <p:tgtEl>
                                          <p:spTgt spid="1204227">
                                            <p:txEl>
                                              <p:pRg st="3" end="3"/>
                                            </p:txEl>
                                          </p:spTgt>
                                        </p:tgtEl>
                                      </p:cBhvr>
                                    </p:animEffect>
                                    <p:anim calcmode="lin" valueType="num">
                                      <p:cBhvr>
                                        <p:cTn id="26" dur="1000" fill="hold"/>
                                        <p:tgtEl>
                                          <p:spTgt spid="1204227">
                                            <p:txEl>
                                              <p:pRg st="3" end="3"/>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1204227">
                                            <p:txEl>
                                              <p:pRg st="3" end="3"/>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04227">
                                            <p:txEl>
                                              <p:pRg st="3" end="3"/>
                                            </p:tx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204227">
                                            <p:txEl>
                                              <p:pRg st="4" end="4"/>
                                            </p:txEl>
                                          </p:spTgt>
                                        </p:tgtEl>
                                        <p:attrNameLst>
                                          <p:attrName>style.visibility</p:attrName>
                                        </p:attrNameLst>
                                      </p:cBhvr>
                                      <p:to>
                                        <p:strVal val="visible"/>
                                      </p:to>
                                    </p:set>
                                    <p:animEffect transition="in" filter="fade">
                                      <p:cBhvr>
                                        <p:cTn id="31" dur="1000"/>
                                        <p:tgtEl>
                                          <p:spTgt spid="1204227">
                                            <p:txEl>
                                              <p:pRg st="4" end="4"/>
                                            </p:txEl>
                                          </p:spTgt>
                                        </p:tgtEl>
                                      </p:cBhvr>
                                    </p:animEffect>
                                    <p:anim calcmode="lin" valueType="num">
                                      <p:cBhvr>
                                        <p:cTn id="32" dur="1000" fill="hold"/>
                                        <p:tgtEl>
                                          <p:spTgt spid="1204227">
                                            <p:txEl>
                                              <p:pRg st="4" end="4"/>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204227">
                                            <p:txEl>
                                              <p:pRg st="4" end="4"/>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04227">
                                            <p:txEl>
                                              <p:pRg st="4" end="4"/>
                                            </p:tx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04227">
                                            <p:txEl>
                                              <p:pRg st="5" end="5"/>
                                            </p:txEl>
                                          </p:spTgt>
                                        </p:tgtEl>
                                        <p:attrNameLst>
                                          <p:attrName>style.visibility</p:attrName>
                                        </p:attrNameLst>
                                      </p:cBhvr>
                                      <p:to>
                                        <p:strVal val="visible"/>
                                      </p:to>
                                    </p:set>
                                    <p:animEffect transition="in" filter="fade">
                                      <p:cBhvr>
                                        <p:cTn id="37" dur="1000"/>
                                        <p:tgtEl>
                                          <p:spTgt spid="1204227">
                                            <p:txEl>
                                              <p:pRg st="5" end="5"/>
                                            </p:txEl>
                                          </p:spTgt>
                                        </p:tgtEl>
                                      </p:cBhvr>
                                    </p:animEffect>
                                    <p:anim calcmode="lin" valueType="num">
                                      <p:cBhvr>
                                        <p:cTn id="38" dur="1000" fill="hold"/>
                                        <p:tgtEl>
                                          <p:spTgt spid="1204227">
                                            <p:txEl>
                                              <p:pRg st="5" end="5"/>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1204227">
                                            <p:txEl>
                                              <p:pRg st="5" end="5"/>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04227">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1204227">
                                            <p:txEl>
                                              <p:pRg st="6" end="6"/>
                                            </p:txEl>
                                          </p:spTgt>
                                        </p:tgtEl>
                                        <p:attrNameLst>
                                          <p:attrName>style.visibility</p:attrName>
                                        </p:attrNameLst>
                                      </p:cBhvr>
                                      <p:to>
                                        <p:strVal val="visible"/>
                                      </p:to>
                                    </p:set>
                                    <p:animEffect transition="in" filter="fade">
                                      <p:cBhvr>
                                        <p:cTn id="45" dur="1000"/>
                                        <p:tgtEl>
                                          <p:spTgt spid="1204227">
                                            <p:txEl>
                                              <p:pRg st="6" end="6"/>
                                            </p:txEl>
                                          </p:spTgt>
                                        </p:tgtEl>
                                      </p:cBhvr>
                                    </p:animEffect>
                                    <p:anim calcmode="lin" valueType="num">
                                      <p:cBhvr>
                                        <p:cTn id="46" dur="1000" fill="hold"/>
                                        <p:tgtEl>
                                          <p:spTgt spid="1204227">
                                            <p:txEl>
                                              <p:pRg st="6" end="6"/>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1204227">
                                            <p:txEl>
                                              <p:pRg st="6" end="6"/>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204227">
                                            <p:txEl>
                                              <p:pRg st="6" end="6"/>
                                            </p:txEl>
                                          </p:spTgt>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1204227">
                                            <p:txEl>
                                              <p:pRg st="7" end="7"/>
                                            </p:txEl>
                                          </p:spTgt>
                                        </p:tgtEl>
                                        <p:attrNameLst>
                                          <p:attrName>style.visibility</p:attrName>
                                        </p:attrNameLst>
                                      </p:cBhvr>
                                      <p:to>
                                        <p:strVal val="visible"/>
                                      </p:to>
                                    </p:set>
                                    <p:animEffect transition="in" filter="fade">
                                      <p:cBhvr>
                                        <p:cTn id="51" dur="1000"/>
                                        <p:tgtEl>
                                          <p:spTgt spid="1204227">
                                            <p:txEl>
                                              <p:pRg st="7" end="7"/>
                                            </p:txEl>
                                          </p:spTgt>
                                        </p:tgtEl>
                                      </p:cBhvr>
                                    </p:animEffect>
                                    <p:anim calcmode="lin" valueType="num">
                                      <p:cBhvr>
                                        <p:cTn id="52" dur="1000" fill="hold"/>
                                        <p:tgtEl>
                                          <p:spTgt spid="1204227">
                                            <p:txEl>
                                              <p:pRg st="7" end="7"/>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1204227">
                                            <p:txEl>
                                              <p:pRg st="7" end="7"/>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204227">
                                            <p:txEl>
                                              <p:pRg st="7" end="7"/>
                                            </p:txEl>
                                          </p:spTgt>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1204227">
                                            <p:txEl>
                                              <p:pRg st="8" end="8"/>
                                            </p:txEl>
                                          </p:spTgt>
                                        </p:tgtEl>
                                        <p:attrNameLst>
                                          <p:attrName>style.visibility</p:attrName>
                                        </p:attrNameLst>
                                      </p:cBhvr>
                                      <p:to>
                                        <p:strVal val="visible"/>
                                      </p:to>
                                    </p:set>
                                    <p:animEffect transition="in" filter="fade">
                                      <p:cBhvr>
                                        <p:cTn id="57" dur="1000"/>
                                        <p:tgtEl>
                                          <p:spTgt spid="1204227">
                                            <p:txEl>
                                              <p:pRg st="8" end="8"/>
                                            </p:txEl>
                                          </p:spTgt>
                                        </p:tgtEl>
                                      </p:cBhvr>
                                    </p:animEffect>
                                    <p:anim calcmode="lin" valueType="num">
                                      <p:cBhvr>
                                        <p:cTn id="58" dur="1000" fill="hold"/>
                                        <p:tgtEl>
                                          <p:spTgt spid="1204227">
                                            <p:txEl>
                                              <p:pRg st="8" end="8"/>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1204227">
                                            <p:txEl>
                                              <p:pRg st="8" end="8"/>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204227">
                                            <p:txEl>
                                              <p:pRg st="8" end="8"/>
                                            </p:txEl>
                                          </p:spTgt>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1204227">
                                            <p:txEl>
                                              <p:pRg st="9" end="9"/>
                                            </p:txEl>
                                          </p:spTgt>
                                        </p:tgtEl>
                                        <p:attrNameLst>
                                          <p:attrName>style.visibility</p:attrName>
                                        </p:attrNameLst>
                                      </p:cBhvr>
                                      <p:to>
                                        <p:strVal val="visible"/>
                                      </p:to>
                                    </p:set>
                                    <p:animEffect transition="in" filter="fade">
                                      <p:cBhvr>
                                        <p:cTn id="63" dur="1000"/>
                                        <p:tgtEl>
                                          <p:spTgt spid="1204227">
                                            <p:txEl>
                                              <p:pRg st="9" end="9"/>
                                            </p:txEl>
                                          </p:spTgt>
                                        </p:tgtEl>
                                      </p:cBhvr>
                                    </p:animEffect>
                                    <p:anim calcmode="lin" valueType="num">
                                      <p:cBhvr>
                                        <p:cTn id="64" dur="1000" fill="hold"/>
                                        <p:tgtEl>
                                          <p:spTgt spid="1204227">
                                            <p:txEl>
                                              <p:pRg st="9" end="9"/>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1204227">
                                            <p:txEl>
                                              <p:pRg st="9" end="9"/>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204227">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1204227">
                                            <p:txEl>
                                              <p:pRg st="10" end="10"/>
                                            </p:txEl>
                                          </p:spTgt>
                                        </p:tgtEl>
                                        <p:attrNameLst>
                                          <p:attrName>style.visibility</p:attrName>
                                        </p:attrNameLst>
                                      </p:cBhvr>
                                      <p:to>
                                        <p:strVal val="visible"/>
                                      </p:to>
                                    </p:set>
                                    <p:animEffect transition="in" filter="fade">
                                      <p:cBhvr>
                                        <p:cTn id="71" dur="1000"/>
                                        <p:tgtEl>
                                          <p:spTgt spid="1204227">
                                            <p:txEl>
                                              <p:pRg st="10" end="10"/>
                                            </p:txEl>
                                          </p:spTgt>
                                        </p:tgtEl>
                                      </p:cBhvr>
                                    </p:animEffect>
                                    <p:anim calcmode="lin" valueType="num">
                                      <p:cBhvr>
                                        <p:cTn id="72" dur="1000" fill="hold"/>
                                        <p:tgtEl>
                                          <p:spTgt spid="1204227">
                                            <p:txEl>
                                              <p:pRg st="10" end="10"/>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1204227">
                                            <p:txEl>
                                              <p:pRg st="10" end="10"/>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204227">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227" grpId="0" build="p" bldLvl="2"/>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65" name="Title 1"/>
          <p:cNvSpPr>
            <a:spLocks noGrp="1"/>
          </p:cNvSpPr>
          <p:nvPr>
            <p:ph type="title"/>
          </p:nvPr>
        </p:nvSpPr>
        <p:spPr>
          <a:xfrm>
            <a:off x="684213" y="115888"/>
            <a:ext cx="7772400" cy="720725"/>
          </a:xfrm>
        </p:spPr>
        <p:txBody>
          <a:bodyPr/>
          <a:lstStyle/>
          <a:p>
            <a:pPr>
              <a:defRPr/>
            </a:pPr>
            <a:r>
              <a:rPr lang="ar-JO" dirty="0">
                <a:solidFill>
                  <a:schemeClr val="bg1"/>
                </a:solidFill>
                <a:effectLst>
                  <a:glow rad="139700">
                    <a:schemeClr val="tx2"/>
                  </a:glow>
                </a:effectLst>
                <a:ea typeface="ＭＳ Ｐゴシック" charset="0"/>
              </a:rPr>
              <a:t>من يخاف أكثر؟</a:t>
            </a:r>
            <a:endParaRPr lang="en-US" dirty="0">
              <a:solidFill>
                <a:schemeClr val="bg1"/>
              </a:solidFill>
              <a:effectLst>
                <a:glow rad="139700">
                  <a:schemeClr val="tx2"/>
                </a:glow>
              </a:effectLst>
              <a:ea typeface="ＭＳ Ｐゴシック" charset="0"/>
            </a:endParaRP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المضطِهدين؟</a:t>
              </a:r>
              <a:endParaRPr kumimoji="0" lang="en-US"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endParaRPr>
            </a:p>
          </p:txBody>
        </p:sp>
        <p:sp>
          <p:nvSpPr>
            <p:cNvPr id="574471" name="Down Arrow 4"/>
            <p:cNvSpPr>
              <a:spLocks noChangeArrowheads="1"/>
            </p:cNvSpPr>
            <p:nvPr/>
          </p:nvSpPr>
          <p:spPr bwMode="auto">
            <a:xfrm rot="3327122">
              <a:off x="3514437" y="564705"/>
              <a:ext cx="503266" cy="1368406"/>
            </a:xfrm>
            <a:prstGeom prst="downArrow">
              <a:avLst>
                <a:gd name="adj1" fmla="val 50000"/>
                <a:gd name="adj2" fmla="val 50001"/>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glow rad="139700">
                    <a:srgbClr val="000000"/>
                  </a:glow>
                </a:effectLst>
                <a:uLnTx/>
                <a:uFillTx/>
                <a:latin typeface="Arial" panose="020B0604020202020204" pitchFamily="34" charset="0"/>
                <a:cs typeface="Arial" panose="020B0604020202020204" pitchFamily="34" charset="0"/>
              </a:endParaRPr>
            </a:p>
          </p:txBody>
        </p:sp>
      </p:grpSp>
      <p:grpSp>
        <p:nvGrpSpPr>
          <p:cNvPr id="8" name="Group 7"/>
          <p:cNvGrpSpPr>
            <a:grpSpLocks/>
          </p:cNvGrpSpPr>
          <p:nvPr/>
        </p:nvGrpSpPr>
        <p:grpSpPr bwMode="auto">
          <a:xfrm>
            <a:off x="4102100" y="996950"/>
            <a:ext cx="4933950" cy="1279525"/>
            <a:chOff x="4101936" y="996889"/>
            <a:chExt cx="4934560" cy="1279983"/>
          </a:xfrm>
        </p:grpSpPr>
        <p:sp>
          <p:nvSpPr>
            <p:cNvPr id="574468" name="Title 1"/>
            <p:cNvSpPr txBox="1">
              <a:spLocks/>
            </p:cNvSpPr>
            <p:nvPr/>
          </p:nvSpPr>
          <p:spPr bwMode="auto">
            <a:xfrm>
              <a:off x="4644008" y="1628800"/>
              <a:ext cx="4392488"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المضطَهدين؟</a:t>
              </a:r>
              <a:endParaRPr kumimoji="0" lang="en-US"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endParaRPr>
            </a:p>
          </p:txBody>
        </p:sp>
        <p:sp>
          <p:nvSpPr>
            <p:cNvPr id="574469" name="Down Arrow 5"/>
            <p:cNvSpPr>
              <a:spLocks noChangeArrowheads="1"/>
            </p:cNvSpPr>
            <p:nvPr/>
          </p:nvSpPr>
          <p:spPr bwMode="auto">
            <a:xfrm rot="-3323958">
              <a:off x="4534525" y="564300"/>
              <a:ext cx="503418" cy="1368594"/>
            </a:xfrm>
            <a:prstGeom prst="downArrow">
              <a:avLst>
                <a:gd name="adj1" fmla="val 50000"/>
                <a:gd name="adj2" fmla="val 50001"/>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glow rad="139700">
                    <a:srgbClr val="000000"/>
                  </a:glow>
                </a:effectLst>
                <a:uLnTx/>
                <a:uFillTx/>
                <a:latin typeface="Arial" panose="020B0604020202020204" pitchFamily="34" charset="0"/>
                <a:cs typeface="Arial" panose="020B0604020202020204" pitchFamily="34" charset="0"/>
              </a:endParaRPr>
            </a:p>
          </p:txBody>
        </p:sp>
      </p:grpSp>
      <p:sp>
        <p:nvSpPr>
          <p:cNvPr id="9" name="Title 1"/>
          <p:cNvSpPr txBox="1">
            <a:spLocks/>
          </p:cNvSpPr>
          <p:nvPr/>
        </p:nvSpPr>
        <p:spPr bwMode="auto">
          <a:xfrm>
            <a:off x="755576" y="3284984"/>
            <a:ext cx="7772400"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00"/>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وأما خوفهم </a:t>
            </a: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(المضطِهدين)</a:t>
            </a:r>
            <a:br>
              <a:rPr kumimoji="0" lang="en-US"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b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00"/>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فلا</a:t>
            </a: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00"/>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تخافوه</a:t>
            </a: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a:t>
            </a:r>
            <a:br>
              <a:rPr kumimoji="0" lang="en-US"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b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(1 بطرس 3: 14 ب)</a:t>
            </a:r>
            <a:endParaRPr kumimoji="0" lang="en-US"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0192"/>
            <a:ext cx="9144000" cy="1048152"/>
          </a:xfrm>
          <a:solidFill>
            <a:schemeClr val="accent2"/>
          </a:solidFill>
          <a:effectLst>
            <a:outerShdw blurRad="63500" dist="35921" dir="2700000" algn="ctr" rotWithShape="0">
              <a:schemeClr val="tx2">
                <a:alpha val="74998"/>
              </a:schemeClr>
            </a:outerShdw>
          </a:effectLst>
        </p:spPr>
        <p:txBody>
          <a:bodyPr anchor="ctr"/>
          <a:lstStyle/>
          <a:p>
            <a:pPr>
              <a:defRPr/>
            </a:pPr>
            <a:r>
              <a:rPr lang="ar-SA" sz="5400" dirty="0">
                <a:effectLst>
                  <a:glow rad="127000">
                    <a:schemeClr val="tx1"/>
                  </a:glow>
                </a:effectLst>
                <a:ea typeface="ＭＳ Ｐゴシック" charset="0"/>
              </a:rPr>
              <a:t>١</a:t>
            </a:r>
            <a:r>
              <a:rPr lang="ar-JO" sz="5400" dirty="0">
                <a:effectLst>
                  <a:glow rad="127000">
                    <a:schemeClr val="tx1"/>
                  </a:glow>
                </a:effectLst>
                <a:ea typeface="ＭＳ Ｐゴシック" charset="0"/>
              </a:rPr>
              <a:t> </a:t>
            </a:r>
            <a:r>
              <a:rPr lang="ar-SA" sz="5400" dirty="0">
                <a:effectLst>
                  <a:glow rad="127000">
                    <a:schemeClr val="tx1"/>
                  </a:glow>
                </a:effectLst>
                <a:ea typeface="ＭＳ Ｐゴシック" charset="0"/>
              </a:rPr>
              <a:t>بطرس ٣ : ١٥-١٦</a:t>
            </a:r>
          </a:p>
        </p:txBody>
      </p:sp>
      <p:sp>
        <p:nvSpPr>
          <p:cNvPr id="3" name="Title 1">
            <a:extLst>
              <a:ext uri="{FF2B5EF4-FFF2-40B4-BE49-F238E27FC236}">
                <a16:creationId xmlns:a16="http://schemas.microsoft.com/office/drawing/2014/main" id="{34EC0251-4CC4-824F-B475-EBB7FD4E0DDD}"/>
              </a:ext>
            </a:extLst>
          </p:cNvPr>
          <p:cNvSpPr txBox="1">
            <a:spLocks/>
          </p:cNvSpPr>
          <p:nvPr/>
        </p:nvSpPr>
        <p:spPr bwMode="auto">
          <a:xfrm>
            <a:off x="96821" y="1957893"/>
            <a:ext cx="8875059" cy="4167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rtl="1"/>
            <a:r>
              <a:rPr lang="ar-SA" sz="4000" b="1" dirty="0">
                <a:solidFill>
                  <a:schemeClr val="bg1"/>
                </a:solidFill>
                <a:latin typeface="Arial" panose="020B0604020202020204" pitchFamily="34" charset="0"/>
                <a:cs typeface="Arial" panose="020B0604020202020204" pitchFamily="34" charset="0"/>
              </a:rPr>
              <a:t>15 بل قدسوا الرب الإله في قلوبكم، مستعدين دائما</a:t>
            </a:r>
            <a:r>
              <a:rPr lang="ar-JO" sz="4000" b="1" dirty="0">
                <a:solidFill>
                  <a:schemeClr val="bg1"/>
                </a:solidFill>
                <a:latin typeface="Arial" panose="020B0604020202020204" pitchFamily="34" charset="0"/>
                <a:cs typeface="Arial" panose="020B0604020202020204" pitchFamily="34" charset="0"/>
              </a:rPr>
              <a:t>ً</a:t>
            </a:r>
            <a:r>
              <a:rPr lang="ar-SA" sz="4000" b="1" dirty="0">
                <a:solidFill>
                  <a:schemeClr val="bg1"/>
                </a:solidFill>
                <a:latin typeface="Arial" panose="020B0604020202020204" pitchFamily="34" charset="0"/>
                <a:cs typeface="Arial" panose="020B0604020202020204" pitchFamily="34" charset="0"/>
              </a:rPr>
              <a:t> لمجاوبة كل من يسألكم عن سبب الرجاء الذي فيكم، بوداعة وخوف</a:t>
            </a:r>
            <a:r>
              <a:rPr lang="ar-JO" sz="4000" b="1" dirty="0">
                <a:solidFill>
                  <a:schemeClr val="bg1"/>
                </a:solidFill>
                <a:latin typeface="Arial" panose="020B0604020202020204" pitchFamily="34" charset="0"/>
                <a:cs typeface="Arial" panose="020B0604020202020204" pitchFamily="34" charset="0"/>
              </a:rPr>
              <a:t> 16 </a:t>
            </a:r>
            <a:r>
              <a:rPr lang="ar-SA" sz="4000" b="1" dirty="0">
                <a:solidFill>
                  <a:schemeClr val="bg1"/>
                </a:solidFill>
                <a:latin typeface="Arial" panose="020B0604020202020204" pitchFamily="34" charset="0"/>
                <a:cs typeface="Arial" panose="020B0604020202020204" pitchFamily="34" charset="0"/>
              </a:rPr>
              <a:t>ولكم ضمير صالح، لكي يكون الذين يشتمون سيرتكم الصالحة في المسيح، يخزون فيما يفترون عليكم كفاعلي شر. </a:t>
            </a:r>
          </a:p>
        </p:txBody>
      </p:sp>
    </p:spTree>
    <p:extLst>
      <p:ext uri="{BB962C8B-B14F-4D97-AF65-F5344CB8AC3E}">
        <p14:creationId xmlns:p14="http://schemas.microsoft.com/office/powerpoint/2010/main" val="3928549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EA8263F-A2A9-886C-BAAD-A7A50A9798E7}"/>
              </a:ext>
            </a:extLst>
          </p:cNvPr>
          <p:cNvGrpSpPr/>
          <p:nvPr/>
        </p:nvGrpSpPr>
        <p:grpSpPr>
          <a:xfrm>
            <a:off x="0" y="0"/>
            <a:ext cx="5364163" cy="6858000"/>
            <a:chOff x="0" y="0"/>
            <a:chExt cx="5364163" cy="6858000"/>
          </a:xfrm>
        </p:grpSpPr>
        <p:pic>
          <p:nvPicPr>
            <p:cNvPr id="108546" name="Picture 2" descr="theologiz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64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a:extLst>
                <a:ext uri="{FF2B5EF4-FFF2-40B4-BE49-F238E27FC236}">
                  <a16:creationId xmlns:a16="http://schemas.microsoft.com/office/drawing/2014/main" id="{B393C4B4-0A4B-44A1-8638-C04AF44A2D2F}"/>
                </a:ext>
              </a:extLst>
            </p:cNvPr>
            <p:cNvSpPr/>
            <p:nvPr/>
          </p:nvSpPr>
          <p:spPr bwMode="auto">
            <a:xfrm>
              <a:off x="12168" y="24733"/>
              <a:ext cx="5135896" cy="14992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300CA90-6298-8CC3-EF05-4BC4556940D1}"/>
                </a:ext>
              </a:extLst>
            </p:cNvPr>
            <p:cNvSpPr/>
            <p:nvPr/>
          </p:nvSpPr>
          <p:spPr bwMode="auto">
            <a:xfrm>
              <a:off x="2483768" y="3421765"/>
              <a:ext cx="648072" cy="27432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pic>
        <p:nvPicPr>
          <p:cNvPr id="108549" name="Picture 5" descr="pris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3962400"/>
            <a:ext cx="3200400"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4835" name="Text Box 6"/>
          <p:cNvSpPr txBox="1">
            <a:spLocks noChangeArrowheads="1"/>
          </p:cNvSpPr>
          <p:nvPr/>
        </p:nvSpPr>
        <p:spPr bwMode="auto">
          <a:xfrm>
            <a:off x="8172400" y="76200"/>
            <a:ext cx="530915"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4836" name="Rectangle 7"/>
          <p:cNvSpPr>
            <a:spLocks noGrp="1" noChangeArrowheads="1"/>
          </p:cNvSpPr>
          <p:nvPr>
            <p:ph type="title" idx="4294967295"/>
          </p:nvPr>
        </p:nvSpPr>
        <p:spPr>
          <a:xfrm>
            <a:off x="4139952" y="2057400"/>
            <a:ext cx="5004048" cy="1077218"/>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p>
            <a:pPr algn="ctr" eaLnBrk="1" hangingPunct="1"/>
            <a:r>
              <a:rPr lang="ar-JO" sz="3200" b="1" dirty="0">
                <a:solidFill>
                  <a:srgbClr val="FFFFFF"/>
                </a:solidFill>
                <a:effectLst/>
                <a:latin typeface="Arial" panose="020B0604020202020204" pitchFamily="34" charset="0"/>
                <a:ea typeface="ＭＳ Ｐゴシック" charset="0"/>
                <a:cs typeface="Arial" panose="020B0604020202020204" pitchFamily="34" charset="0"/>
              </a:rPr>
              <a:t>الأرواح التي في السجن</a:t>
            </a:r>
            <a:br>
              <a:rPr lang="en-US" sz="3200" b="1" dirty="0">
                <a:solidFill>
                  <a:srgbClr val="FFFFFF"/>
                </a:solidFill>
                <a:effectLst/>
                <a:latin typeface="Arial" panose="020B0604020202020204" pitchFamily="34" charset="0"/>
                <a:ea typeface="ＭＳ Ｐゴシック" charset="0"/>
                <a:cs typeface="Arial" panose="020B0604020202020204" pitchFamily="34" charset="0"/>
              </a:rPr>
            </a:br>
            <a:r>
              <a:rPr lang="ar-JO" sz="3200" b="1" dirty="0">
                <a:solidFill>
                  <a:srgbClr val="FFFFFF"/>
                </a:solidFill>
                <a:effectLst/>
                <a:latin typeface="Arial" panose="020B0604020202020204" pitchFamily="34" charset="0"/>
                <a:ea typeface="ＭＳ Ｐゴシック" charset="0"/>
                <a:cs typeface="Arial" panose="020B0604020202020204" pitchFamily="34" charset="0"/>
              </a:rPr>
              <a:t>(1 بطرس 3: 18-20)</a:t>
            </a:r>
            <a:endParaRPr lang="en-US" sz="3200" b="1"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2" name="Rectangle 7">
            <a:extLst>
              <a:ext uri="{FF2B5EF4-FFF2-40B4-BE49-F238E27FC236}">
                <a16:creationId xmlns:a16="http://schemas.microsoft.com/office/drawing/2014/main" id="{00B00F81-A851-9923-4AFD-BAF376844C84}"/>
              </a:ext>
            </a:extLst>
          </p:cNvPr>
          <p:cNvSpPr txBox="1">
            <a:spLocks noChangeArrowheads="1"/>
          </p:cNvSpPr>
          <p:nvPr/>
        </p:nvSpPr>
        <p:spPr bwMode="auto">
          <a:xfrm>
            <a:off x="75630" y="194428"/>
            <a:ext cx="1860646" cy="400110"/>
          </a:xfrm>
          <a:prstGeom prst="rect">
            <a:avLst/>
          </a:prstGeom>
          <a:solidFill>
            <a:srgbClr val="000000"/>
          </a:solidFill>
          <a:ln w="9525">
            <a:noFill/>
            <a:miter lim="800000"/>
            <a:headEnd/>
            <a:tailEnd/>
          </a:ln>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المعلمون</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7">
            <a:extLst>
              <a:ext uri="{FF2B5EF4-FFF2-40B4-BE49-F238E27FC236}">
                <a16:creationId xmlns:a16="http://schemas.microsoft.com/office/drawing/2014/main" id="{B0632477-673F-A886-63C8-E3A0D1FB88B8}"/>
              </a:ext>
            </a:extLst>
          </p:cNvPr>
          <p:cNvSpPr txBox="1">
            <a:spLocks noChangeArrowheads="1"/>
          </p:cNvSpPr>
          <p:nvPr/>
        </p:nvSpPr>
        <p:spPr bwMode="auto">
          <a:xfrm>
            <a:off x="12169" y="848906"/>
            <a:ext cx="5351994" cy="707886"/>
          </a:xfrm>
          <a:prstGeom prst="rect">
            <a:avLst/>
          </a:prstGeom>
          <a:noFill/>
          <a:ln w="9525">
            <a:noFill/>
            <a:miter lim="800000"/>
            <a:headEnd/>
            <a:tailEnd/>
          </a:ln>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الآن أنا أعلم أن الكتاب المقدس لا يقول هذا، لكن رأيي الشخصي هو ...</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7">
            <a:extLst>
              <a:ext uri="{FF2B5EF4-FFF2-40B4-BE49-F238E27FC236}">
                <a16:creationId xmlns:a16="http://schemas.microsoft.com/office/drawing/2014/main" id="{71E2F5FF-A3C7-CC9C-8130-3A6825E9CC30}"/>
              </a:ext>
            </a:extLst>
          </p:cNvPr>
          <p:cNvSpPr txBox="1">
            <a:spLocks noChangeArrowheads="1"/>
          </p:cNvSpPr>
          <p:nvPr/>
        </p:nvSpPr>
        <p:spPr bwMode="auto">
          <a:xfrm>
            <a:off x="46246" y="6341086"/>
            <a:ext cx="5317917" cy="461665"/>
          </a:xfrm>
          <a:prstGeom prst="rect">
            <a:avLst/>
          </a:prstGeom>
          <a:solidFill>
            <a:schemeClr val="tx1"/>
          </a:solidFill>
          <a:ln w="9525">
            <a:noFill/>
            <a:miter lim="800000"/>
            <a:headEnd/>
            <a:tailEnd/>
          </a:ln>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كوني حذرة أيتها المعلمة</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7">
            <a:extLst>
              <a:ext uri="{FF2B5EF4-FFF2-40B4-BE49-F238E27FC236}">
                <a16:creationId xmlns:a16="http://schemas.microsoft.com/office/drawing/2014/main" id="{0A78FC6A-04B0-1D71-6F8B-56316A5FBAAD}"/>
              </a:ext>
            </a:extLst>
          </p:cNvPr>
          <p:cNvSpPr txBox="1">
            <a:spLocks noChangeArrowheads="1"/>
          </p:cNvSpPr>
          <p:nvPr/>
        </p:nvSpPr>
        <p:spPr bwMode="auto">
          <a:xfrm>
            <a:off x="1936276" y="3420425"/>
            <a:ext cx="1843636" cy="276999"/>
          </a:xfrm>
          <a:prstGeom prst="rect">
            <a:avLst/>
          </a:prstGeom>
          <a:noFill/>
          <a:ln w="9525">
            <a:noFill/>
            <a:miter lim="800000"/>
            <a:headEnd/>
            <a:tailEnd/>
          </a:ln>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1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3083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2000"/>
                                  </p:stCondLst>
                                  <p:childTnLst>
                                    <p:set>
                                      <p:cBhvr>
                                        <p:cTn id="6" dur="1" fill="hold">
                                          <p:stCondLst>
                                            <p:cond delay="0"/>
                                          </p:stCondLst>
                                        </p:cTn>
                                        <p:tgtEl>
                                          <p:spTgt spid="108549"/>
                                        </p:tgtEl>
                                        <p:attrNameLst>
                                          <p:attrName>style.visibility</p:attrName>
                                        </p:attrNameLst>
                                      </p:cBhvr>
                                      <p:to>
                                        <p:strVal val="visible"/>
                                      </p:to>
                                    </p:set>
                                    <p:anim calcmode="lin" valueType="num">
                                      <p:cBhvr>
                                        <p:cTn id="7" dur="5000" fill="hold"/>
                                        <p:tgtEl>
                                          <p:spTgt spid="108549"/>
                                        </p:tgtEl>
                                        <p:attrNameLst>
                                          <p:attrName>ppt_w</p:attrName>
                                        </p:attrNameLst>
                                      </p:cBhvr>
                                      <p:tavLst>
                                        <p:tav tm="0" fmla="#ppt_w*sin(2.5*pi*$)">
                                          <p:val>
                                            <p:fltVal val="0"/>
                                          </p:val>
                                        </p:tav>
                                        <p:tav tm="100000">
                                          <p:val>
                                            <p:fltVal val="1"/>
                                          </p:val>
                                        </p:tav>
                                      </p:tavLst>
                                    </p:anim>
                                    <p:anim calcmode="lin" valueType="num">
                                      <p:cBhvr>
                                        <p:cTn id="8" dur="5000" fill="hold"/>
                                        <p:tgtEl>
                                          <p:spTgt spid="1085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4" name="Rectangle 6"/>
          <p:cNvSpPr>
            <a:spLocks noGrp="1" noChangeArrowheads="1"/>
          </p:cNvSpPr>
          <p:nvPr>
            <p:ph type="title" idx="4294967295"/>
          </p:nvPr>
        </p:nvSpPr>
        <p:spPr/>
        <p:txBody>
          <a:bodyPr/>
          <a:lstStyle/>
          <a:p>
            <a:pPr eaLnBrk="1" hangingPunct="1">
              <a:defRPr/>
            </a:pPr>
            <a:r>
              <a:rPr lang="ar-SA" b="1" dirty="0">
                <a:latin typeface="Arial" panose="020B0604020202020204" pitchFamily="34" charset="0"/>
                <a:ea typeface="ＭＳ Ｐゴシック" charset="0"/>
                <a:cs typeface="Arial" panose="020B0604020202020204" pitchFamily="34" charset="0"/>
              </a:rPr>
              <a:t>بطرس 1</a:t>
            </a:r>
            <a:r>
              <a:rPr lang="en-US" b="1" dirty="0">
                <a:latin typeface="Arial" panose="020B0604020202020204" pitchFamily="34" charset="0"/>
                <a:ea typeface="ＭＳ Ｐゴシック" charset="0"/>
                <a:cs typeface="Arial" panose="020B0604020202020204" pitchFamily="34" charset="0"/>
              </a:rPr>
              <a:t> 3:18-20</a:t>
            </a:r>
          </a:p>
        </p:txBody>
      </p:sp>
      <p:sp>
        <p:nvSpPr>
          <p:cNvPr id="505858" name="Rectangle 2"/>
          <p:cNvSpPr>
            <a:spLocks noChangeArrowheads="1"/>
          </p:cNvSpPr>
          <p:nvPr/>
        </p:nvSpPr>
        <p:spPr bwMode="auto">
          <a:xfrm>
            <a:off x="228600" y="304800"/>
            <a:ext cx="8605838" cy="3785652"/>
          </a:xfrm>
          <a:prstGeom prst="rect">
            <a:avLst/>
          </a:prstGeom>
          <a:solidFill>
            <a:schemeClr val="tx2"/>
          </a:solidFill>
          <a:ln w="9525">
            <a:solidFill>
              <a:srgbClr val="333399"/>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1 بطرس 3: 18- 20</a:t>
            </a:r>
            <a:endParaRPr kumimoji="0" lang="en-US" sz="2400" b="1"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١٨ فإن المسيح أيضا</a:t>
            </a:r>
            <a:r>
              <a:rPr lang="ar-JO" sz="4800" b="1" baseline="30000" dirty="0">
                <a:solidFill>
                  <a:srgbClr val="000099"/>
                </a:solidFill>
                <a:latin typeface="Arial" panose="020B0604020202020204" pitchFamily="34" charset="0"/>
                <a:cs typeface="Arial" panose="020B0604020202020204" pitchFamily="34" charset="0"/>
              </a:rPr>
              <a:t>ً</a:t>
            </a:r>
            <a:r>
              <a:rPr kumimoji="0" lang="ar-SA"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تألم مرة واحدة من أجل الخطايا البار من أجل الأثمة لكي يقربنا إلى الله مماتا</a:t>
            </a:r>
            <a:r>
              <a:rPr kumimoji="0" lang="ar-JO"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a:t>
            </a:r>
            <a:r>
              <a:rPr kumimoji="0" lang="ar-SA"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في الجسد ولكن محيى</a:t>
            </a:r>
            <a:r>
              <a:rPr kumimoji="0" lang="ar-JO"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a:t>
            </a:r>
            <a:r>
              <a:rPr kumimoji="0" lang="ar-SA"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في الروح</a:t>
            </a:r>
            <a:endParaRPr kumimoji="0" lang="ar-JO"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3000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١٩ الذي فيه أيضا</a:t>
            </a:r>
            <a:r>
              <a:rPr kumimoji="0" lang="ar-JO" sz="4800" b="1" u="none" strike="noStrike" kern="1200" cap="none" spc="0" normalizeH="0" baseline="3000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a:t>
            </a:r>
            <a:r>
              <a:rPr kumimoji="0" lang="ar-SA" sz="4800" b="1" u="none" strike="noStrike" kern="1200" cap="none" spc="0" normalizeH="0" baseline="3000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ذهب فكرز للأرواح التي في السجن</a:t>
            </a:r>
            <a:endParaRPr kumimoji="0" lang="ar-JO" sz="4800" b="1" u="none" strike="noStrike" kern="1200" cap="none" spc="0" normalizeH="0" baseline="3000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٢٠ إذ عصت قديما</a:t>
            </a:r>
            <a:r>
              <a:rPr kumimoji="0" lang="ar-JO"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a:t>
            </a:r>
            <a:r>
              <a:rPr kumimoji="0" lang="ar-SA"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حين كانت أناة الله تنتظر مرة في أيام نوح إذ كان الفلك يبنى الذي فيه خلص قليلون أي ثماني أنفس بالماء</a:t>
            </a:r>
          </a:p>
        </p:txBody>
      </p:sp>
      <p:sp>
        <p:nvSpPr>
          <p:cNvPr id="109571" name="Text Box 3"/>
          <p:cNvSpPr txBox="1">
            <a:spLocks noChangeArrowheads="1"/>
          </p:cNvSpPr>
          <p:nvPr/>
        </p:nvSpPr>
        <p:spPr bwMode="auto">
          <a:xfrm>
            <a:off x="381000" y="4343400"/>
            <a:ext cx="8321675" cy="1200329"/>
          </a:xfrm>
          <a:prstGeom prst="rect">
            <a:avLst/>
          </a:prstGeom>
          <a:solidFill>
            <a:srgbClr val="CFDBF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هذا نص رائع وربما أكثر المقاطع غموض</a:t>
            </a:r>
            <a:r>
              <a:rPr kumimoji="0" lang="ar-JO" altLang="ja-JP"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a:t>
            </a:r>
            <a:r>
              <a:rPr kumimoji="0" lang="ar-SA" altLang="ja-JP"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 </a:t>
            </a:r>
            <a:endParaRPr kumimoji="0" lang="ar-JO" altLang="ja-JP"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من أي مقطع آخر في العهد الجديد </a:t>
            </a:r>
            <a:endParaRPr kumimoji="0" lang="ar-JO" altLang="ja-JP"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حتى أنني لا أعرف على وجه اليقين ما يعنيه بطرس.</a:t>
            </a:r>
            <a:endParaRPr kumimoji="0" lang="en-US"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109572" name="Text Box 4"/>
          <p:cNvSpPr txBox="1">
            <a:spLocks noChangeArrowheads="1"/>
          </p:cNvSpPr>
          <p:nvPr/>
        </p:nvSpPr>
        <p:spPr bwMode="auto">
          <a:xfrm>
            <a:off x="409063" y="5796677"/>
            <a:ext cx="2209800" cy="466725"/>
          </a:xfrm>
          <a:prstGeom prst="rect">
            <a:avLst/>
          </a:prstGeom>
          <a:solidFill>
            <a:srgbClr val="CFDBFD"/>
          </a:solidFill>
          <a:ln w="9525">
            <a:solidFill>
              <a:srgbClr val="99CCFF"/>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مارتن لوثر</a:t>
            </a:r>
            <a:endParaRPr kumimoji="0" lang="en-US"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6"/>
          <p:cNvSpPr txBox="1">
            <a:spLocks noChangeArrowheads="1"/>
          </p:cNvSpPr>
          <p:nvPr/>
        </p:nvSpPr>
        <p:spPr bwMode="auto">
          <a:xfrm>
            <a:off x="8172400" y="76200"/>
            <a:ext cx="851515"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283 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blinds(horizontal)">
                                      <p:cBhvr>
                                        <p:cTn id="7" dur="500"/>
                                        <p:tgtEl>
                                          <p:spTgt spid="1095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9572"/>
                                        </p:tgtEl>
                                        <p:attrNameLst>
                                          <p:attrName>style.visibility</p:attrName>
                                        </p:attrNameLst>
                                      </p:cBhvr>
                                      <p:to>
                                        <p:strVal val="visible"/>
                                      </p:to>
                                    </p:set>
                                    <p:animEffect transition="in" filter="blinds(horizontal)">
                                      <p:cBhvr>
                                        <p:cTn id="12"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nimBg="1" autoUpdateAnimBg="0"/>
      <p:bldP spid="109572" grpId="0" animBg="1"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a:xfrm>
            <a:off x="685800" y="76200"/>
            <a:ext cx="7772400" cy="1143000"/>
          </a:xfrm>
        </p:spPr>
        <p:txBody>
          <a:bodyPr/>
          <a:lstStyle/>
          <a:p>
            <a:pPr eaLnBrk="1" hangingPunct="1"/>
            <a:r>
              <a:rPr lang="ar-JO" sz="4000" dirty="0">
                <a:solidFill>
                  <a:schemeClr val="bg1"/>
                </a:solidFill>
                <a:ea typeface="ＭＳ Ｐゴシック" charset="0"/>
              </a:rPr>
              <a:t>مهما كانت وجهة نظرك...</a:t>
            </a:r>
            <a:endParaRPr lang="en-US" sz="4000" dirty="0">
              <a:solidFill>
                <a:schemeClr val="bg1"/>
              </a:solidFill>
              <a:ea typeface="ＭＳ Ｐゴシック" charset="0"/>
            </a:endParaRPr>
          </a:p>
        </p:txBody>
      </p:sp>
      <p:pic>
        <p:nvPicPr>
          <p:cNvPr id="506883" name="Picture 3" descr="rockt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066800"/>
            <a:ext cx="5738813" cy="430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6884" name="Rectangle 4"/>
          <p:cNvSpPr>
            <a:spLocks noChangeArrowheads="1"/>
          </p:cNvSpPr>
          <p:nvPr/>
        </p:nvSpPr>
        <p:spPr bwMode="auto">
          <a:xfrm>
            <a:off x="1066800" y="5505450"/>
            <a:ext cx="6934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فأنت بين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المطرقة والسندان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6885" name="WordArt 5"/>
          <p:cNvSpPr>
            <a:spLocks noChangeArrowheads="1" noChangeShapeType="1" noTextEdit="1"/>
          </p:cNvSpPr>
          <p:nvPr/>
        </p:nvSpPr>
        <p:spPr bwMode="auto">
          <a:xfrm>
            <a:off x="304800" y="1143000"/>
            <a:ext cx="2679700" cy="64293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rPr>
              <a:t>1 بطرس 3: 18- 20</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endParaRPr>
          </a:p>
        </p:txBody>
      </p:sp>
      <p:sp>
        <p:nvSpPr>
          <p:cNvPr id="6" name="Text Box 6"/>
          <p:cNvSpPr txBox="1">
            <a:spLocks noChangeArrowheads="1"/>
          </p:cNvSpPr>
          <p:nvPr/>
        </p:nvSpPr>
        <p:spPr bwMode="auto">
          <a:xfrm>
            <a:off x="8172400" y="76200"/>
            <a:ext cx="851515"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283 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7">
            <a:extLst>
              <a:ext uri="{FF2B5EF4-FFF2-40B4-BE49-F238E27FC236}">
                <a16:creationId xmlns:a16="http://schemas.microsoft.com/office/drawing/2014/main" id="{D08123B8-40AD-AED1-A53D-CFA295E2D390}"/>
              </a:ext>
            </a:extLst>
          </p:cNvPr>
          <p:cNvSpPr txBox="1">
            <a:spLocks noChangeArrowheads="1"/>
          </p:cNvSpPr>
          <p:nvPr/>
        </p:nvSpPr>
        <p:spPr bwMode="auto">
          <a:xfrm>
            <a:off x="2195736" y="-833153"/>
            <a:ext cx="5004048" cy="5847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بطرس 3: 18-20</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386050" name="Rectangle 7"/>
          <p:cNvSpPr>
            <a:spLocks noGrp="1" noChangeArrowheads="1"/>
          </p:cNvSpPr>
          <p:nvPr>
            <p:ph type="title" idx="4294967295"/>
          </p:nvPr>
        </p:nvSpPr>
        <p:spPr>
          <a:xfrm>
            <a:off x="3419475" y="404813"/>
            <a:ext cx="7772400" cy="1143000"/>
          </a:xfrm>
        </p:spPr>
        <p:txBody>
          <a:bodyPr/>
          <a:lstStyle/>
          <a:p>
            <a:pPr algn="r" eaLnBrk="1" hangingPunct="1"/>
            <a:r>
              <a:rPr lang="en-US" sz="1600">
                <a:latin typeface="Times New Roman" charset="0"/>
                <a:ea typeface="ＭＳ Ｐゴシック" charset="0"/>
                <a:cs typeface="ＭＳ Ｐゴシック" charset="0"/>
              </a:rPr>
              <a:t>North Korea 3</a:t>
            </a:r>
            <a:endParaRPr lang="en-US">
              <a:latin typeface="Times New Roman" charset="0"/>
              <a:ea typeface="ＭＳ Ｐゴシック" charset="0"/>
              <a:cs typeface="ＭＳ Ｐゴシック" charset="0"/>
            </a:endParaRPr>
          </a:p>
        </p:txBody>
      </p:sp>
      <p:graphicFrame>
        <p:nvGraphicFramePr>
          <p:cNvPr id="64514" name="Object 2"/>
          <p:cNvGraphicFramePr>
            <a:graphicFrameLocks noChangeAspect="1"/>
          </p:cNvGraphicFramePr>
          <p:nvPr/>
        </p:nvGraphicFramePr>
        <p:xfrm>
          <a:off x="2667000" y="2133600"/>
          <a:ext cx="3810000" cy="2667000"/>
        </p:xfrm>
        <a:graphic>
          <a:graphicData uri="http://schemas.openxmlformats.org/presentationml/2006/ole">
            <mc:AlternateContent xmlns:mc="http://schemas.openxmlformats.org/markup-compatibility/2006">
              <mc:Choice xmlns:v="urn:schemas-microsoft-com:vml" Requires="v">
                <p:oleObj name="Bitmap Image" r:id="rId2" imgW="4638095" imgH="3247619" progId="Paint.Picture">
                  <p:embed/>
                </p:oleObj>
              </mc:Choice>
              <mc:Fallback>
                <p:oleObj name="Bitmap Image" r:id="rId2" imgW="4638095" imgH="3247619" progId="Paint.Picture">
                  <p:embed/>
                  <p:pic>
                    <p:nvPicPr>
                      <p:cNvPr id="6451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133600"/>
                        <a:ext cx="3810000"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4515" name="Object 3"/>
          <p:cNvGraphicFramePr>
            <a:graphicFrameLocks noChangeAspect="1"/>
          </p:cNvGraphicFramePr>
          <p:nvPr/>
        </p:nvGraphicFramePr>
        <p:xfrm>
          <a:off x="1752600" y="1463675"/>
          <a:ext cx="5638800" cy="3946525"/>
        </p:xfrm>
        <a:graphic>
          <a:graphicData uri="http://schemas.openxmlformats.org/presentationml/2006/ole">
            <mc:AlternateContent xmlns:mc="http://schemas.openxmlformats.org/markup-compatibility/2006">
              <mc:Choice xmlns:v="urn:schemas-microsoft-com:vml" Requires="v">
                <p:oleObj name="Bitmap Image" r:id="rId2" imgW="4638095" imgH="3247619" progId="Paint.Picture">
                  <p:embed/>
                </p:oleObj>
              </mc:Choice>
              <mc:Fallback>
                <p:oleObj name="Bitmap Image" r:id="rId2" imgW="4638095" imgH="3247619" progId="Paint.Picture">
                  <p:embed/>
                  <p:pic>
                    <p:nvPicPr>
                      <p:cNvPr id="6451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463675"/>
                        <a:ext cx="5638800" cy="3946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4516" name="Object 4"/>
          <p:cNvGraphicFramePr>
            <a:graphicFrameLocks noChangeAspect="1"/>
          </p:cNvGraphicFramePr>
          <p:nvPr/>
        </p:nvGraphicFramePr>
        <p:xfrm>
          <a:off x="1588" y="188913"/>
          <a:ext cx="9144000" cy="6399212"/>
        </p:xfrm>
        <a:graphic>
          <a:graphicData uri="http://schemas.openxmlformats.org/presentationml/2006/ole">
            <mc:AlternateContent xmlns:mc="http://schemas.openxmlformats.org/markup-compatibility/2006">
              <mc:Choice xmlns:v="urn:schemas-microsoft-com:vml" Requires="v">
                <p:oleObj name="Bitmap Image" r:id="rId2" imgW="4638095" imgH="3247619" progId="Paint.Picture">
                  <p:embed/>
                </p:oleObj>
              </mc:Choice>
              <mc:Fallback>
                <p:oleObj name="Bitmap Image" r:id="rId2" imgW="4638095" imgH="3247619" progId="Paint.Picture">
                  <p:embed/>
                  <p:pic>
                    <p:nvPicPr>
                      <p:cNvPr id="6451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88913"/>
                        <a:ext cx="9144000" cy="6399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4517" name="Oval 5"/>
          <p:cNvSpPr>
            <a:spLocks noChangeArrowheads="1"/>
          </p:cNvSpPr>
          <p:nvPr/>
        </p:nvSpPr>
        <p:spPr bwMode="auto">
          <a:xfrm>
            <a:off x="2819400" y="1676400"/>
            <a:ext cx="2743200" cy="1600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box(out)">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64515"/>
                                        </p:tgtEl>
                                        <p:attrNameLst>
                                          <p:attrName>style.visibility</p:attrName>
                                        </p:attrNameLst>
                                      </p:cBhvr>
                                      <p:to>
                                        <p:strVal val="visible"/>
                                      </p:to>
                                    </p:set>
                                    <p:animEffect transition="in" filter="box(out)">
                                      <p:cBhvr>
                                        <p:cTn id="12" dur="500"/>
                                        <p:tgtEl>
                                          <p:spTgt spid="64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64516"/>
                                        </p:tgtEl>
                                        <p:attrNameLst>
                                          <p:attrName>style.visibility</p:attrName>
                                        </p:attrNameLst>
                                      </p:cBhvr>
                                      <p:to>
                                        <p:strVal val="visible"/>
                                      </p:to>
                                    </p:set>
                                    <p:animEffect transition="in" filter="box(out)">
                                      <p:cBhvr>
                                        <p:cTn id="17" dur="500"/>
                                        <p:tgtEl>
                                          <p:spTgt spid="645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64517"/>
                                        </p:tgtEl>
                                        <p:attrNameLst>
                                          <p:attrName>style.visibility</p:attrName>
                                        </p:attrNameLst>
                                      </p:cBhvr>
                                      <p:to>
                                        <p:strVal val="visible"/>
                                      </p:to>
                                    </p:set>
                                    <p:animEffect transition="in" filter="wipe(right)">
                                      <p:cBhvr>
                                        <p:cTn id="22"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28600" y="838200"/>
            <a:ext cx="8686800" cy="1169998"/>
            <a:chOff x="144" y="624"/>
            <a:chExt cx="5472" cy="745"/>
          </a:xfrm>
        </p:grpSpPr>
        <p:sp>
          <p:nvSpPr>
            <p:cNvPr id="507916" name="Text Box 4"/>
            <p:cNvSpPr txBox="1">
              <a:spLocks noChangeArrowheads="1"/>
            </p:cNvSpPr>
            <p:nvPr/>
          </p:nvSpPr>
          <p:spPr bwMode="auto">
            <a:xfrm>
              <a:off x="144" y="624"/>
              <a:ext cx="1680" cy="74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يسوع رقم 3</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أرواح الذين هلكوا في الطوفان في زمن نوح</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7" name="Text Box 5"/>
            <p:cNvSpPr txBox="1">
              <a:spLocks noChangeArrowheads="1"/>
            </p:cNvSpPr>
            <p:nvPr/>
          </p:nvSpPr>
          <p:spPr bwMode="auto">
            <a:xfrm>
              <a:off x="2064" y="816"/>
              <a:ext cx="1632" cy="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8" name="Text Box 6"/>
            <p:cNvSpPr txBox="1">
              <a:spLocks noChangeArrowheads="1"/>
            </p:cNvSpPr>
            <p:nvPr/>
          </p:nvSpPr>
          <p:spPr bwMode="auto">
            <a:xfrm>
              <a:off x="1968" y="624"/>
              <a:ext cx="1824" cy="745"/>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المسيح في نوح رقم 1</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ja-JP"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الذين عاشوا في زمن نوح</a:t>
              </a:r>
              <a:endParaRPr kumimoji="0" lang="en-US" altLang="ja-JP"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507919" name="Text Box 7"/>
            <p:cNvSpPr txBox="1">
              <a:spLocks noChangeArrowheads="1"/>
            </p:cNvSpPr>
            <p:nvPr/>
          </p:nvSpPr>
          <p:spPr bwMode="auto">
            <a:xfrm>
              <a:off x="3888" y="624"/>
              <a:ext cx="1728" cy="549"/>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يسوع رقم 7</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الملائكة الساقطة في تكوين 6</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20" name="Line 8"/>
            <p:cNvSpPr>
              <a:spLocks noChangeShapeType="1"/>
            </p:cNvSpPr>
            <p:nvPr/>
          </p:nvSpPr>
          <p:spPr bwMode="auto">
            <a:xfrm>
              <a:off x="144" y="912"/>
              <a:ext cx="168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9"/>
            <p:cNvSpPr>
              <a:spLocks noChangeShapeType="1"/>
            </p:cNvSpPr>
            <p:nvPr/>
          </p:nvSpPr>
          <p:spPr bwMode="auto">
            <a:xfrm>
              <a:off x="1968" y="912"/>
              <a:ext cx="182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7922" name="Line 10"/>
            <p:cNvSpPr>
              <a:spLocks noChangeShapeType="1"/>
            </p:cNvSpPr>
            <p:nvPr/>
          </p:nvSpPr>
          <p:spPr bwMode="auto">
            <a:xfrm>
              <a:off x="3888" y="912"/>
              <a:ext cx="172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1"/>
          <p:cNvGrpSpPr>
            <a:grpSpLocks/>
          </p:cNvGrpSpPr>
          <p:nvPr/>
        </p:nvGrpSpPr>
        <p:grpSpPr bwMode="auto">
          <a:xfrm>
            <a:off x="228600" y="2438400"/>
            <a:ext cx="8686800" cy="701675"/>
            <a:chOff x="144" y="1584"/>
            <a:chExt cx="5472" cy="442"/>
          </a:xfrm>
        </p:grpSpPr>
        <p:sp>
          <p:nvSpPr>
            <p:cNvPr id="507913" name="Text Box 12"/>
            <p:cNvSpPr txBox="1">
              <a:spLocks noChangeArrowheads="1"/>
            </p:cNvSpPr>
            <p:nvPr/>
          </p:nvSpPr>
          <p:spPr bwMode="auto">
            <a:xfrm>
              <a:off x="144" y="1584"/>
              <a:ext cx="1680" cy="252"/>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بين الموت والقيامة</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4" name="Text Box 13"/>
            <p:cNvSpPr txBox="1">
              <a:spLocks noChangeArrowheads="1"/>
            </p:cNvSpPr>
            <p:nvPr/>
          </p:nvSpPr>
          <p:spPr bwMode="auto">
            <a:xfrm>
              <a:off x="1968" y="1584"/>
              <a:ext cx="1824" cy="252"/>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في أيام نوح</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5" name="Text Box 14"/>
            <p:cNvSpPr txBox="1">
              <a:spLocks noChangeArrowheads="1"/>
            </p:cNvSpPr>
            <p:nvPr/>
          </p:nvSpPr>
          <p:spPr bwMode="auto">
            <a:xfrm>
              <a:off x="3888" y="1584"/>
              <a:ext cx="1728" cy="442"/>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بعد القيامة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5"/>
          <p:cNvGrpSpPr>
            <a:grpSpLocks/>
          </p:cNvGrpSpPr>
          <p:nvPr/>
        </p:nvGrpSpPr>
        <p:grpSpPr bwMode="auto">
          <a:xfrm>
            <a:off x="228600" y="3200400"/>
            <a:ext cx="8686800" cy="2246313"/>
            <a:chOff x="144" y="1584"/>
            <a:chExt cx="5472" cy="1415"/>
          </a:xfrm>
        </p:grpSpPr>
        <p:sp>
          <p:nvSpPr>
            <p:cNvPr id="507910" name="Text Box 16"/>
            <p:cNvSpPr txBox="1">
              <a:spLocks noChangeArrowheads="1"/>
            </p:cNvSpPr>
            <p:nvPr/>
          </p:nvSpPr>
          <p:spPr bwMode="auto">
            <a:xfrm>
              <a:off x="144" y="1584"/>
              <a:ext cx="1680" cy="141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الكرازة بالإنجيل للأموات وتقديم فرصة ثانية للتوبة</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الكرازة بإطلاق سراح الأموات الصالحين المنتظرين مجيئه.</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إعلان الدينونة على الأموات الأشرار</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Text Box 17"/>
            <p:cNvSpPr txBox="1">
              <a:spLocks noChangeArrowheads="1"/>
            </p:cNvSpPr>
            <p:nvPr/>
          </p:nvSpPr>
          <p:spPr bwMode="auto">
            <a:xfrm>
              <a:off x="1968" y="1584"/>
              <a:ext cx="1824" cy="446"/>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الكرازة بالتوبة للأبرار والكرازة بالدينونة للأشرار</a:t>
              </a:r>
              <a:r>
                <a:rPr kumimoji="0" lang="en-US" sz="20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               </a:t>
              </a:r>
            </a:p>
          </p:txBody>
        </p:sp>
        <p:sp>
          <p:nvSpPr>
            <p:cNvPr id="507912" name="Text Box 18"/>
            <p:cNvSpPr txBox="1">
              <a:spLocks noChangeArrowheads="1"/>
            </p:cNvSpPr>
            <p:nvPr/>
          </p:nvSpPr>
          <p:spPr bwMode="auto">
            <a:xfrm>
              <a:off x="3888" y="1584"/>
              <a:ext cx="1728" cy="252"/>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ليعلن انتصاره وهلاكهم</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grpSp>
      <p:sp>
        <p:nvSpPr>
          <p:cNvPr id="507909" name="Rectangle 22"/>
          <p:cNvSpPr>
            <a:spLocks noGrp="1" noChangeArrowheads="1"/>
          </p:cNvSpPr>
          <p:nvPr>
            <p:ph type="title" idx="4294967295"/>
          </p:nvPr>
        </p:nvSpPr>
        <p:spPr>
          <a:xfrm>
            <a:off x="1752600" y="76200"/>
            <a:ext cx="5715000" cy="600075"/>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algn="ctr" eaLnBrk="1" hangingPunct="1"/>
            <a:r>
              <a:rPr lang="ar-JO" sz="3200" b="1" dirty="0">
                <a:solidFill>
                  <a:schemeClr val="tx1"/>
                </a:solidFill>
                <a:effectLst/>
                <a:latin typeface="Arial" panose="020B0604020202020204" pitchFamily="34" charset="0"/>
                <a:ea typeface="ＭＳ Ｐゴシック" charset="0"/>
                <a:cs typeface="Arial" panose="020B0604020202020204" pitchFamily="34" charset="0"/>
              </a:rPr>
              <a:t>ثلاثة تفسيرات رئيسية</a:t>
            </a:r>
            <a:endParaRPr lang="en-US" sz="32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1" name="Text Box 6"/>
          <p:cNvSpPr txBox="1">
            <a:spLocks noChangeArrowheads="1"/>
          </p:cNvSpPr>
          <p:nvPr/>
        </p:nvSpPr>
        <p:spPr bwMode="auto">
          <a:xfrm>
            <a:off x="8172400" y="76200"/>
            <a:ext cx="530915"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53936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2"/>
          <p:cNvSpPr>
            <a:spLocks noChangeArrowheads="1"/>
          </p:cNvSpPr>
          <p:nvPr/>
        </p:nvSpPr>
        <p:spPr bwMode="auto">
          <a:xfrm>
            <a:off x="152400" y="746125"/>
            <a:ext cx="8682038" cy="2031325"/>
          </a:xfrm>
          <a:prstGeom prst="rect">
            <a:avLst/>
          </a:prstGeom>
          <a:solidFill>
            <a:schemeClr val="tx2"/>
          </a:solidFill>
          <a:ln>
            <a:noFill/>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1 Peter 3:18-20  (NASB)</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19 الذي فيه أيضا ذهب فكرز للأرواح التي في السجن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20 إذ عصت قديماً حين كانت أناة الله تنتظر مرة في أيام نوح إذ كان الفلك يبنى الذي فيه خلص قليلون أي ثماني أنفس بالماء</a:t>
            </a:r>
            <a:endParaRPr kumimoji="0" lang="en-US" sz="2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111619" name="Rectangle 3"/>
          <p:cNvSpPr>
            <a:spLocks noChangeArrowheads="1"/>
          </p:cNvSpPr>
          <p:nvPr/>
        </p:nvSpPr>
        <p:spPr bwMode="auto">
          <a:xfrm>
            <a:off x="228600" y="836712"/>
            <a:ext cx="8605838" cy="769441"/>
          </a:xfrm>
          <a:prstGeom prst="rect">
            <a:avLst/>
          </a:prstGeom>
          <a:solidFill>
            <a:srgbClr val="FFFFFF"/>
          </a:solidFill>
          <a:ln>
            <a:noFill/>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فإن المسيح أيضاً تألم مرة واحدة من أجل الخطايا البار من أجل الأثمة لكي يقربنا إلى الله مماتاً في الجسد ولكن محيى في الروح</a:t>
            </a:r>
            <a:endParaRPr kumimoji="0" lang="en-US" sz="2200" b="1"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endParaRPr>
          </a:p>
        </p:txBody>
      </p:sp>
      <p:sp>
        <p:nvSpPr>
          <p:cNvPr id="111620" name="Text Box 4"/>
          <p:cNvSpPr txBox="1">
            <a:spLocks noChangeArrowheads="1"/>
          </p:cNvSpPr>
          <p:nvPr/>
        </p:nvSpPr>
        <p:spPr bwMode="auto">
          <a:xfrm>
            <a:off x="270197" y="4999856"/>
            <a:ext cx="85502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عبرانيين 9: 27 يذكر أن الدينونة (وليس فرصة الإيمان) تتبع موت كل إنسان.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لكن يقول أنه وضع للناس أن يموتوا مرة ثم بعد ذلك الدينونة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21" name="Text Box 5"/>
          <p:cNvSpPr txBox="1">
            <a:spLocks noChangeArrowheads="1"/>
          </p:cNvSpPr>
          <p:nvPr/>
        </p:nvSpPr>
        <p:spPr bwMode="auto">
          <a:xfrm>
            <a:off x="270197" y="3933056"/>
            <a:ext cx="85502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لا يذكر النص في أي مكان أن هناك فرصة ثانية للإيمان متاحة لمستقبلي الرسالة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22" name="Rectangle 6"/>
          <p:cNvSpPr>
            <a:spLocks noGrp="1" noChangeArrowheads="1"/>
          </p:cNvSpPr>
          <p:nvPr>
            <p:ph type="title" idx="4294967295"/>
          </p:nvPr>
        </p:nvSpPr>
        <p:spPr>
          <a:xfrm>
            <a:off x="0" y="0"/>
            <a:ext cx="9144000" cy="685800"/>
          </a:xfrm>
          <a:solidFill>
            <a:schemeClr val="bg2"/>
          </a:solidFill>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لا فرصة ثانية</a:t>
            </a:r>
            <a:endParaRPr lang="en-US" b="1" dirty="0">
              <a:latin typeface="Arial" panose="020B0604020202020204" pitchFamily="34" charset="0"/>
              <a:ea typeface="ＭＳ Ｐゴシック" charset="0"/>
              <a:cs typeface="Arial" panose="020B0604020202020204" pitchFamily="34" charset="0"/>
            </a:endParaRPr>
          </a:p>
        </p:txBody>
      </p:sp>
      <p:sp>
        <p:nvSpPr>
          <p:cNvPr id="8" name="Text Box 6"/>
          <p:cNvSpPr txBox="1">
            <a:spLocks noChangeArrowheads="1"/>
          </p:cNvSpPr>
          <p:nvPr/>
        </p:nvSpPr>
        <p:spPr bwMode="auto">
          <a:xfrm>
            <a:off x="8172400" y="76200"/>
            <a:ext cx="731290"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9821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box(in)">
                                      <p:cBhvr>
                                        <p:cTn id="7" dur="500"/>
                                        <p:tgtEl>
                                          <p:spTgt spid="1116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1620"/>
                                        </p:tgtEl>
                                        <p:attrNameLst>
                                          <p:attrName>style.visibility</p:attrName>
                                        </p:attrNameLst>
                                      </p:cBhvr>
                                      <p:to>
                                        <p:strVal val="visible"/>
                                      </p:to>
                                    </p:set>
                                    <p:animEffect transition="in" filter="box(in)">
                                      <p:cBhvr>
                                        <p:cTn id="12" dur="50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utoUpdateAnimBg="0"/>
      <p:bldP spid="111621" grpId="0"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6" name="Rectangle 6"/>
          <p:cNvSpPr>
            <a:spLocks noGrp="1" noChangeArrowheads="1"/>
          </p:cNvSpPr>
          <p:nvPr>
            <p:ph type="title" idx="4294967295"/>
          </p:nvPr>
        </p:nvSpPr>
        <p:spPr/>
        <p:txBody>
          <a:bodyPr/>
          <a:lstStyle/>
          <a:p>
            <a:pPr eaLnBrk="1" hangingPunct="1">
              <a:defRPr/>
            </a:pPr>
            <a:r>
              <a:rPr lang="en-US" b="1" dirty="0">
                <a:latin typeface="Arial" panose="020B0604020202020204" pitchFamily="34" charset="0"/>
                <a:ea typeface="ＭＳ Ｐゴシック" charset="0"/>
                <a:cs typeface="Arial" panose="020B0604020202020204" pitchFamily="34" charset="0"/>
              </a:rPr>
              <a:t>Imprisoned Demons</a:t>
            </a:r>
          </a:p>
        </p:txBody>
      </p:sp>
      <p:sp>
        <p:nvSpPr>
          <p:cNvPr id="509954" name="Rectangle 2"/>
          <p:cNvSpPr>
            <a:spLocks noChangeArrowheads="1"/>
          </p:cNvSpPr>
          <p:nvPr/>
        </p:nvSpPr>
        <p:spPr bwMode="auto">
          <a:xfrm>
            <a:off x="0" y="76200"/>
            <a:ext cx="8915400" cy="3508653"/>
          </a:xfrm>
          <a:prstGeom prst="rect">
            <a:avLst/>
          </a:prstGeom>
          <a:solidFill>
            <a:srgbClr val="FFFFFF"/>
          </a:solidFill>
          <a:ln>
            <a:noFill/>
          </a:ln>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1 بطرس 3: 19-22</a:t>
            </a:r>
            <a:endParaRPr kumimoji="0" lang="en-US" sz="24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19 الذي فيه أيضاً ذهب فكرز للأرواح التي في السجن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20 إذ عصت قديماً حين كانت أناة الله تنتظر مرة في أيام نوح إذ كان الفلك يبنى الذي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     فيه خلص قليلون أي ثماني أنفس بالماء</a:t>
            </a:r>
            <a:endParaRPr kumimoji="0" lang="en-US" sz="24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3000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21 الذي مثاله يخلصنا نحن الآن أي المعمودية لا إزالة وسخ الجسد بل سؤال ضمير </a:t>
            </a:r>
          </a:p>
          <a:p>
            <a:pPr marL="0" marR="0" lvl="0" indent="0" algn="r" defTabSz="914400" rtl="0" eaLnBrk="1" fontAlgn="base" latinLnBrk="0" hangingPunct="1">
              <a:lnSpc>
                <a:spcPct val="100000"/>
              </a:lnSpc>
              <a:spcBef>
                <a:spcPct val="50000"/>
              </a:spcBef>
              <a:spcAft>
                <a:spcPct val="0"/>
              </a:spcAft>
              <a:buClrTx/>
              <a:buSzTx/>
              <a:buFontTx/>
              <a:buNone/>
              <a:tabLst/>
              <a:defRPr/>
            </a:pPr>
            <a:r>
              <a:rPr lang="ar-JO" sz="3600" b="1" baseline="30000" dirty="0">
                <a:solidFill>
                  <a:srgbClr val="010199"/>
                </a:solidFill>
                <a:latin typeface="Arial" panose="020B0604020202020204" pitchFamily="34" charset="0"/>
                <a:cs typeface="Arial" panose="020B0604020202020204" pitchFamily="34" charset="0"/>
              </a:rPr>
              <a:t>     </a:t>
            </a:r>
            <a:r>
              <a:rPr kumimoji="0" lang="ar-JO" sz="3600" b="1" u="none" strike="noStrike" kern="1200" cap="none" spc="0" normalizeH="0" baseline="3000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صالح عن الله بقيامة يسوع المسيح،</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3000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22 الذي هو في يمين الله إذ قد مضى إلى السماء وملائكة وسلاطين وقوات مخضعة له.</a:t>
            </a:r>
            <a:endParaRPr kumimoji="0" lang="en-US" sz="36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endParaRPr>
          </a:p>
        </p:txBody>
      </p:sp>
      <p:sp>
        <p:nvSpPr>
          <p:cNvPr id="112643" name="Text Box 3"/>
          <p:cNvSpPr txBox="1">
            <a:spLocks noChangeArrowheads="1"/>
          </p:cNvSpPr>
          <p:nvPr/>
        </p:nvSpPr>
        <p:spPr bwMode="auto">
          <a:xfrm>
            <a:off x="-36512" y="4221088"/>
            <a:ext cx="8915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يصف بطرس انتصار المسيح على الموت، قيامته وصعوده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644" name="Text Box 4"/>
          <p:cNvSpPr txBox="1">
            <a:spLocks noChangeArrowheads="1"/>
          </p:cNvSpPr>
          <p:nvPr/>
        </p:nvSpPr>
        <p:spPr bwMode="auto">
          <a:xfrm>
            <a:off x="-36512" y="4929493"/>
            <a:ext cx="8915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يكتب عن وعظ المسيح للأرواح في السجن.</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12645" name="Text Box 5"/>
          <p:cNvSpPr txBox="1">
            <a:spLocks noChangeArrowheads="1"/>
          </p:cNvSpPr>
          <p:nvPr/>
        </p:nvSpPr>
        <p:spPr bwMode="auto">
          <a:xfrm>
            <a:off x="228600" y="5616401"/>
            <a:ext cx="8610600" cy="830997"/>
          </a:xfrm>
          <a:prstGeom prst="rect">
            <a:avLst/>
          </a:prstGeom>
          <a:solidFill>
            <a:srgbClr val="FFFF00"/>
          </a:solidFill>
          <a:ln w="9525">
            <a:solidFill>
              <a:srgbClr val="FFFF00"/>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الفكرة الرئيسية للنص هي أن آلام المسيح أدت إلى انتصارنا على الموت وخلاصنا. الآيات 19-20 مركزية في فكرة المعاناة الصالحة.</a:t>
            </a:r>
            <a:endParaRPr kumimoji="0" lang="en-US"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73235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box(in)">
                                      <p:cBhvr>
                                        <p:cTn id="7" dur="500"/>
                                        <p:tgtEl>
                                          <p:spTgt spid="1126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2644"/>
                                        </p:tgtEl>
                                        <p:attrNameLst>
                                          <p:attrName>style.visibility</p:attrName>
                                        </p:attrNameLst>
                                      </p:cBhvr>
                                      <p:to>
                                        <p:strVal val="visible"/>
                                      </p:to>
                                    </p:set>
                                    <p:animEffect transition="in" filter="box(in)">
                                      <p:cBhvr>
                                        <p:cTn id="12" dur="500"/>
                                        <p:tgtEl>
                                          <p:spTgt spid="1126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2645"/>
                                        </p:tgtEl>
                                        <p:attrNameLst>
                                          <p:attrName>style.visibility</p:attrName>
                                        </p:attrNameLst>
                                      </p:cBhvr>
                                      <p:to>
                                        <p:strVal val="visible"/>
                                      </p:to>
                                    </p:set>
                                    <p:animEffect transition="in" filter="box(in)">
                                      <p:cBhvr>
                                        <p:cTn id="17" dur="500"/>
                                        <p:tgtEl>
                                          <p:spTgt spid="112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utoUpdateAnimBg="0"/>
      <p:bldP spid="112644" grpId="0" autoUpdateAnimBg="0"/>
      <p:bldP spid="112645" grpId="0" animBg="1"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2"/>
          <p:cNvSpPr>
            <a:spLocks noChangeArrowheads="1"/>
          </p:cNvSpPr>
          <p:nvPr/>
        </p:nvSpPr>
        <p:spPr bwMode="auto">
          <a:xfrm>
            <a:off x="304800" y="882650"/>
            <a:ext cx="8382000" cy="830997"/>
          </a:xfrm>
          <a:prstGeom prst="rect">
            <a:avLst/>
          </a:prstGeom>
          <a:solidFill>
            <a:srgbClr val="FFFFFF"/>
          </a:solidFill>
          <a:ln>
            <a:noFill/>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10199"/>
                </a:solidFill>
                <a:effectLst/>
                <a:uLnTx/>
                <a:uFillTx/>
                <a:latin typeface="Arial" panose="020B0604020202020204" pitchFamily="34" charset="0"/>
                <a:cs typeface="Arial" panose="020B0604020202020204" pitchFamily="34" charset="0"/>
              </a:rPr>
              <a:t>مماتاً في الجسد ولكن محيىً في الروح الذي فيه أيضا ذهب فكرز للأرواح التي في السجن</a:t>
            </a:r>
          </a:p>
        </p:txBody>
      </p:sp>
      <p:sp>
        <p:nvSpPr>
          <p:cNvPr id="113667" name="Text Box 3"/>
          <p:cNvSpPr txBox="1">
            <a:spLocks noChangeArrowheads="1"/>
          </p:cNvSpPr>
          <p:nvPr/>
        </p:nvSpPr>
        <p:spPr bwMode="auto">
          <a:xfrm>
            <a:off x="533400" y="2238375"/>
            <a:ext cx="815340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مات الجسد لكن الروح استمرت حية؟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3668" name="Text Box 4"/>
          <p:cNvSpPr txBox="1">
            <a:spLocks noChangeArrowheads="1"/>
          </p:cNvSpPr>
          <p:nvPr/>
        </p:nvSpPr>
        <p:spPr bwMode="auto">
          <a:xfrm>
            <a:off x="304800" y="3413125"/>
            <a:ext cx="8610600" cy="1569660"/>
          </a:xfrm>
          <a:prstGeom prst="rect">
            <a:avLst/>
          </a:prstGeom>
          <a:solidFill>
            <a:srgbClr val="FFFF00"/>
          </a:solidFill>
          <a:ln w="9525">
            <a:solidFill>
              <a:srgbClr val="FFFF00"/>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1 كورنثوس 15: 44-45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44 يزرع جسما حيوانياً ويقام جسما روحانياً يوجد جسم حيواني ويوجد جسم روحاني.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45 هكذا مكتوب أيضاً: صار آدم الإنسان الأول نفساً حية وآدم الأخير روحاً محيياً</a:t>
            </a:r>
            <a:r>
              <a:rPr kumimoji="0" lang="en-US" sz="24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 </a:t>
            </a:r>
          </a:p>
        </p:txBody>
      </p:sp>
      <p:sp>
        <p:nvSpPr>
          <p:cNvPr id="113669" name="Text Box 5"/>
          <p:cNvSpPr txBox="1">
            <a:spLocks noChangeArrowheads="1"/>
          </p:cNvSpPr>
          <p:nvPr/>
        </p:nvSpPr>
        <p:spPr bwMode="auto">
          <a:xfrm>
            <a:off x="304800" y="5470525"/>
            <a:ext cx="8610600" cy="830997"/>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لذلك فمن المرجح أن المسيح مات وقام ثم بشر بانتصاره على الموت لهؤلاء الشياطين المسجونين منذ أيام نوح</a:t>
            </a:r>
            <a:endParaRPr kumimoji="0" lang="en-US" sz="24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endParaRPr>
          </a:p>
        </p:txBody>
      </p:sp>
      <p:sp>
        <p:nvSpPr>
          <p:cNvPr id="113670" name="Text Box 6"/>
          <p:cNvSpPr txBox="1">
            <a:spLocks noChangeArrowheads="1"/>
          </p:cNvSpPr>
          <p:nvPr/>
        </p:nvSpPr>
        <p:spPr bwMode="auto">
          <a:xfrm>
            <a:off x="533400" y="2787650"/>
            <a:ext cx="8153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r" defTabSz="914400" rtl="0" eaLnBrk="1" fontAlgn="base" latinLnBrk="0" hangingPunct="1">
              <a:lnSpc>
                <a:spcPct val="100000"/>
              </a:lnSpc>
              <a:spcBef>
                <a:spcPct val="25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مات الجسد وقام؟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3671" name="Rectangle 7"/>
          <p:cNvSpPr>
            <a:spLocks noGrp="1" noChangeArrowheads="1"/>
          </p:cNvSpPr>
          <p:nvPr>
            <p:ph type="title" idx="4294967295"/>
          </p:nvPr>
        </p:nvSpPr>
        <p:spPr>
          <a:xfrm>
            <a:off x="457200" y="0"/>
            <a:ext cx="7696200" cy="850900"/>
          </a:xfrm>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جسد وروح المسيح</a:t>
            </a:r>
            <a:endParaRPr lang="en-US" b="1" dirty="0">
              <a:latin typeface="Arial" panose="020B0604020202020204" pitchFamily="34" charset="0"/>
              <a:ea typeface="ＭＳ Ｐゴシック" charset="0"/>
              <a:cs typeface="Arial" panose="020B0604020202020204" pitchFamily="34" charset="0"/>
            </a:endParaRPr>
          </a:p>
        </p:txBody>
      </p:sp>
      <p:sp>
        <p:nvSpPr>
          <p:cNvPr id="113672" name="Text Box 8"/>
          <p:cNvSpPr txBox="1">
            <a:spLocks noChangeArrowheads="1"/>
          </p:cNvSpPr>
          <p:nvPr/>
        </p:nvSpPr>
        <p:spPr bwMode="auto">
          <a:xfrm>
            <a:off x="8305800" y="76200"/>
            <a:ext cx="530915" cy="461665"/>
          </a:xfrm>
          <a:prstGeom prst="rect">
            <a:avLst/>
          </a:prstGeom>
          <a:solidFill>
            <a:srgbClr val="105D13"/>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6733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ox(in)">
                                      <p:cBhvr>
                                        <p:cTn id="7" dur="500"/>
                                        <p:tgtEl>
                                          <p:spTgt spid="1136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3670"/>
                                        </p:tgtEl>
                                        <p:attrNameLst>
                                          <p:attrName>style.visibility</p:attrName>
                                        </p:attrNameLst>
                                      </p:cBhvr>
                                      <p:to>
                                        <p:strVal val="visible"/>
                                      </p:to>
                                    </p:set>
                                    <p:animEffect transition="in" filter="box(in)">
                                      <p:cBhvr>
                                        <p:cTn id="12" dur="500"/>
                                        <p:tgtEl>
                                          <p:spTgt spid="1136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3668"/>
                                        </p:tgtEl>
                                        <p:attrNameLst>
                                          <p:attrName>style.visibility</p:attrName>
                                        </p:attrNameLst>
                                      </p:cBhvr>
                                      <p:to>
                                        <p:strVal val="visible"/>
                                      </p:to>
                                    </p:set>
                                    <p:animEffect transition="in" filter="box(in)">
                                      <p:cBhvr>
                                        <p:cTn id="17" dur="500"/>
                                        <p:tgtEl>
                                          <p:spTgt spid="1136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3669"/>
                                        </p:tgtEl>
                                        <p:attrNameLst>
                                          <p:attrName>style.visibility</p:attrName>
                                        </p:attrNameLst>
                                      </p:cBhvr>
                                      <p:to>
                                        <p:strVal val="visible"/>
                                      </p:to>
                                    </p:set>
                                    <p:animEffect transition="in" filter="box(in)">
                                      <p:cBhvr>
                                        <p:cTn id="22" dur="500"/>
                                        <p:tgtEl>
                                          <p:spTgt spid="113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autoUpdateAnimBg="0"/>
      <p:bldP spid="113668" grpId="0" animBg="1" autoUpdateAnimBg="0"/>
      <p:bldP spid="113669" grpId="0" animBg="1" autoUpdateAnimBg="0"/>
      <p:bldP spid="113670" grpId="0"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28600" y="838200"/>
            <a:ext cx="8686800" cy="1169998"/>
            <a:chOff x="144" y="624"/>
            <a:chExt cx="5472" cy="745"/>
          </a:xfrm>
        </p:grpSpPr>
        <p:sp>
          <p:nvSpPr>
            <p:cNvPr id="507916" name="Text Box 4"/>
            <p:cNvSpPr txBox="1">
              <a:spLocks noChangeArrowheads="1"/>
            </p:cNvSpPr>
            <p:nvPr/>
          </p:nvSpPr>
          <p:spPr bwMode="auto">
            <a:xfrm>
              <a:off x="144" y="624"/>
              <a:ext cx="1680" cy="74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يسوع رقم 3</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أرواح الذين هلكوا في الطوفان في زمن نوح</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7" name="Text Box 5"/>
            <p:cNvSpPr txBox="1">
              <a:spLocks noChangeArrowheads="1"/>
            </p:cNvSpPr>
            <p:nvPr/>
          </p:nvSpPr>
          <p:spPr bwMode="auto">
            <a:xfrm>
              <a:off x="2064" y="816"/>
              <a:ext cx="1632" cy="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8" name="Text Box 6"/>
            <p:cNvSpPr txBox="1">
              <a:spLocks noChangeArrowheads="1"/>
            </p:cNvSpPr>
            <p:nvPr/>
          </p:nvSpPr>
          <p:spPr bwMode="auto">
            <a:xfrm>
              <a:off x="1968" y="624"/>
              <a:ext cx="1824" cy="745"/>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المسيح في نوح رقم 1</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ja-JP"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الذين عاشوا في زمن نوح</a:t>
              </a:r>
              <a:endParaRPr kumimoji="0" lang="en-US" altLang="ja-JP"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507919" name="Text Box 7"/>
            <p:cNvSpPr txBox="1">
              <a:spLocks noChangeArrowheads="1"/>
            </p:cNvSpPr>
            <p:nvPr/>
          </p:nvSpPr>
          <p:spPr bwMode="auto">
            <a:xfrm>
              <a:off x="3888" y="624"/>
              <a:ext cx="1728" cy="549"/>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يسوع رقم 7</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الملائكة الساقطة في تكوين 6</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20" name="Line 8"/>
            <p:cNvSpPr>
              <a:spLocks noChangeShapeType="1"/>
            </p:cNvSpPr>
            <p:nvPr/>
          </p:nvSpPr>
          <p:spPr bwMode="auto">
            <a:xfrm>
              <a:off x="144" y="912"/>
              <a:ext cx="168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9"/>
            <p:cNvSpPr>
              <a:spLocks noChangeShapeType="1"/>
            </p:cNvSpPr>
            <p:nvPr/>
          </p:nvSpPr>
          <p:spPr bwMode="auto">
            <a:xfrm>
              <a:off x="1968" y="912"/>
              <a:ext cx="182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7922" name="Line 10"/>
            <p:cNvSpPr>
              <a:spLocks noChangeShapeType="1"/>
            </p:cNvSpPr>
            <p:nvPr/>
          </p:nvSpPr>
          <p:spPr bwMode="auto">
            <a:xfrm>
              <a:off x="3888" y="912"/>
              <a:ext cx="172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1"/>
          <p:cNvGrpSpPr>
            <a:grpSpLocks/>
          </p:cNvGrpSpPr>
          <p:nvPr/>
        </p:nvGrpSpPr>
        <p:grpSpPr bwMode="auto">
          <a:xfrm>
            <a:off x="228600" y="2438400"/>
            <a:ext cx="8686800" cy="701675"/>
            <a:chOff x="144" y="1584"/>
            <a:chExt cx="5472" cy="442"/>
          </a:xfrm>
        </p:grpSpPr>
        <p:sp>
          <p:nvSpPr>
            <p:cNvPr id="507913" name="Text Box 12"/>
            <p:cNvSpPr txBox="1">
              <a:spLocks noChangeArrowheads="1"/>
            </p:cNvSpPr>
            <p:nvPr/>
          </p:nvSpPr>
          <p:spPr bwMode="auto">
            <a:xfrm>
              <a:off x="144" y="1584"/>
              <a:ext cx="1680" cy="252"/>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بين الموت والقيامة</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4" name="Text Box 13"/>
            <p:cNvSpPr txBox="1">
              <a:spLocks noChangeArrowheads="1"/>
            </p:cNvSpPr>
            <p:nvPr/>
          </p:nvSpPr>
          <p:spPr bwMode="auto">
            <a:xfrm>
              <a:off x="1968" y="1584"/>
              <a:ext cx="1824" cy="252"/>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في أيام نوح</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5" name="Text Box 14"/>
            <p:cNvSpPr txBox="1">
              <a:spLocks noChangeArrowheads="1"/>
            </p:cNvSpPr>
            <p:nvPr/>
          </p:nvSpPr>
          <p:spPr bwMode="auto">
            <a:xfrm>
              <a:off x="3888" y="1584"/>
              <a:ext cx="1728" cy="442"/>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بعد القيامة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5"/>
          <p:cNvGrpSpPr>
            <a:grpSpLocks/>
          </p:cNvGrpSpPr>
          <p:nvPr/>
        </p:nvGrpSpPr>
        <p:grpSpPr bwMode="auto">
          <a:xfrm>
            <a:off x="266700" y="3190873"/>
            <a:ext cx="8686800" cy="2246313"/>
            <a:chOff x="144" y="1584"/>
            <a:chExt cx="5472" cy="1415"/>
          </a:xfrm>
        </p:grpSpPr>
        <p:sp>
          <p:nvSpPr>
            <p:cNvPr id="507910" name="Text Box 16"/>
            <p:cNvSpPr txBox="1">
              <a:spLocks noChangeArrowheads="1"/>
            </p:cNvSpPr>
            <p:nvPr/>
          </p:nvSpPr>
          <p:spPr bwMode="auto">
            <a:xfrm>
              <a:off x="144" y="1584"/>
              <a:ext cx="1680" cy="141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الكرازة بالإنجيل للأموات وتقديم فرصة ثانية للتوبة</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الكرازة بإطلاق سراح الأموات الصالحين المنتظرين مجيئه.</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إعلان الدينونة على الأموات الأشرار</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Text Box 17"/>
            <p:cNvSpPr txBox="1">
              <a:spLocks noChangeArrowheads="1"/>
            </p:cNvSpPr>
            <p:nvPr/>
          </p:nvSpPr>
          <p:spPr bwMode="auto">
            <a:xfrm>
              <a:off x="1968" y="1584"/>
              <a:ext cx="1824" cy="446"/>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الكرازة بالتوبة للأبرار والكرازة بالدينونة للأشرار</a:t>
              </a:r>
              <a:r>
                <a:rPr kumimoji="0" lang="en-US" sz="20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               </a:t>
              </a:r>
            </a:p>
          </p:txBody>
        </p:sp>
        <p:sp>
          <p:nvSpPr>
            <p:cNvPr id="507912" name="Text Box 18"/>
            <p:cNvSpPr txBox="1">
              <a:spLocks noChangeArrowheads="1"/>
            </p:cNvSpPr>
            <p:nvPr/>
          </p:nvSpPr>
          <p:spPr bwMode="auto">
            <a:xfrm>
              <a:off x="3888" y="1584"/>
              <a:ext cx="1728" cy="252"/>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ليعلن انتصاره وهلاكهم</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grpSp>
      <p:sp>
        <p:nvSpPr>
          <p:cNvPr id="507909" name="Rectangle 22"/>
          <p:cNvSpPr>
            <a:spLocks noGrp="1" noChangeArrowheads="1"/>
          </p:cNvSpPr>
          <p:nvPr>
            <p:ph type="title" idx="4294967295"/>
          </p:nvPr>
        </p:nvSpPr>
        <p:spPr>
          <a:xfrm>
            <a:off x="1752600" y="76200"/>
            <a:ext cx="5715000" cy="600075"/>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algn="ctr" eaLnBrk="1" hangingPunct="1"/>
            <a:r>
              <a:rPr lang="ar-JO" sz="3200" b="1" dirty="0">
                <a:solidFill>
                  <a:schemeClr val="tx1"/>
                </a:solidFill>
                <a:effectLst/>
                <a:latin typeface="Arial" panose="020B0604020202020204" pitchFamily="34" charset="0"/>
                <a:ea typeface="ＭＳ Ｐゴシック" charset="0"/>
                <a:cs typeface="Arial" panose="020B0604020202020204" pitchFamily="34" charset="0"/>
              </a:rPr>
              <a:t>ثلاثة تفسيرات رئيسية</a:t>
            </a:r>
            <a:endParaRPr lang="en-US" sz="32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1" name="Text Box 6"/>
          <p:cNvSpPr txBox="1">
            <a:spLocks noChangeArrowheads="1"/>
          </p:cNvSpPr>
          <p:nvPr/>
        </p:nvSpPr>
        <p:spPr bwMode="auto">
          <a:xfrm>
            <a:off x="8172400" y="76200"/>
            <a:ext cx="530915"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Line 19">
            <a:extLst>
              <a:ext uri="{FF2B5EF4-FFF2-40B4-BE49-F238E27FC236}">
                <a16:creationId xmlns:a16="http://schemas.microsoft.com/office/drawing/2014/main" id="{3810167C-C35A-0183-EF96-4C05B6D4B302}"/>
              </a:ext>
            </a:extLst>
          </p:cNvPr>
          <p:cNvSpPr>
            <a:spLocks noChangeShapeType="1"/>
          </p:cNvSpPr>
          <p:nvPr/>
        </p:nvSpPr>
        <p:spPr bwMode="auto">
          <a:xfrm>
            <a:off x="228600" y="2438400"/>
            <a:ext cx="2667000" cy="40005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 name="Line 20">
            <a:extLst>
              <a:ext uri="{FF2B5EF4-FFF2-40B4-BE49-F238E27FC236}">
                <a16:creationId xmlns:a16="http://schemas.microsoft.com/office/drawing/2014/main" id="{C2E16FBF-DAF4-CA6F-C496-5646FC082CF3}"/>
              </a:ext>
            </a:extLst>
          </p:cNvPr>
          <p:cNvSpPr>
            <a:spLocks noChangeShapeType="1"/>
          </p:cNvSpPr>
          <p:nvPr/>
        </p:nvSpPr>
        <p:spPr bwMode="auto">
          <a:xfrm flipH="1">
            <a:off x="228600" y="2438400"/>
            <a:ext cx="2667000" cy="40005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7" name="Line 21">
            <a:extLst>
              <a:ext uri="{FF2B5EF4-FFF2-40B4-BE49-F238E27FC236}">
                <a16:creationId xmlns:a16="http://schemas.microsoft.com/office/drawing/2014/main" id="{BBB691E1-2EE5-A466-732C-D576870BA47B}"/>
              </a:ext>
            </a:extLst>
          </p:cNvPr>
          <p:cNvSpPr>
            <a:spLocks noChangeShapeType="1"/>
          </p:cNvSpPr>
          <p:nvPr/>
        </p:nvSpPr>
        <p:spPr bwMode="auto">
          <a:xfrm>
            <a:off x="228600" y="3276600"/>
            <a:ext cx="2667000" cy="631825"/>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8" name="Line 22">
            <a:extLst>
              <a:ext uri="{FF2B5EF4-FFF2-40B4-BE49-F238E27FC236}">
                <a16:creationId xmlns:a16="http://schemas.microsoft.com/office/drawing/2014/main" id="{31FD323E-7F5B-2816-4BC4-8E33C393594D}"/>
              </a:ext>
            </a:extLst>
          </p:cNvPr>
          <p:cNvSpPr>
            <a:spLocks noChangeShapeType="1"/>
          </p:cNvSpPr>
          <p:nvPr/>
        </p:nvSpPr>
        <p:spPr bwMode="auto">
          <a:xfrm flipV="1">
            <a:off x="228600" y="3200399"/>
            <a:ext cx="2667000" cy="676275"/>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 name="Line 23">
            <a:extLst>
              <a:ext uri="{FF2B5EF4-FFF2-40B4-BE49-F238E27FC236}">
                <a16:creationId xmlns:a16="http://schemas.microsoft.com/office/drawing/2014/main" id="{D9B01404-74CF-424F-0EA2-2873C2E2ECE1}"/>
              </a:ext>
            </a:extLst>
          </p:cNvPr>
          <p:cNvSpPr>
            <a:spLocks noChangeShapeType="1"/>
          </p:cNvSpPr>
          <p:nvPr/>
        </p:nvSpPr>
        <p:spPr bwMode="auto">
          <a:xfrm>
            <a:off x="266700" y="3908425"/>
            <a:ext cx="2628900" cy="614371"/>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Line 22">
            <a:extLst>
              <a:ext uri="{FF2B5EF4-FFF2-40B4-BE49-F238E27FC236}">
                <a16:creationId xmlns:a16="http://schemas.microsoft.com/office/drawing/2014/main" id="{9856BCCC-A651-0EA6-1023-EB8EDF3FCC19}"/>
              </a:ext>
            </a:extLst>
          </p:cNvPr>
          <p:cNvSpPr>
            <a:spLocks noChangeShapeType="1"/>
          </p:cNvSpPr>
          <p:nvPr/>
        </p:nvSpPr>
        <p:spPr bwMode="auto">
          <a:xfrm flipV="1">
            <a:off x="266700" y="3863973"/>
            <a:ext cx="2628900" cy="676274"/>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1" name="AutoShape 29">
            <a:extLst>
              <a:ext uri="{FF2B5EF4-FFF2-40B4-BE49-F238E27FC236}">
                <a16:creationId xmlns:a16="http://schemas.microsoft.com/office/drawing/2014/main" id="{29FA4822-3EF4-9008-1079-59E821EBA2FF}"/>
              </a:ext>
            </a:extLst>
          </p:cNvPr>
          <p:cNvSpPr>
            <a:spLocks noChangeArrowheads="1"/>
          </p:cNvSpPr>
          <p:nvPr/>
        </p:nvSpPr>
        <p:spPr bwMode="auto">
          <a:xfrm rot="10455414">
            <a:off x="3276600" y="5486403"/>
            <a:ext cx="2716048" cy="914400"/>
          </a:xfrm>
          <a:prstGeom prst="wedgeRoundRectCallout">
            <a:avLst>
              <a:gd name="adj1" fmla="val -36286"/>
              <a:gd name="adj2" fmla="val 181759"/>
              <a:gd name="adj3" fmla="val 16667"/>
            </a:avLst>
          </a:prstGeom>
          <a:solidFill>
            <a:srgbClr val="FFFF66"/>
          </a:solidFill>
          <a:ln w="9525">
            <a:solidFill>
              <a:schemeClr val="tx1"/>
            </a:solidFill>
            <a:miter lim="800000"/>
            <a:headEnd/>
            <a:tailEnd/>
          </a:ln>
        </p:spPr>
        <p:txBody>
          <a:bodyPr rot="108000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الروحنة</a:t>
            </a:r>
            <a:endParaRPr kumimoji="0" lang="en-US" sz="36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endParaRPr>
          </a:p>
        </p:txBody>
      </p:sp>
      <p:sp>
        <p:nvSpPr>
          <p:cNvPr id="13" name="AutoShape 26">
            <a:extLst>
              <a:ext uri="{FF2B5EF4-FFF2-40B4-BE49-F238E27FC236}">
                <a16:creationId xmlns:a16="http://schemas.microsoft.com/office/drawing/2014/main" id="{7A5B0455-BB04-AF79-1FC5-C5C158231CF7}"/>
              </a:ext>
            </a:extLst>
          </p:cNvPr>
          <p:cNvSpPr>
            <a:spLocks noChangeArrowheads="1"/>
          </p:cNvSpPr>
          <p:nvPr/>
        </p:nvSpPr>
        <p:spPr bwMode="auto">
          <a:xfrm rot="8789108">
            <a:off x="6084168" y="4800600"/>
            <a:ext cx="2952328" cy="1752600"/>
          </a:xfrm>
          <a:prstGeom prst="wedgeEllipseCallout">
            <a:avLst>
              <a:gd name="adj1" fmla="val -46520"/>
              <a:gd name="adj2" fmla="val 68954"/>
            </a:avLst>
          </a:prstGeom>
          <a:solidFill>
            <a:srgbClr val="FFFFFF"/>
          </a:solidFill>
          <a:ln w="9525">
            <a:solidFill>
              <a:schemeClr val="tx1"/>
            </a:solidFill>
            <a:miter lim="800000"/>
            <a:headEnd/>
            <a:tailEnd/>
          </a:ln>
        </p:spPr>
        <p:txBody>
          <a:bodyPr rot="108000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التفسير الحرفي</a:t>
            </a:r>
            <a:endParaRPr kumimoji="0" lang="en-US" sz="36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6473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3"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25" name="Rectangle 13"/>
          <p:cNvSpPr>
            <a:spLocks noGrp="1" noChangeArrowheads="1"/>
          </p:cNvSpPr>
          <p:nvPr>
            <p:ph type="title" idx="4294967295"/>
          </p:nvPr>
        </p:nvSpPr>
        <p:spPr>
          <a:xfrm>
            <a:off x="5334000" y="381000"/>
            <a:ext cx="3429000" cy="4724400"/>
          </a:xfrm>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طريقتين لتفسير النص</a:t>
            </a:r>
            <a:endParaRPr lang="en-US" b="1" dirty="0">
              <a:latin typeface="Arial" panose="020B0604020202020204" pitchFamily="34" charset="0"/>
              <a:ea typeface="ＭＳ Ｐゴシック" charset="0"/>
              <a:cs typeface="Arial" panose="020B0604020202020204" pitchFamily="34" charset="0"/>
            </a:endParaRPr>
          </a:p>
        </p:txBody>
      </p:sp>
      <p:sp>
        <p:nvSpPr>
          <p:cNvPr id="513026" name="Text Box 2"/>
          <p:cNvSpPr txBox="1">
            <a:spLocks noChangeArrowheads="1"/>
          </p:cNvSpPr>
          <p:nvPr/>
        </p:nvSpPr>
        <p:spPr bwMode="auto">
          <a:xfrm>
            <a:off x="228600" y="76200"/>
            <a:ext cx="4038600" cy="519113"/>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التفسير الحرفي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3027" name="Text Box 3"/>
          <p:cNvSpPr txBox="1">
            <a:spLocks noChangeArrowheads="1"/>
          </p:cNvSpPr>
          <p:nvPr/>
        </p:nvSpPr>
        <p:spPr bwMode="auto">
          <a:xfrm>
            <a:off x="5257800" y="76200"/>
            <a:ext cx="2971800" cy="519113"/>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الروحنة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5716" name="Text Box 4"/>
          <p:cNvSpPr txBox="1">
            <a:spLocks noChangeArrowheads="1"/>
          </p:cNvSpPr>
          <p:nvPr/>
        </p:nvSpPr>
        <p:spPr bwMode="auto">
          <a:xfrm>
            <a:off x="228600" y="609600"/>
            <a:ext cx="4038600" cy="1446550"/>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sng"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2 بطرس 2: 4</a:t>
            </a:r>
            <a:endParaRPr kumimoji="0" lang="en-US" sz="2200" b="1" u="sng"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ملائكة قد أخطأوا بل في سلاسل الظلام طرحهم في جهنم وسلمهم محروسين للقضاء</a:t>
            </a:r>
            <a:endParaRPr kumimoji="0" lang="en-US" sz="22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endParaRPr>
          </a:p>
        </p:txBody>
      </p:sp>
      <p:sp>
        <p:nvSpPr>
          <p:cNvPr id="115717" name="Text Box 5"/>
          <p:cNvSpPr txBox="1">
            <a:spLocks noChangeArrowheads="1"/>
          </p:cNvSpPr>
          <p:nvPr/>
        </p:nvSpPr>
        <p:spPr bwMode="auto">
          <a:xfrm>
            <a:off x="228600" y="2175698"/>
            <a:ext cx="4038600" cy="1446550"/>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sng"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يهوذا 1: 6</a:t>
            </a:r>
            <a:endParaRPr kumimoji="0" lang="en-US" sz="2200" b="1" u="sng"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والملائكة الذين لم يحفظوا رياستهم حفظهم إلى دينونة اليوم العظيم بقيود أبدية تحت الظلام.</a:t>
            </a:r>
            <a:endParaRPr kumimoji="0" lang="en-US" sz="22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endParaRPr>
          </a:p>
        </p:txBody>
      </p:sp>
      <p:sp>
        <p:nvSpPr>
          <p:cNvPr id="115718" name="Text Box 6"/>
          <p:cNvSpPr txBox="1">
            <a:spLocks noChangeArrowheads="1"/>
          </p:cNvSpPr>
          <p:nvPr/>
        </p:nvSpPr>
        <p:spPr bwMode="auto">
          <a:xfrm>
            <a:off x="228600" y="3761164"/>
            <a:ext cx="4038600" cy="1107996"/>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sng"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1 أخنوخ 21: 1-2</a:t>
            </a:r>
            <a:endParaRPr kumimoji="0" lang="en-US" sz="2200" b="1" u="sng"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هذا المكان هو سجن الملائكة وسيسجنون هنا إلى الأبد</a:t>
            </a:r>
            <a:endParaRPr kumimoji="0" lang="en-US"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endParaRPr>
          </a:p>
        </p:txBody>
      </p:sp>
      <p:sp>
        <p:nvSpPr>
          <p:cNvPr id="115719" name="Text Box 7"/>
          <p:cNvSpPr txBox="1">
            <a:spLocks noChangeArrowheads="1"/>
          </p:cNvSpPr>
          <p:nvPr/>
        </p:nvSpPr>
        <p:spPr bwMode="auto">
          <a:xfrm>
            <a:off x="4343400" y="609600"/>
            <a:ext cx="4800600" cy="1107996"/>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sng"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في أيام نوح </a:t>
            </a:r>
            <a:r>
              <a:rPr kumimoji="0" lang="ar-JO"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يمكن للبشر فقط الهروب من الدينونة، وليس الملائكة الساقطة فليس هناك سبب يجعل الله ينتظر الملائكة بصبر</a:t>
            </a:r>
            <a:endParaRPr kumimoji="0" lang="en-US"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endParaRPr>
          </a:p>
        </p:txBody>
      </p:sp>
      <p:sp>
        <p:nvSpPr>
          <p:cNvPr id="115720" name="Text Box 8"/>
          <p:cNvSpPr txBox="1">
            <a:spLocks noChangeArrowheads="1"/>
          </p:cNvSpPr>
          <p:nvPr/>
        </p:nvSpPr>
        <p:spPr bwMode="auto">
          <a:xfrm>
            <a:off x="4419600" y="5114925"/>
            <a:ext cx="4648200" cy="1107996"/>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200" b="1" u="none" strike="noStrike" kern="1200" cap="none" spc="0" normalizeH="0" baseline="0" noProof="0" dirty="0">
                <a:ln>
                  <a:noFill/>
                </a:ln>
                <a:solidFill>
                  <a:srgbClr val="990033"/>
                </a:solidFill>
                <a:effectLst/>
                <a:uLnTx/>
                <a:uFillTx/>
                <a:latin typeface="Arial" panose="020B0604020202020204" pitchFamily="34" charset="0"/>
                <a:ea typeface="ＭＳ Ｐゴシック" charset="0"/>
                <a:cs typeface="Arial" panose="020B0604020202020204" pitchFamily="34" charset="0"/>
              </a:rPr>
              <a:t>يستخدم بطرس الفلك ليعني الموت المحقق لأولئك الذين لم يؤمنوا. ونوح كرمز يُظهر الخلاص الذي هو الآن في المسيح.</a:t>
            </a:r>
            <a:endParaRPr kumimoji="0" lang="en-US" sz="2200" b="1" u="none" strike="noStrike" kern="1200" cap="none" spc="0" normalizeH="0" baseline="0" noProof="0" dirty="0">
              <a:ln>
                <a:noFill/>
              </a:ln>
              <a:solidFill>
                <a:srgbClr val="990033"/>
              </a:solidFill>
              <a:effectLst/>
              <a:uLnTx/>
              <a:uFillTx/>
              <a:latin typeface="Arial" panose="020B0604020202020204" pitchFamily="34" charset="0"/>
              <a:ea typeface="ＭＳ Ｐゴシック" charset="0"/>
              <a:cs typeface="Arial" panose="020B0604020202020204" pitchFamily="34" charset="0"/>
            </a:endParaRPr>
          </a:p>
        </p:txBody>
      </p:sp>
      <p:sp>
        <p:nvSpPr>
          <p:cNvPr id="115721" name="Text Box 9"/>
          <p:cNvSpPr txBox="1">
            <a:spLocks noChangeArrowheads="1"/>
          </p:cNvSpPr>
          <p:nvPr/>
        </p:nvSpPr>
        <p:spPr bwMode="auto">
          <a:xfrm>
            <a:off x="228600" y="5114925"/>
            <a:ext cx="4038600" cy="1107996"/>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200" b="1" u="none" strike="noStrike" kern="1200" cap="none" spc="0" normalizeH="0" baseline="0" noProof="0" dirty="0">
                <a:ln>
                  <a:noFill/>
                </a:ln>
                <a:solidFill>
                  <a:srgbClr val="990033"/>
                </a:solidFill>
                <a:effectLst/>
                <a:uLnTx/>
                <a:uFillTx/>
                <a:latin typeface="Arial" panose="020B0604020202020204" pitchFamily="34" charset="0"/>
                <a:ea typeface="ＭＳ Ｐゴシック" charset="0"/>
                <a:cs typeface="Arial" panose="020B0604020202020204" pitchFamily="34" charset="0"/>
              </a:rPr>
              <a:t>ذهب المسيح بعد القيامة لإعلان الدينونة على الأرواح الملائكية المحفوظة في السجن</a:t>
            </a:r>
            <a:endParaRPr kumimoji="0" lang="en-US" sz="2200" b="1" u="none" strike="noStrike" kern="1200" cap="none" spc="0" normalizeH="0" baseline="0" noProof="0" dirty="0">
              <a:ln>
                <a:noFill/>
              </a:ln>
              <a:solidFill>
                <a:srgbClr val="990033"/>
              </a:solidFill>
              <a:effectLst/>
              <a:uLnTx/>
              <a:uFillTx/>
              <a:latin typeface="Arial" panose="020B0604020202020204" pitchFamily="34" charset="0"/>
              <a:ea typeface="ＭＳ Ｐゴシック" charset="0"/>
              <a:cs typeface="Arial" panose="020B0604020202020204" pitchFamily="34" charset="0"/>
            </a:endParaRPr>
          </a:p>
        </p:txBody>
      </p:sp>
      <p:sp>
        <p:nvSpPr>
          <p:cNvPr id="115722" name="Text Box 10"/>
          <p:cNvSpPr txBox="1">
            <a:spLocks noChangeArrowheads="1"/>
          </p:cNvSpPr>
          <p:nvPr/>
        </p:nvSpPr>
        <p:spPr bwMode="auto">
          <a:xfrm>
            <a:off x="4343400" y="1844823"/>
            <a:ext cx="4800600" cy="769441"/>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sng"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في 1 أخنوخ </a:t>
            </a:r>
            <a:r>
              <a:rPr kumimoji="0" lang="ar-JO"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الملائكة العاصية أخطأت ليس في أيام نوح بل في أيام يارد</a:t>
            </a:r>
            <a:endParaRPr kumimoji="0" lang="en-US"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endParaRPr>
          </a:p>
        </p:txBody>
      </p:sp>
      <p:sp>
        <p:nvSpPr>
          <p:cNvPr id="115723" name="Text Box 11"/>
          <p:cNvSpPr txBox="1">
            <a:spLocks noChangeArrowheads="1"/>
          </p:cNvSpPr>
          <p:nvPr/>
        </p:nvSpPr>
        <p:spPr bwMode="auto">
          <a:xfrm>
            <a:off x="4343400" y="2780928"/>
            <a:ext cx="4800600" cy="1107996"/>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sng"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1 بطرس 1: 10-11</a:t>
            </a:r>
            <a:endParaRPr kumimoji="0" lang="en-US" sz="2200" b="1" u="sng"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ميّز الأنبياء روح المسيح في داخلهم</a:t>
            </a:r>
            <a:endParaRPr kumimoji="0" lang="en-US"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sng"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2 بطرس 2: 5</a:t>
            </a:r>
            <a:r>
              <a:rPr kumimoji="0" lang="ar-JO"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 يظهر نوح كارزاً للبر</a:t>
            </a:r>
            <a:endParaRPr kumimoji="0" lang="en-US"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18556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wipe(up)">
                                      <p:cBhvr>
                                        <p:cTn id="7" dur="500"/>
                                        <p:tgtEl>
                                          <p:spTgt spid="115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5717"/>
                                        </p:tgtEl>
                                        <p:attrNameLst>
                                          <p:attrName>style.visibility</p:attrName>
                                        </p:attrNameLst>
                                      </p:cBhvr>
                                      <p:to>
                                        <p:strVal val="visible"/>
                                      </p:to>
                                    </p:set>
                                    <p:animEffect transition="in" filter="wipe(up)">
                                      <p:cBhvr>
                                        <p:cTn id="12" dur="500"/>
                                        <p:tgtEl>
                                          <p:spTgt spid="1157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5718"/>
                                        </p:tgtEl>
                                        <p:attrNameLst>
                                          <p:attrName>style.visibility</p:attrName>
                                        </p:attrNameLst>
                                      </p:cBhvr>
                                      <p:to>
                                        <p:strVal val="visible"/>
                                      </p:to>
                                    </p:set>
                                    <p:animEffect transition="in" filter="wipe(up)">
                                      <p:cBhvr>
                                        <p:cTn id="17" dur="500"/>
                                        <p:tgtEl>
                                          <p:spTgt spid="1157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5721"/>
                                        </p:tgtEl>
                                        <p:attrNameLst>
                                          <p:attrName>style.visibility</p:attrName>
                                        </p:attrNameLst>
                                      </p:cBhvr>
                                      <p:to>
                                        <p:strVal val="visible"/>
                                      </p:to>
                                    </p:set>
                                    <p:animEffect transition="in" filter="wipe(up)">
                                      <p:cBhvr>
                                        <p:cTn id="22" dur="500"/>
                                        <p:tgtEl>
                                          <p:spTgt spid="1157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5719"/>
                                        </p:tgtEl>
                                        <p:attrNameLst>
                                          <p:attrName>style.visibility</p:attrName>
                                        </p:attrNameLst>
                                      </p:cBhvr>
                                      <p:to>
                                        <p:strVal val="visible"/>
                                      </p:to>
                                    </p:set>
                                    <p:animEffect transition="in" filter="wipe(up)">
                                      <p:cBhvr>
                                        <p:cTn id="27" dur="500"/>
                                        <p:tgtEl>
                                          <p:spTgt spid="1157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5722"/>
                                        </p:tgtEl>
                                        <p:attrNameLst>
                                          <p:attrName>style.visibility</p:attrName>
                                        </p:attrNameLst>
                                      </p:cBhvr>
                                      <p:to>
                                        <p:strVal val="visible"/>
                                      </p:to>
                                    </p:set>
                                    <p:animEffect transition="in" filter="wipe(up)">
                                      <p:cBhvr>
                                        <p:cTn id="32" dur="500"/>
                                        <p:tgtEl>
                                          <p:spTgt spid="1157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5723"/>
                                        </p:tgtEl>
                                        <p:attrNameLst>
                                          <p:attrName>style.visibility</p:attrName>
                                        </p:attrNameLst>
                                      </p:cBhvr>
                                      <p:to>
                                        <p:strVal val="visible"/>
                                      </p:to>
                                    </p:set>
                                    <p:animEffect transition="in" filter="wipe(up)">
                                      <p:cBhvr>
                                        <p:cTn id="37" dur="500"/>
                                        <p:tgtEl>
                                          <p:spTgt spid="11572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15720"/>
                                        </p:tgtEl>
                                        <p:attrNameLst>
                                          <p:attrName>style.visibility</p:attrName>
                                        </p:attrNameLst>
                                      </p:cBhvr>
                                      <p:to>
                                        <p:strVal val="visible"/>
                                      </p:to>
                                    </p:set>
                                    <p:animEffect transition="in" filter="wipe(up)">
                                      <p:cBhvr>
                                        <p:cTn id="42" dur="500"/>
                                        <p:tgtEl>
                                          <p:spTgt spid="11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nimBg="1" autoUpdateAnimBg="0"/>
      <p:bldP spid="115717" grpId="0" animBg="1" autoUpdateAnimBg="0"/>
      <p:bldP spid="115718" grpId="0" animBg="1" autoUpdateAnimBg="0"/>
      <p:bldP spid="115719" grpId="0" animBg="1" autoUpdateAnimBg="0"/>
      <p:bldP spid="115720" grpId="0" animBg="1" autoUpdateAnimBg="0"/>
      <p:bldP spid="115721" grpId="0" animBg="1" autoUpdateAnimBg="0"/>
      <p:bldP spid="115722" grpId="0" animBg="1" autoUpdateAnimBg="0"/>
      <p:bldP spid="115723" grpId="0" animBg="1"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جهنم</a:t>
            </a:r>
            <a:endParaRPr kumimoji="0" lang="en-US"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جهنا</a:t>
            </a:r>
            <a:endParaRPr kumimoji="0" lang="en-US"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بحيرة النار</a:t>
            </a:r>
            <a:endParaRPr kumimoji="0" lang="en-US"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بحيرة الألم المشتعلة</a:t>
            </a:r>
            <a:endParaRPr kumimoji="0" lang="en-US"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الموت الثاني</a:t>
            </a:r>
            <a:endParaRPr kumimoji="0" lang="en-US" sz="20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ش</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ي</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ئ</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و</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a:t>
              </a:r>
              <a:endParaRPr kumimoji="0" lang="en-US" sz="40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sp>
        <p:nvSpPr>
          <p:cNvPr id="198659" name="Rectangle 3"/>
          <p:cNvSpPr>
            <a:spLocks noGrp="1" noChangeArrowheads="1"/>
          </p:cNvSpPr>
          <p:nvPr>
            <p:ph type="title"/>
          </p:nvPr>
        </p:nvSpPr>
        <p:spPr>
          <a:xfrm>
            <a:off x="0" y="0"/>
            <a:ext cx="373380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ar-JO" sz="3600" dirty="0">
                <a:ea typeface="ＭＳ Ｐゴシック" charset="0"/>
              </a:rPr>
              <a:t>نقل              الفردوس</a:t>
            </a:r>
            <a:endParaRPr lang="en-US" sz="4000" dirty="0">
              <a:ea typeface="ＭＳ Ｐゴシック" charset="0"/>
            </a:endParaRPr>
          </a:p>
        </p:txBody>
      </p:sp>
      <p:sp>
        <p:nvSpPr>
          <p:cNvPr id="101381" name="Text Box 1041"/>
          <p:cNvSpPr txBox="1">
            <a:spLocks noChangeArrowheads="1"/>
          </p:cNvSpPr>
          <p:nvPr/>
        </p:nvSpPr>
        <p:spPr bwMode="auto">
          <a:xfrm>
            <a:off x="7848600" y="28575"/>
            <a:ext cx="10166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14و16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01424"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الفردوس</a:t>
              </a:r>
              <a:endParaRPr kumimoji="0" lang="en-US" sz="2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grpSp>
      <p:pic>
        <p:nvPicPr>
          <p:cNvPr id="101383" name="Picture 1" descr="rev 20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3" y="4160762"/>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الهاوية</a:t>
              </a:r>
              <a:endParaRPr kumimoji="0" lang="en-US" sz="44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014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السماء</a:t>
              </a:r>
              <a:endParaRPr kumimoji="0" lang="en-US" sz="2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الهاوية</a:t>
              </a:r>
              <a:endParaRPr kumimoji="0" lang="en-US" sz="44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رؤ 20: 14-15</a:t>
            </a:r>
            <a:endParaRPr kumimoji="0" lang="en-US"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أف 4: 8-10</a:t>
            </a:r>
            <a:endParaRPr kumimoji="0" lang="en-US"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nvGrpSpPr>
          <p:cNvPr id="3" name="Group 2"/>
          <p:cNvGrpSpPr>
            <a:grpSpLocks/>
          </p:cNvGrpSpPr>
          <p:nvPr/>
        </p:nvGrpSpPr>
        <p:grpSpPr bwMode="auto">
          <a:xfrm>
            <a:off x="0" y="5791200"/>
            <a:ext cx="4038600" cy="1066800"/>
            <a:chOff x="0" y="5791200"/>
            <a:chExt cx="40386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5" name="Rectangle 3"/>
            <p:cNvSpPr txBox="1">
              <a:spLocks noChangeArrowheads="1"/>
            </p:cNvSpPr>
            <p:nvPr/>
          </p:nvSpPr>
          <p:spPr bwMode="auto">
            <a:xfrm>
              <a:off x="0" y="5867400"/>
              <a:ext cx="3870325"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بيننا وبينكم هوة عظيمة قد أثبتت حتى إن الذين يريدون العبور من ههنا إليكم لا يقدرون ولا الذين من هناك يجتازون إلينا</a:t>
              </a:r>
              <a:endParaRPr kumimoji="0" lang="en-US" sz="20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20637" y="1905000"/>
            <a:ext cx="2686050" cy="609600"/>
            <a:chOff x="20637" y="1905000"/>
            <a:chExt cx="268605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40" name="Rectangle 3"/>
            <p:cNvSpPr txBox="1">
              <a:spLocks noChangeArrowheads="1"/>
            </p:cNvSpPr>
            <p:nvPr/>
          </p:nvSpPr>
          <p:spPr bwMode="auto">
            <a:xfrm>
              <a:off x="20637" y="1917151"/>
              <a:ext cx="268605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اليوم تكون معي في الفردوس</a:t>
              </a:r>
              <a:endParaRPr kumimoji="0" lang="en-US" sz="20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
          <p:cNvGrpSpPr>
            <a:grpSpLocks/>
          </p:cNvGrpSpPr>
          <p:nvPr/>
        </p:nvGrpSpPr>
        <p:grpSpPr bwMode="auto">
          <a:xfrm>
            <a:off x="4910138" y="3118871"/>
            <a:ext cx="4233862" cy="2262755"/>
            <a:chOff x="4648200" y="3107849"/>
            <a:chExt cx="4495800" cy="2207566"/>
          </a:xfrm>
        </p:grpSpPr>
        <p:sp>
          <p:nvSpPr>
            <p:cNvPr id="37" name="Rectangular Callout 36"/>
            <p:cNvSpPr/>
            <p:nvPr/>
          </p:nvSpPr>
          <p:spPr bwMode="auto">
            <a:xfrm>
              <a:off x="4648200" y="3107849"/>
              <a:ext cx="4495800" cy="2207566"/>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8" name="Rectangle 3"/>
            <p:cNvSpPr txBox="1">
              <a:spLocks noChangeArrowheads="1"/>
            </p:cNvSpPr>
            <p:nvPr/>
          </p:nvSpPr>
          <p:spPr bwMode="auto">
            <a:xfrm>
              <a:off x="4671457" y="3340163"/>
              <a:ext cx="4343399" cy="192494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18 فإن المسيح أيضاً تألم مرة واحدة من أجل الخطايا البار من أجل الأثمة لكي يقربنا إلى الله مماتاً في الجسد ولكن محيى في الروح</a:t>
              </a:r>
              <a:r>
                <a:rPr kumimoji="0" lang="en-US"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r" defTabSz="457200" rtl="0" eaLnBrk="1" fontAlgn="base" latinLnBrk="0" hangingPunct="1">
                <a:lnSpc>
                  <a:spcPct val="8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19 الذي فيه أيضاً ذهب فكرز للأرواح التي في السجن 20 إذ عصت قديماً حين كانت أناة الله تنتظر مرة في أيام نوح إذ كان الفلك يبنى الذي فيه خلص قليلون أي ثماني أنفس بالماء</a:t>
              </a:r>
              <a:endParaRPr kumimoji="0" lang="en-US" sz="24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4114800" y="5791200"/>
            <a:ext cx="5029200"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وطرح الموت والهاوية في بحيرة النار هذا هو الموت الثاني وكل من لم يوجد مكتوباً في سفر الحياة طرح في بحيرة النار</a:t>
              </a:r>
              <a:endParaRPr kumimoji="0" lang="en-US" sz="20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p:cNvGrpSpPr>
            <a:grpSpLocks/>
          </p:cNvGrpSpPr>
          <p:nvPr/>
        </p:nvGrpSpPr>
        <p:grpSpPr bwMode="auto">
          <a:xfrm>
            <a:off x="4946651" y="0"/>
            <a:ext cx="4176713"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44" name="Rectangle 3"/>
            <p:cNvSpPr txBox="1">
              <a:spLocks noChangeArrowheads="1"/>
            </p:cNvSpPr>
            <p:nvPr/>
          </p:nvSpPr>
          <p:spPr bwMode="auto">
            <a:xfrm>
              <a:off x="3796760" y="0"/>
              <a:ext cx="515884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117475" marR="0" lvl="0" indent="0" algn="l" defTabSz="457200" rtl="0" eaLnBrk="1" fontAlgn="base" latinLnBrk="0" hangingPunct="1">
                <a:lnSpc>
                  <a:spcPct val="80000"/>
                </a:lnSpc>
                <a:spcBef>
                  <a:spcPct val="0"/>
                </a:spcBef>
                <a:spcAft>
                  <a:spcPct val="0"/>
                </a:spcAft>
                <a:buClrTx/>
                <a:buSzTx/>
                <a:buFontTx/>
                <a:buNone/>
                <a:tabLst/>
                <a:defRPr/>
              </a:pPr>
              <a:endParaRPr kumimoji="0" lang="en-US" sz="3200" b="1"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117475" marR="0" lvl="0" indent="0" algn="r" defTabSz="45720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8 لذلك يقول إذ صعد إلى العلاء سبى سبياً وأعطى الناس عطايا 9 وأما أنه صعد فما هو إلا أنه نزل أيضاً أولاً إلى أقسام الأرض السفلى 10 الذي نزل هو الذي صعد أيضاً فوق جميع السماوات لكي يملأ الكل</a:t>
              </a:r>
              <a:endParaRPr kumimoji="0" lang="en-US" sz="32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لوقا 16: 26</a:t>
            </a:r>
            <a:endParaRPr kumimoji="0" lang="en-US"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nvGrpSpPr>
          <p:cNvPr id="50" name="Group 49"/>
          <p:cNvGrpSpPr>
            <a:grpSpLocks/>
          </p:cNvGrpSpPr>
          <p:nvPr/>
        </p:nvGrpSpPr>
        <p:grpSpPr bwMode="auto">
          <a:xfrm>
            <a:off x="6477000" y="1828800"/>
            <a:ext cx="2656583"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176213" marR="0" lvl="0" indent="0" algn="r" defTabSz="457200" rtl="1"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اختطف هذا إلى السماء الثالثة... اختطف إلى الفردوس</a:t>
              </a:r>
              <a:endParaRPr kumimoji="0" lang="en-US" sz="20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1" name="Rectangle 3"/>
          <p:cNvSpPr txBox="1">
            <a:spLocks noChangeArrowheads="1"/>
          </p:cNvSpPr>
          <p:nvPr/>
        </p:nvSpPr>
        <p:spPr bwMode="auto">
          <a:xfrm>
            <a:off x="4373562"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 typeface="Wingdings" pitchFamily="2" charset="2"/>
              <a:buNone/>
              <a:tabLst/>
              <a:defRPr/>
            </a:pPr>
            <a:r>
              <a:rPr kumimoji="0" lang="ar-JO" sz="24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2 كو 12: 2، 4</a:t>
            </a:r>
            <a:endParaRPr kumimoji="0" lang="en-US"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لوقا 23: 43</a:t>
            </a:r>
            <a:endParaRPr kumimoji="0" lang="en-US"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1 بط 3: 18-20</a:t>
            </a:r>
            <a:endParaRPr kumimoji="0" lang="en-US"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36280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228600" y="381000"/>
            <a:ext cx="7162800" cy="2057400"/>
          </a:xfrm>
        </p:spPr>
        <p:txBody>
          <a:bodyPr/>
          <a:lstStyle/>
          <a:p>
            <a:pPr algn="r" eaLnBrk="1" hangingPunct="1"/>
            <a:r>
              <a:rPr lang="ar-JO" altLang="ja-JP" dirty="0">
                <a:solidFill>
                  <a:srgbClr val="FFFFFF"/>
                </a:solidFill>
                <a:ea typeface="ＭＳ Ｐゴシック" charset="0"/>
              </a:rPr>
              <a:t>الحديث عن تقليد</a:t>
            </a:r>
            <a:br>
              <a:rPr lang="ar-JO" altLang="ja-JP" dirty="0">
                <a:solidFill>
                  <a:srgbClr val="FFFFFF"/>
                </a:solidFill>
                <a:ea typeface="ＭＳ Ｐゴシック" charset="0"/>
              </a:rPr>
            </a:br>
            <a:r>
              <a:rPr lang="ar-JO" altLang="ja-JP" dirty="0">
                <a:solidFill>
                  <a:srgbClr val="FFFFFF"/>
                </a:solidFill>
                <a:ea typeface="ＭＳ Ｐゴシック" charset="0"/>
              </a:rPr>
              <a:t>إنكار المسيح لنفسه ...</a:t>
            </a:r>
            <a:endParaRPr lang="en-US" dirty="0">
              <a:solidFill>
                <a:srgbClr val="FFFFFF"/>
              </a:solidFill>
              <a:ea typeface="ＭＳ Ｐゴシック" charset="0"/>
            </a:endParaRPr>
          </a:p>
        </p:txBody>
      </p:sp>
      <p:sp>
        <p:nvSpPr>
          <p:cNvPr id="514051" name="Text Box 3"/>
          <p:cNvSpPr txBox="1">
            <a:spLocks noChangeArrowheads="1"/>
          </p:cNvSpPr>
          <p:nvPr/>
        </p:nvSpPr>
        <p:spPr bwMode="auto">
          <a:xfrm>
            <a:off x="609600" y="2730500"/>
            <a:ext cx="80010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3550" indent="-463550">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rtl="1">
              <a:buFontTx/>
              <a:buChar char="•"/>
            </a:pPr>
            <a:r>
              <a:rPr lang="ar-JO" sz="3600" b="1" dirty="0">
                <a:solidFill>
                  <a:srgbClr val="FFFFFF"/>
                </a:solidFill>
                <a:latin typeface="Arial" panose="020B0604020202020204" pitchFamily="34" charset="0"/>
                <a:cs typeface="Arial" panose="020B0604020202020204" pitchFamily="34" charset="0"/>
              </a:rPr>
              <a:t>هل يقول أصدقائك أنك تساعد الآخرين دون أنانية؟</a:t>
            </a:r>
            <a:endParaRPr lang="en-US" sz="3600" b="1" dirty="0">
              <a:solidFill>
                <a:srgbClr val="FFFFFF"/>
              </a:solidFill>
              <a:latin typeface="Arial" panose="020B0604020202020204" pitchFamily="34" charset="0"/>
              <a:cs typeface="Arial" panose="020B0604020202020204" pitchFamily="34" charset="0"/>
            </a:endParaRPr>
          </a:p>
          <a:p>
            <a:pPr>
              <a:buFontTx/>
              <a:buChar char="•"/>
            </a:pPr>
            <a:endParaRPr lang="en-US" sz="3600" b="1" dirty="0">
              <a:solidFill>
                <a:srgbClr val="FFFFFF"/>
              </a:solidFill>
              <a:latin typeface="Arial" panose="020B0604020202020204" pitchFamily="34" charset="0"/>
              <a:cs typeface="Arial" panose="020B0604020202020204" pitchFamily="34" charset="0"/>
            </a:endParaRPr>
          </a:p>
          <a:p>
            <a:pPr algn="r" rtl="1">
              <a:buFontTx/>
              <a:buChar char="•"/>
            </a:pPr>
            <a:r>
              <a:rPr lang="ar-JO" sz="3600" b="1" dirty="0">
                <a:solidFill>
                  <a:srgbClr val="FFFFFF"/>
                </a:solidFill>
                <a:latin typeface="Arial" panose="020B0604020202020204" pitchFamily="34" charset="0"/>
                <a:cs typeface="Arial" panose="020B0604020202020204" pitchFamily="34" charset="0"/>
              </a:rPr>
              <a:t>كيف تظهر روح إنكار الذات عندما ترتبط مع الآخرين؟</a:t>
            </a:r>
            <a:endParaRPr lang="en-US" sz="3600" b="1" dirty="0">
              <a:solidFill>
                <a:srgbClr val="FFFFFF"/>
              </a:solidFill>
              <a:latin typeface="Arial" panose="020B0604020202020204" pitchFamily="34" charset="0"/>
              <a:cs typeface="Arial" panose="020B0604020202020204" pitchFamily="34" charset="0"/>
            </a:endParaRPr>
          </a:p>
        </p:txBody>
      </p:sp>
      <p:sp>
        <p:nvSpPr>
          <p:cNvPr id="1200132" name="Rectangle 4"/>
          <p:cNvSpPr>
            <a:spLocks noChangeArrowheads="1"/>
          </p:cNvSpPr>
          <p:nvPr/>
        </p:nvSpPr>
        <p:spPr bwMode="auto">
          <a:xfrm>
            <a:off x="8245475" y="76200"/>
            <a:ext cx="84830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000" b="1" dirty="0">
                <a:solidFill>
                  <a:srgbClr val="FFFFFF"/>
                </a:solidFill>
                <a:latin typeface="Arial" panose="020B0604020202020204" pitchFamily="34" charset="0"/>
                <a:cs typeface="Arial" panose="020B0604020202020204" pitchFamily="34" charset="0"/>
              </a:rPr>
              <a:t>280س</a:t>
            </a:r>
            <a:endParaRPr lang="en-US" sz="20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2" name="Rectangle 4"/>
          <p:cNvSpPr>
            <a:spLocks noGrp="1" noChangeArrowheads="1"/>
          </p:cNvSpPr>
          <p:nvPr>
            <p:ph type="title" idx="4294967295"/>
          </p:nvPr>
        </p:nvSpPr>
        <p:spPr>
          <a:xfrm>
            <a:off x="611188" y="0"/>
            <a:ext cx="7772400" cy="707886"/>
          </a:xfrm>
          <a:effectLst>
            <a:outerShdw blurRad="63500" dist="35921" dir="2700000" algn="ctr" rotWithShape="0">
              <a:srgbClr val="000000">
                <a:alpha val="74998"/>
              </a:srgbClr>
            </a:outerShdw>
          </a:effectLst>
        </p:spPr>
        <p:txBody>
          <a:bodyPr anchor="t">
            <a:spAutoFit/>
          </a:bodyPr>
          <a:lstStyle/>
          <a:p>
            <a:pPr eaLnBrk="1" hangingPunct="1">
              <a:defRPr/>
            </a:pPr>
            <a:r>
              <a:rPr lang="ar-JO" sz="4000" dirty="0">
                <a:solidFill>
                  <a:schemeClr val="bg1"/>
                </a:solidFill>
              </a:rPr>
              <a:t>كيف تتألم لأجل المسيح الآن؟</a:t>
            </a:r>
            <a:endParaRPr lang="en-US" sz="4000" dirty="0">
              <a:solidFill>
                <a:schemeClr val="bg1"/>
              </a:solidFill>
            </a:endParaRPr>
          </a:p>
        </p:txBody>
      </p:sp>
      <p:sp>
        <p:nvSpPr>
          <p:cNvPr id="73733" name="Text Box 5"/>
          <p:cNvSpPr txBox="1">
            <a:spLocks noChangeArrowheads="1"/>
          </p:cNvSpPr>
          <p:nvPr/>
        </p:nvSpPr>
        <p:spPr bwMode="auto">
          <a:xfrm>
            <a:off x="4495800" y="2057400"/>
            <a:ext cx="4572000" cy="255454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r" rtl="1">
              <a:defRPr/>
            </a:pPr>
            <a:r>
              <a:rPr lang="ar-JO" b="1" dirty="0">
                <a:solidFill>
                  <a:schemeClr val="bg1"/>
                </a:solidFill>
                <a:latin typeface="Arial" panose="020B0604020202020204" pitchFamily="34" charset="0"/>
                <a:ea typeface="+mn-ea"/>
                <a:cs typeface="Arial" panose="020B0604020202020204" pitchFamily="34" charset="0"/>
              </a:rPr>
              <a:t>1. غير محبوب؟</a:t>
            </a:r>
          </a:p>
          <a:p>
            <a:pPr algn="r" rtl="1">
              <a:defRPr/>
            </a:pPr>
            <a:r>
              <a:rPr lang="ar-JO" b="1" dirty="0">
                <a:solidFill>
                  <a:schemeClr val="bg1"/>
                </a:solidFill>
                <a:latin typeface="Arial" panose="020B0604020202020204" pitchFamily="34" charset="0"/>
                <a:ea typeface="+mn-ea"/>
                <a:cs typeface="Arial" panose="020B0604020202020204" pitchFamily="34" charset="0"/>
              </a:rPr>
              <a:t>2. فكر غير متسامح؟</a:t>
            </a:r>
          </a:p>
          <a:p>
            <a:pPr algn="r" rtl="1">
              <a:defRPr/>
            </a:pPr>
            <a:r>
              <a:rPr lang="ar-JO" b="1" dirty="0">
                <a:solidFill>
                  <a:schemeClr val="bg1"/>
                </a:solidFill>
                <a:latin typeface="Arial" panose="020B0604020202020204" pitchFamily="34" charset="0"/>
                <a:ea typeface="+mn-ea"/>
                <a:cs typeface="Arial" panose="020B0604020202020204" pitchFamily="34" charset="0"/>
              </a:rPr>
              <a:t>3. ضغط العمل؟</a:t>
            </a:r>
          </a:p>
          <a:p>
            <a:pPr algn="r" rtl="1">
              <a:defRPr/>
            </a:pPr>
            <a:r>
              <a:rPr lang="ar-JO" b="1" dirty="0">
                <a:solidFill>
                  <a:schemeClr val="bg1"/>
                </a:solidFill>
                <a:latin typeface="Arial" panose="020B0604020202020204" pitchFamily="34" charset="0"/>
                <a:ea typeface="+mn-ea"/>
                <a:cs typeface="Arial" panose="020B0604020202020204" pitchFamily="34" charset="0"/>
              </a:rPr>
              <a:t>4. وحيد؟</a:t>
            </a:r>
          </a:p>
          <a:p>
            <a:pPr algn="r" rtl="1">
              <a:defRPr/>
            </a:pPr>
            <a:r>
              <a:rPr lang="ar-JO" b="1" dirty="0">
                <a:solidFill>
                  <a:schemeClr val="bg1"/>
                </a:solidFill>
                <a:latin typeface="Arial" panose="020B0604020202020204" pitchFamily="34" charset="0"/>
                <a:ea typeface="+mn-ea"/>
                <a:cs typeface="Arial" panose="020B0604020202020204" pitchFamily="34" charset="0"/>
              </a:rPr>
              <a:t>5. بأي طرق أخرى؟</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73734" name="Rectangle 6"/>
          <p:cNvSpPr>
            <a:spLocks noChangeArrowheads="1"/>
          </p:cNvSpPr>
          <p:nvPr/>
        </p:nvSpPr>
        <p:spPr bwMode="auto">
          <a:xfrm>
            <a:off x="685800" y="2971800"/>
            <a:ext cx="3276600" cy="2971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342900" indent="-342900" algn="r" rtl="1" eaLnBrk="1" hangingPunct="1">
              <a:spcBef>
                <a:spcPct val="20000"/>
              </a:spcBef>
              <a:buFontTx/>
              <a:buChar char="•"/>
              <a:defRPr/>
            </a:pPr>
            <a:r>
              <a:rPr lang="ar-JO" b="1" dirty="0">
                <a:solidFill>
                  <a:schemeClr val="bg1"/>
                </a:solidFill>
                <a:latin typeface="Arial" panose="020B0604020202020204" pitchFamily="34" charset="0"/>
                <a:ea typeface="+mn-ea"/>
                <a:cs typeface="Arial" panose="020B0604020202020204" pitchFamily="34" charset="0"/>
              </a:rPr>
              <a:t>العمل؟</a:t>
            </a:r>
            <a:endParaRPr lang="en-US" b="1" dirty="0">
              <a:solidFill>
                <a:schemeClr val="bg1"/>
              </a:solidFill>
              <a:latin typeface="Arial" panose="020B0604020202020204" pitchFamily="34" charset="0"/>
              <a:ea typeface="+mn-ea"/>
              <a:cs typeface="Arial" panose="020B0604020202020204" pitchFamily="34" charset="0"/>
            </a:endParaRPr>
          </a:p>
          <a:p>
            <a:pPr marL="342900" indent="-342900" algn="r" rtl="1" eaLnBrk="1" hangingPunct="1">
              <a:spcBef>
                <a:spcPct val="20000"/>
              </a:spcBef>
              <a:buFontTx/>
              <a:buChar char="•"/>
              <a:defRPr/>
            </a:pPr>
            <a:r>
              <a:rPr lang="ar-JO" b="1" dirty="0">
                <a:solidFill>
                  <a:schemeClr val="bg1"/>
                </a:solidFill>
                <a:latin typeface="Arial" panose="020B0604020202020204" pitchFamily="34" charset="0"/>
                <a:ea typeface="+mn-ea"/>
                <a:cs typeface="Arial" panose="020B0604020202020204" pitchFamily="34" charset="0"/>
              </a:rPr>
              <a:t>المدرسة؟</a:t>
            </a:r>
            <a:endParaRPr lang="en-US" b="1" dirty="0">
              <a:solidFill>
                <a:schemeClr val="bg1"/>
              </a:solidFill>
              <a:latin typeface="Arial" panose="020B0604020202020204" pitchFamily="34" charset="0"/>
              <a:ea typeface="+mn-ea"/>
              <a:cs typeface="Arial" panose="020B0604020202020204" pitchFamily="34" charset="0"/>
            </a:endParaRPr>
          </a:p>
          <a:p>
            <a:pPr marL="342900" indent="-342900" algn="r" rtl="1" eaLnBrk="1" hangingPunct="1">
              <a:spcBef>
                <a:spcPct val="20000"/>
              </a:spcBef>
              <a:buFontTx/>
              <a:buChar char="•"/>
              <a:defRPr/>
            </a:pPr>
            <a:r>
              <a:rPr lang="ar-JO" b="1" dirty="0">
                <a:solidFill>
                  <a:schemeClr val="bg1"/>
                </a:solidFill>
                <a:latin typeface="Arial" panose="020B0604020202020204" pitchFamily="34" charset="0"/>
                <a:ea typeface="+mn-ea"/>
                <a:cs typeface="Arial" panose="020B0604020202020204" pitchFamily="34" charset="0"/>
              </a:rPr>
              <a:t>البيت؟</a:t>
            </a:r>
            <a:endParaRPr lang="en-US" b="1" dirty="0">
              <a:solidFill>
                <a:schemeClr val="bg1"/>
              </a:solidFill>
              <a:latin typeface="Arial" panose="020B0604020202020204" pitchFamily="34" charset="0"/>
              <a:ea typeface="+mn-ea"/>
              <a:cs typeface="Arial" panose="020B0604020202020204" pitchFamily="34" charset="0"/>
            </a:endParaRPr>
          </a:p>
          <a:p>
            <a:pPr marL="342900" indent="-342900" algn="r" rtl="1" eaLnBrk="1" hangingPunct="1">
              <a:spcBef>
                <a:spcPct val="20000"/>
              </a:spcBef>
              <a:buFontTx/>
              <a:buChar char="•"/>
              <a:defRPr/>
            </a:pPr>
            <a:r>
              <a:rPr lang="ar-JO" b="1" dirty="0">
                <a:solidFill>
                  <a:schemeClr val="bg1"/>
                </a:solidFill>
                <a:latin typeface="Arial" panose="020B0604020202020204" pitchFamily="34" charset="0"/>
                <a:ea typeface="+mn-ea"/>
                <a:cs typeface="Arial" panose="020B0604020202020204" pitchFamily="34" charset="0"/>
              </a:rPr>
              <a:t>الكنيسة؟</a:t>
            </a:r>
            <a:endParaRPr lang="en-US" b="1" dirty="0">
              <a:solidFill>
                <a:schemeClr val="bg1"/>
              </a:solidFill>
              <a:latin typeface="Arial" panose="020B0604020202020204" pitchFamily="34" charset="0"/>
              <a:ea typeface="+mn-ea"/>
              <a:cs typeface="Arial" panose="020B0604020202020204" pitchFamily="34" charset="0"/>
            </a:endParaRPr>
          </a:p>
          <a:p>
            <a:pPr marL="342900" indent="-342900" algn="r" rtl="1" eaLnBrk="1" hangingPunct="1">
              <a:spcBef>
                <a:spcPct val="20000"/>
              </a:spcBef>
              <a:buFontTx/>
              <a:buChar char="•"/>
              <a:defRPr/>
            </a:pPr>
            <a:r>
              <a:rPr lang="ar-JO" b="1" dirty="0">
                <a:solidFill>
                  <a:schemeClr val="bg1"/>
                </a:solidFill>
                <a:latin typeface="Arial" panose="020B0604020202020204" pitchFamily="34" charset="0"/>
                <a:ea typeface="+mn-ea"/>
                <a:cs typeface="Arial" panose="020B0604020202020204" pitchFamily="34" charset="0"/>
              </a:rPr>
              <a:t>الأصدقاء؟</a:t>
            </a:r>
            <a:endParaRPr lang="en-US" b="1" dirty="0">
              <a:solidFill>
                <a:schemeClr val="bg1"/>
              </a:solidFill>
              <a:latin typeface="Arial" panose="020B0604020202020204" pitchFamily="34" charset="0"/>
              <a:ea typeface="+mn-ea"/>
              <a:cs typeface="Arial" panose="020B0604020202020204" pitchFamily="34" charset="0"/>
            </a:endParaRPr>
          </a:p>
          <a:p>
            <a:pPr marL="342900" indent="-342900" algn="r" rtl="1" eaLnBrk="1" hangingPunct="1">
              <a:spcBef>
                <a:spcPct val="20000"/>
              </a:spcBef>
              <a:buFontTx/>
              <a:buChar char="•"/>
              <a:defRPr/>
            </a:pPr>
            <a:r>
              <a:rPr lang="ar-JO" b="1" dirty="0">
                <a:solidFill>
                  <a:schemeClr val="bg1"/>
                </a:solidFill>
                <a:latin typeface="Arial" panose="020B0604020202020204" pitchFamily="34" charset="0"/>
                <a:ea typeface="+mn-ea"/>
                <a:cs typeface="Arial" panose="020B0604020202020204" pitchFamily="34" charset="0"/>
              </a:rPr>
              <a:t>الحكومة؟</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73735" name="Rectangle 7"/>
          <p:cNvSpPr>
            <a:spLocks noChangeArrowheads="1"/>
          </p:cNvSpPr>
          <p:nvPr/>
        </p:nvSpPr>
        <p:spPr bwMode="auto">
          <a:xfrm>
            <a:off x="8094663" y="76200"/>
            <a:ext cx="98135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400" b="1" dirty="0">
                <a:solidFill>
                  <a:schemeClr val="bg1"/>
                </a:solidFill>
                <a:latin typeface="Arial" panose="020B0604020202020204" pitchFamily="34" charset="0"/>
                <a:ea typeface="+mn-ea"/>
                <a:cs typeface="Arial" panose="020B0604020202020204" pitchFamily="34" charset="0"/>
              </a:rPr>
              <a:t>280ش</a:t>
            </a:r>
            <a:endParaRPr lang="en-US" sz="24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P spid="73734"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1" name="Picture 4" descr="cross_on_blu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0066" name="Rectangle 2"/>
          <p:cNvSpPr>
            <a:spLocks noGrp="1" noChangeArrowheads="1"/>
          </p:cNvSpPr>
          <p:nvPr>
            <p:ph type="ctrTitle"/>
          </p:nvPr>
        </p:nvSpPr>
        <p:spPr>
          <a:xfrm>
            <a:off x="228600" y="1524000"/>
            <a:ext cx="8686800" cy="6858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الألم من أجل البر</a:t>
            </a:r>
            <a:endParaRPr lang="en-US" b="1" dirty="0">
              <a:latin typeface="Arial" panose="020B0604020202020204" pitchFamily="34" charset="0"/>
              <a:ea typeface="ＭＳ Ｐゴシック" charset="0"/>
              <a:cs typeface="Arial" panose="020B0604020202020204" pitchFamily="34" charset="0"/>
            </a:endParaRPr>
          </a:p>
        </p:txBody>
      </p:sp>
      <p:sp>
        <p:nvSpPr>
          <p:cNvPr id="1240067" name="Rectangle 3"/>
          <p:cNvSpPr>
            <a:spLocks noGrp="1" noChangeArrowheads="1"/>
          </p:cNvSpPr>
          <p:nvPr>
            <p:ph type="subTitle" idx="1"/>
          </p:nvPr>
        </p:nvSpPr>
        <p:spPr>
          <a:xfrm>
            <a:off x="609600" y="2514600"/>
            <a:ext cx="7696200" cy="1828800"/>
          </a:xfrm>
        </p:spPr>
        <p:txBody>
          <a:bodyPr/>
          <a:lstStyle/>
          <a:p>
            <a:pPr marL="458788" indent="-458788" algn="r" rtl="1" eaLnBrk="1" hangingPunct="1">
              <a:buFontTx/>
              <a:buChar char="•"/>
              <a:defRPr/>
            </a:pPr>
            <a:r>
              <a:rPr lang="ar-JO" b="1" dirty="0">
                <a:latin typeface="Arial" panose="020B0604020202020204" pitchFamily="34" charset="0"/>
                <a:ea typeface="ＭＳ Ｐゴシック" charset="0"/>
                <a:cs typeface="Arial" panose="020B0604020202020204" pitchFamily="34" charset="0"/>
              </a:rPr>
              <a:t>أظهر اهتماماً غير أناني (7-11)</a:t>
            </a:r>
          </a:p>
          <a:p>
            <a:pPr marL="458788" indent="-458788" algn="r" rtl="1" eaLnBrk="1" hangingPunct="1">
              <a:buFontTx/>
              <a:buChar char="•"/>
              <a:defRPr/>
            </a:pPr>
            <a:r>
              <a:rPr lang="ar-JO" b="1" dirty="0">
                <a:latin typeface="Arial" panose="020B0604020202020204" pitchFamily="34" charset="0"/>
                <a:ea typeface="ＭＳ Ｐゴシック" charset="0"/>
                <a:cs typeface="Arial" panose="020B0604020202020204" pitchFamily="34" charset="0"/>
              </a:rPr>
              <a:t>ستكون مباركاً (12-18)</a:t>
            </a:r>
            <a:endParaRPr lang="en-US" b="1" dirty="0">
              <a:latin typeface="Arial" panose="020B0604020202020204" pitchFamily="34" charset="0"/>
              <a:ea typeface="ＭＳ Ｐゴシック" charset="0"/>
              <a:cs typeface="Arial" panose="020B0604020202020204" pitchFamily="34" charset="0"/>
            </a:endParaRPr>
          </a:p>
        </p:txBody>
      </p:sp>
      <p:sp>
        <p:nvSpPr>
          <p:cNvPr id="1240069" name="Rectangle 5"/>
          <p:cNvSpPr>
            <a:spLocks noChangeArrowheads="1"/>
          </p:cNvSpPr>
          <p:nvPr/>
        </p:nvSpPr>
        <p:spPr bwMode="auto">
          <a:xfrm>
            <a:off x="8027988" y="-57150"/>
            <a:ext cx="98135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400" b="1" dirty="0">
                <a:solidFill>
                  <a:schemeClr val="tx1"/>
                </a:solidFill>
                <a:latin typeface="Arial" panose="020B0604020202020204" pitchFamily="34" charset="0"/>
                <a:ea typeface="+mn-ea"/>
                <a:cs typeface="Arial" panose="020B0604020202020204" pitchFamily="34" charset="0"/>
              </a:rPr>
              <a:t>280ش</a:t>
            </a:r>
            <a:endParaRPr lang="en-US" sz="2400" b="1"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11"/>
          <p:cNvSpPr>
            <a:spLocks noGrp="1" noChangeArrowheads="1"/>
          </p:cNvSpPr>
          <p:nvPr>
            <p:ph type="title" idx="4294967295"/>
          </p:nvPr>
        </p:nvSpPr>
        <p:spPr/>
        <p:txBody>
          <a:bodyPr/>
          <a:lstStyle/>
          <a:p>
            <a:pPr eaLnBrk="1" hangingPunct="1"/>
            <a:r>
              <a:rPr lang="en-US" sz="1600">
                <a:latin typeface="Times New Roman" charset="0"/>
                <a:ea typeface="ＭＳ Ｐゴシック" charset="0"/>
                <a:cs typeface="ＭＳ Ｐゴシック" charset="0"/>
              </a:rPr>
              <a:t>North Korea 4</a:t>
            </a:r>
            <a:endParaRPr lang="en-US">
              <a:latin typeface="Times New Roman" charset="0"/>
              <a:ea typeface="ＭＳ Ｐゴシック" charset="0"/>
              <a:cs typeface="ＭＳ Ｐゴシック" charset="0"/>
            </a:endParaRPr>
          </a:p>
        </p:txBody>
      </p:sp>
      <p:graphicFrame>
        <p:nvGraphicFramePr>
          <p:cNvPr id="65538" name="Object 2"/>
          <p:cNvGraphicFramePr>
            <a:graphicFrameLocks noChangeAspect="1"/>
          </p:cNvGraphicFramePr>
          <p:nvPr/>
        </p:nvGraphicFramePr>
        <p:xfrm>
          <a:off x="2381250" y="1857375"/>
          <a:ext cx="4381500" cy="3143250"/>
        </p:xfrm>
        <a:graphic>
          <a:graphicData uri="http://schemas.openxmlformats.org/presentationml/2006/ole">
            <mc:AlternateContent xmlns:mc="http://schemas.openxmlformats.org/markup-compatibility/2006">
              <mc:Choice xmlns:v="urn:schemas-microsoft-com:vml" Requires="v">
                <p:oleObj name="Bitmap Image" r:id="rId2" imgW="4382112" imgH="3142857" progId="Paint.Picture">
                  <p:embed/>
                </p:oleObj>
              </mc:Choice>
              <mc:Fallback>
                <p:oleObj name="Bitmap Image" r:id="rId2" imgW="4382112" imgH="3142857" progId="Paint.Picture">
                  <p:embed/>
                  <p:pic>
                    <p:nvPicPr>
                      <p:cNvPr id="6553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1857375"/>
                        <a:ext cx="4381500" cy="314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539" name="Oval 3"/>
          <p:cNvSpPr>
            <a:spLocks noChangeArrowheads="1"/>
          </p:cNvSpPr>
          <p:nvPr/>
        </p:nvSpPr>
        <p:spPr bwMode="auto">
          <a:xfrm>
            <a:off x="4038600" y="3657600"/>
            <a:ext cx="18288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65540" name="Text Box 4"/>
          <p:cNvSpPr txBox="1">
            <a:spLocks noChangeArrowheads="1"/>
          </p:cNvSpPr>
          <p:nvPr/>
        </p:nvSpPr>
        <p:spPr bwMode="auto">
          <a:xfrm>
            <a:off x="2355850" y="1371600"/>
            <a:ext cx="44323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Black" charset="0"/>
                <a:ea typeface="ＭＳ Ｐゴシック" charset="0"/>
              </a:rPr>
              <a:t>N O R T H    K O R E A</a:t>
            </a:r>
          </a:p>
        </p:txBody>
      </p:sp>
      <p:graphicFrame>
        <p:nvGraphicFramePr>
          <p:cNvPr id="65541" name="Object 3"/>
          <p:cNvGraphicFramePr>
            <a:graphicFrameLocks noChangeAspect="1"/>
          </p:cNvGraphicFramePr>
          <p:nvPr/>
        </p:nvGraphicFramePr>
        <p:xfrm>
          <a:off x="1066800" y="992188"/>
          <a:ext cx="7010400" cy="4873625"/>
        </p:xfrm>
        <a:graphic>
          <a:graphicData uri="http://schemas.openxmlformats.org/presentationml/2006/ole">
            <mc:AlternateContent xmlns:mc="http://schemas.openxmlformats.org/markup-compatibility/2006">
              <mc:Choice xmlns:v="urn:schemas-microsoft-com:vml" Requires="v">
                <p:oleObj name="Bitmap Image" r:id="rId4" imgW="3858164" imgH="2467319" progId="Paint.Picture">
                  <p:embed/>
                </p:oleObj>
              </mc:Choice>
              <mc:Fallback>
                <p:oleObj name="Bitmap Image" r:id="rId4" imgW="3858164" imgH="2467319" progId="Paint.Picture">
                  <p:embed/>
                  <p:pic>
                    <p:nvPicPr>
                      <p:cNvPr id="6554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992188"/>
                        <a:ext cx="7010400" cy="4873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542" name="Oval 6"/>
          <p:cNvSpPr>
            <a:spLocks noChangeArrowheads="1"/>
          </p:cNvSpPr>
          <p:nvPr/>
        </p:nvSpPr>
        <p:spPr bwMode="auto">
          <a:xfrm>
            <a:off x="3200400" y="3582988"/>
            <a:ext cx="3124200" cy="1219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graphicFrame>
        <p:nvGraphicFramePr>
          <p:cNvPr id="65543" name="Object 4"/>
          <p:cNvGraphicFramePr>
            <a:graphicFrameLocks noChangeAspect="1"/>
          </p:cNvGraphicFramePr>
          <p:nvPr/>
        </p:nvGraphicFramePr>
        <p:xfrm>
          <a:off x="0" y="381000"/>
          <a:ext cx="9144000" cy="6096000"/>
        </p:xfrm>
        <a:graphic>
          <a:graphicData uri="http://schemas.openxmlformats.org/presentationml/2006/ole">
            <mc:AlternateContent xmlns:mc="http://schemas.openxmlformats.org/markup-compatibility/2006">
              <mc:Choice xmlns:v="urn:schemas-microsoft-com:vml" Requires="v">
                <p:oleObj name="Bitmap Image" r:id="rId6" imgW="2085714" imgH="1181265" progId="Paint.Picture">
                  <p:embed/>
                </p:oleObj>
              </mc:Choice>
              <mc:Fallback>
                <p:oleObj name="Bitmap Image" r:id="rId6" imgW="2085714" imgH="1181265" progId="Paint.Picture">
                  <p:embed/>
                  <p:pic>
                    <p:nvPicPr>
                      <p:cNvPr id="65543"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544" name="AutoShape 8"/>
          <p:cNvSpPr>
            <a:spLocks noChangeArrowheads="1"/>
          </p:cNvSpPr>
          <p:nvPr/>
        </p:nvSpPr>
        <p:spPr bwMode="auto">
          <a:xfrm rot="8293394">
            <a:off x="1295400" y="2667000"/>
            <a:ext cx="13716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FF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65545" name="Text Box 9"/>
          <p:cNvSpPr txBox="1">
            <a:spLocks noChangeArrowheads="1"/>
          </p:cNvSpPr>
          <p:nvPr/>
        </p:nvSpPr>
        <p:spPr bwMode="auto">
          <a:xfrm>
            <a:off x="2651125" y="2173288"/>
            <a:ext cx="4584700" cy="64611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مكان إخفاء السر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7082" name="Rectangle 10"/>
          <p:cNvSpPr>
            <a:spLocks noChangeArrowheads="1"/>
          </p:cNvSpPr>
          <p:nvPr/>
        </p:nvSpPr>
        <p:spPr bwMode="auto">
          <a:xfrm>
            <a:off x="6934200" y="65532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North Korea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655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nodeType="clickEffect">
                                  <p:stCondLst>
                                    <p:cond delay="0"/>
                                  </p:stCondLst>
                                  <p:childTnLst>
                                    <p:set>
                                      <p:cBhvr>
                                        <p:cTn id="10" dur="1" fill="hold">
                                          <p:stCondLst>
                                            <p:cond delay="0"/>
                                          </p:stCondLst>
                                        </p:cTn>
                                        <p:tgtEl>
                                          <p:spTgt spid="65538"/>
                                        </p:tgtEl>
                                        <p:attrNameLst>
                                          <p:attrName>style.visibility</p:attrName>
                                        </p:attrNameLst>
                                      </p:cBhvr>
                                      <p:to>
                                        <p:strVal val="visible"/>
                                      </p:to>
                                    </p:set>
                                    <p:animEffect transition="in" filter="box(out)">
                                      <p:cBhvr>
                                        <p:cTn id="11" dur="500"/>
                                        <p:tgtEl>
                                          <p:spTgt spid="655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65539"/>
                                        </p:tgtEl>
                                        <p:attrNameLst>
                                          <p:attrName>style.visibility</p:attrName>
                                        </p:attrNameLst>
                                      </p:cBhvr>
                                      <p:to>
                                        <p:strVal val="visible"/>
                                      </p:to>
                                    </p:set>
                                    <p:animEffect transition="in" filter="box(out)">
                                      <p:cBhvr>
                                        <p:cTn id="16" dur="500"/>
                                        <p:tgtEl>
                                          <p:spTgt spid="6553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nodeType="clickEffect">
                                  <p:stCondLst>
                                    <p:cond delay="0"/>
                                  </p:stCondLst>
                                  <p:childTnLst>
                                    <p:set>
                                      <p:cBhvr>
                                        <p:cTn id="20" dur="1" fill="hold">
                                          <p:stCondLst>
                                            <p:cond delay="0"/>
                                          </p:stCondLst>
                                        </p:cTn>
                                        <p:tgtEl>
                                          <p:spTgt spid="65541"/>
                                        </p:tgtEl>
                                        <p:attrNameLst>
                                          <p:attrName>style.visibility</p:attrName>
                                        </p:attrNameLst>
                                      </p:cBhvr>
                                      <p:to>
                                        <p:strVal val="visible"/>
                                      </p:to>
                                    </p:set>
                                    <p:animEffect transition="in" filter="box(out)">
                                      <p:cBhvr>
                                        <p:cTn id="21" dur="500"/>
                                        <p:tgtEl>
                                          <p:spTgt spid="6554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65542"/>
                                        </p:tgtEl>
                                        <p:attrNameLst>
                                          <p:attrName>style.visibility</p:attrName>
                                        </p:attrNameLst>
                                      </p:cBhvr>
                                      <p:to>
                                        <p:strVal val="visible"/>
                                      </p:to>
                                    </p:set>
                                    <p:animEffect transition="in" filter="box(out)">
                                      <p:cBhvr>
                                        <p:cTn id="26" dur="500"/>
                                        <p:tgtEl>
                                          <p:spTgt spid="6554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nodeType="clickEffect">
                                  <p:stCondLst>
                                    <p:cond delay="0"/>
                                  </p:stCondLst>
                                  <p:childTnLst>
                                    <p:set>
                                      <p:cBhvr>
                                        <p:cTn id="30" dur="1" fill="hold">
                                          <p:stCondLst>
                                            <p:cond delay="0"/>
                                          </p:stCondLst>
                                        </p:cTn>
                                        <p:tgtEl>
                                          <p:spTgt spid="65543"/>
                                        </p:tgtEl>
                                        <p:attrNameLst>
                                          <p:attrName>style.visibility</p:attrName>
                                        </p:attrNameLst>
                                      </p:cBhvr>
                                      <p:to>
                                        <p:strVal val="visible"/>
                                      </p:to>
                                    </p:set>
                                    <p:animEffect transition="in" filter="box(out)">
                                      <p:cBhvr>
                                        <p:cTn id="31" dur="500"/>
                                        <p:tgtEl>
                                          <p:spTgt spid="6554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5544"/>
                                        </p:tgtEl>
                                        <p:attrNameLst>
                                          <p:attrName>style.visibility</p:attrName>
                                        </p:attrNameLst>
                                      </p:cBhvr>
                                      <p:to>
                                        <p:strVal val="visible"/>
                                      </p:to>
                                    </p:set>
                                    <p:animEffect transition="in" filter="blinds(horizontal)">
                                      <p:cBhvr>
                                        <p:cTn id="36" dur="500"/>
                                        <p:tgtEl>
                                          <p:spTgt spid="6554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iterate type="lt">
                                    <p:tmAbs val="75"/>
                                  </p:iterate>
                                  <p:childTnLst>
                                    <p:set>
                                      <p:cBhvr>
                                        <p:cTn id="40" dur="1" fill="hold">
                                          <p:stCondLst>
                                            <p:cond delay="74"/>
                                          </p:stCondLst>
                                        </p:cTn>
                                        <p:tgtEl>
                                          <p:spTgt spid="65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nimBg="1"/>
      <p:bldP spid="65540" grpId="0" autoUpdateAnimBg="0"/>
      <p:bldP spid="65542" grpId="0" animBg="1"/>
      <p:bldP spid="65544" grpId="0" animBg="1"/>
      <p:bldP spid="65545" grpId="0" animBg="1"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en-US" sz="8800" dirty="0">
                <a:ea typeface="Osaka" charset="0"/>
                <a:cs typeface="Arial" panose="020B0604020202020204" pitchFamily="34" charset="0"/>
              </a:rPr>
              <a:t> </a:t>
            </a:r>
            <a:r>
              <a:rPr lang="ar-JO" sz="8800" dirty="0">
                <a:ea typeface="Osaka" charset="0"/>
                <a:cs typeface="Arial" panose="020B0604020202020204" pitchFamily="34" charset="0"/>
              </a:rPr>
              <a:t>1 بطرس 4</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174368302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0" name="Rectangle 2"/>
          <p:cNvSpPr>
            <a:spLocks noGrp="1" noChangeArrowheads="1"/>
          </p:cNvSpPr>
          <p:nvPr>
            <p:ph type="title"/>
          </p:nvPr>
        </p:nvSpPr>
        <p:spPr>
          <a:xfrm>
            <a:off x="685800" y="828674"/>
            <a:ext cx="7924800" cy="1752600"/>
          </a:xfrm>
          <a:effectLst>
            <a:outerShdw blurRad="63500" dist="170861" dir="13319233" algn="ctr" rotWithShape="0">
              <a:srgbClr val="000000">
                <a:alpha val="74998"/>
              </a:srgbClr>
            </a:outerShdw>
          </a:effectLst>
        </p:spPr>
        <p:txBody>
          <a:bodyPr/>
          <a:lstStyle/>
          <a:p>
            <a:pPr eaLnBrk="1" hangingPunct="1">
              <a:defRPr/>
            </a:pPr>
            <a:r>
              <a:rPr lang="ar-JO" sz="17200" dirty="0">
                <a:solidFill>
                  <a:schemeClr val="bg1"/>
                </a:solidFill>
                <a:ea typeface="ＭＳ Ｐゴシック" charset="0"/>
              </a:rPr>
              <a:t>1 بطرس</a:t>
            </a:r>
            <a:endParaRPr lang="en-US" sz="10600" dirty="0">
              <a:solidFill>
                <a:schemeClr val="bg1"/>
              </a:solidFill>
              <a:ea typeface="ＭＳ Ｐゴシック" charset="0"/>
            </a:endParaRPr>
          </a:p>
        </p:txBody>
      </p:sp>
      <p:sp>
        <p:nvSpPr>
          <p:cNvPr id="5" name="Rectangle 2"/>
          <p:cNvSpPr txBox="1">
            <a:spLocks noChangeArrowheads="1"/>
          </p:cNvSpPr>
          <p:nvPr/>
        </p:nvSpPr>
        <p:spPr bwMode="auto">
          <a:xfrm>
            <a:off x="21940" y="2581274"/>
            <a:ext cx="9252520" cy="3656037"/>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النعمة في الألم</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كتبت في 64 م</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السجن في روما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ea typeface="ＭＳ Ｐゴシック" charset="0"/>
                <a:cs typeface="Arial" panose="020B0604020202020204" pitchFamily="34" charset="0"/>
              </a:rPr>
              <a:t>إ</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لى كنائس الشتات في آسيا الصغرى</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47364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ملخص 1 بطرس</a:t>
            </a:r>
            <a:endParaRPr lang="en-US" b="1" dirty="0">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0" y="2147372"/>
            <a:ext cx="8964488" cy="2062103"/>
          </a:xfrm>
          <a:prstGeom prst="rect">
            <a:avLst/>
          </a:prstGeom>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1: 2-10          مختارين للحياة في المسيح</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11-3: 7      مختارين لنعيش للمسيح (في العالم/في العائلة)</a:t>
            </a:r>
          </a:p>
          <a:p>
            <a:pPr marL="0" marR="0" lvl="0" indent="0" algn="r" defTabSz="914400" rtl="1"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3: 8-4: 19      مختارين للألم مع المسيح</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1-11          مختارين للثبات من خلال المسيح</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627693"/>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102580"/>
            <a:ext cx="9129234"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الكلمات المفتاحية</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 النعمة</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والمجد</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65936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4057" y="188667"/>
            <a:ext cx="9129234"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1 بطرس 4: 1-11</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196752"/>
            <a:ext cx="9144000" cy="5472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 فإذ قد تألم المسيح لأجلنا بالجسد، تسلحوا أنتم أيضا بهذه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النية</a:t>
            </a:r>
            <a:r>
              <a:rPr lang="ar-JO" sz="3600" b="1" dirty="0">
                <a:solidFill>
                  <a:prstClr val="white"/>
                </a:solidFill>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 فإن من تألم في الجسد كف عن الخطية.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2 لكيلا يعيش أيضا الزمان الباقي في الجسد، لشهوات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الناس بل لإرادة الله.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3 لأن زمان الحياة الذي مضى يكفينا لنكون قد عملنا إرادة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الأمم، سالكين في الدعارة والشهوات، وإدمان الخمر،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والبطر، والمنادمات، وعبادة الأوثان المحرمة.</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882636577"/>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4057" y="188667"/>
            <a:ext cx="9129234" cy="79942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1 بطرس 4: 1-11</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196752"/>
            <a:ext cx="9144000" cy="5472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4 الأمر الذي فيه يستغربون أنكم لستم تركضون معهم إلى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فيض هذه الخلاعة عينها مجدفين.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5 الذين سوف يعطون حساباً للذي هو على استعداد أن يدين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الأحياء والأموات.</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6 فإنه لأجل هذا بشر الموتى أيضاً، لكي يدانوا حسب الناس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بالجسد، ولكن ليحيوا حسب الله بالروح.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7 وإنما نهاية كل شيء قد اقتربت فتعقلوا واصحوا للصلوات.</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4015664500"/>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4057" y="188667"/>
            <a:ext cx="9129234" cy="79942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1 بطرس 4: 1-11</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173870"/>
            <a:ext cx="9144000" cy="5639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8 ولكن قبل كل شيء، لتكن محبتكم بعضكم لبعض شديدة،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لأن المحبة تستر كثرة من الخطايا.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9 كونوا مضيفين بعضكم بعضا بلا دمدمة.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10 ليكن كل واحد بحسب ما أخذ موهبة، يخدم بها بعضكم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بعضاً، كوكلاء صالحين على نعمة الله المتنوعة.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11 إن كان يتكلم أحد فكأقوال الله، وإن كان يخدم أحد فكأنه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من قوة يمنحها الله، لكي يتمجد الله في كل شيء بيسوع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المسيح، الذي له المجد والسلطان إلى أبد الآبدين. آمين.</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991745778"/>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السؤال 1</a:t>
            </a:r>
            <a:endParaRPr lang="en-US" b="1" dirty="0">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949836" y="2147372"/>
            <a:ext cx="7321551"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ماذا يقصد بولس في العدد 1 بأن من تألم في الجسد كف عن الخطية؟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4842768"/>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السؤال 2</a:t>
            </a:r>
            <a:endParaRPr lang="en-US" b="1" dirty="0">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949836" y="2147372"/>
            <a:ext cx="7321551"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عندما يأتي شخص ما غلى المسيح </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فماذا يحدث لعاداته السابقة؟ (ع 3-4)</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6546323"/>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السؤال 3</a:t>
            </a:r>
            <a:endParaRPr lang="en-US" b="1" dirty="0">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949836" y="2147372"/>
            <a:ext cx="7321551"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ماذا تعتقد أن بطرس يقصد في ع 6؟</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266349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15"/>
          <p:cNvSpPr>
            <a:spLocks noGrp="1" noChangeArrowheads="1"/>
          </p:cNvSpPr>
          <p:nvPr>
            <p:ph type="title" idx="4294967295"/>
          </p:nvPr>
        </p:nvSpPr>
        <p:spPr/>
        <p:txBody>
          <a:bodyPr/>
          <a:lstStyle/>
          <a:p>
            <a:pPr eaLnBrk="1" hangingPunct="1"/>
            <a:r>
              <a:rPr lang="en-US" sz="1600">
                <a:latin typeface="Times New Roman" charset="0"/>
                <a:ea typeface="ＭＳ Ｐゴシック" charset="0"/>
                <a:cs typeface="ＭＳ Ｐゴシック" charset="0"/>
              </a:rPr>
              <a:t>North Korea 5</a:t>
            </a:r>
            <a:endParaRPr lang="en-US">
              <a:latin typeface="Times New Roman" charset="0"/>
              <a:ea typeface="ＭＳ Ｐゴシック" charset="0"/>
              <a:cs typeface="ＭＳ Ｐゴシック" charset="0"/>
            </a:endParaRPr>
          </a:p>
        </p:txBody>
      </p:sp>
      <p:graphicFrame>
        <p:nvGraphicFramePr>
          <p:cNvPr id="66562" name="Object 2"/>
          <p:cNvGraphicFramePr>
            <a:graphicFrameLocks noChangeAspect="1"/>
          </p:cNvGraphicFramePr>
          <p:nvPr/>
        </p:nvGraphicFramePr>
        <p:xfrm>
          <a:off x="0" y="466725"/>
          <a:ext cx="9144000" cy="5924550"/>
        </p:xfrm>
        <a:graphic>
          <a:graphicData uri="http://schemas.openxmlformats.org/presentationml/2006/ole">
            <mc:AlternateContent xmlns:mc="http://schemas.openxmlformats.org/markup-compatibility/2006">
              <mc:Choice xmlns:v="urn:schemas-microsoft-com:vml" Requires="v">
                <p:oleObj name="Bitmap Image" r:id="rId2" imgW="3381847" imgH="2190476" progId="Paint.Picture">
                  <p:embed/>
                </p:oleObj>
              </mc:Choice>
              <mc:Fallback>
                <p:oleObj name="Bitmap Image" r:id="rId2" imgW="3381847" imgH="2190476" progId="Paint.Picture">
                  <p:embed/>
                  <p:pic>
                    <p:nvPicPr>
                      <p:cNvPr id="6656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6725"/>
                        <a:ext cx="9144000" cy="5924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3"/>
          <p:cNvGrpSpPr>
            <a:grpSpLocks/>
          </p:cNvGrpSpPr>
          <p:nvPr/>
        </p:nvGrpSpPr>
        <p:grpSpPr bwMode="auto">
          <a:xfrm>
            <a:off x="1676400" y="2857500"/>
            <a:ext cx="4724400" cy="2057400"/>
            <a:chOff x="-1200" y="2400"/>
            <a:chExt cx="2976" cy="1296"/>
          </a:xfrm>
        </p:grpSpPr>
        <p:sp>
          <p:nvSpPr>
            <p:cNvPr id="388109" name="Oval 4"/>
            <p:cNvSpPr>
              <a:spLocks noChangeArrowheads="1"/>
            </p:cNvSpPr>
            <p:nvPr/>
          </p:nvSpPr>
          <p:spPr bwMode="auto">
            <a:xfrm>
              <a:off x="-1200" y="2592"/>
              <a:ext cx="2928" cy="1104"/>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66565" name="AutoShape 5"/>
            <p:cNvSpPr>
              <a:spLocks noChangeArrowheads="1"/>
            </p:cNvSpPr>
            <p:nvPr/>
          </p:nvSpPr>
          <p:spPr bwMode="auto">
            <a:xfrm rot="8445322">
              <a:off x="672" y="2400"/>
              <a:ext cx="1104" cy="336"/>
            </a:xfrm>
            <a:custGeom>
              <a:avLst/>
              <a:gdLst>
                <a:gd name="G0" fmla="+- 13897 0 0"/>
                <a:gd name="G1" fmla="+- 6606 0 0"/>
                <a:gd name="G2" fmla="+- 21600 0 6606"/>
                <a:gd name="G3" fmla="+- 10800 0 6606"/>
                <a:gd name="G4" fmla="+- 21600 0 13897"/>
                <a:gd name="G5" fmla="*/ G4 G3 10800"/>
                <a:gd name="G6" fmla="+- 21600 0 G5"/>
                <a:gd name="T0" fmla="*/ 13897 w 21600"/>
                <a:gd name="T1" fmla="*/ 0 h 21600"/>
                <a:gd name="T2" fmla="*/ 0 w 21600"/>
                <a:gd name="T3" fmla="*/ 10800 h 21600"/>
                <a:gd name="T4" fmla="*/ 1389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897" y="0"/>
                  </a:moveTo>
                  <a:lnTo>
                    <a:pt x="13897" y="6606"/>
                  </a:lnTo>
                  <a:lnTo>
                    <a:pt x="3375" y="6606"/>
                  </a:lnTo>
                  <a:lnTo>
                    <a:pt x="3375" y="14994"/>
                  </a:lnTo>
                  <a:lnTo>
                    <a:pt x="13897" y="14994"/>
                  </a:lnTo>
                  <a:lnTo>
                    <a:pt x="13897" y="21600"/>
                  </a:lnTo>
                  <a:lnTo>
                    <a:pt x="21600" y="10800"/>
                  </a:lnTo>
                  <a:close/>
                </a:path>
                <a:path w="21600" h="21600">
                  <a:moveTo>
                    <a:pt x="1350" y="6606"/>
                  </a:moveTo>
                  <a:lnTo>
                    <a:pt x="1350" y="14994"/>
                  </a:lnTo>
                  <a:lnTo>
                    <a:pt x="2700" y="14994"/>
                  </a:lnTo>
                  <a:lnTo>
                    <a:pt x="2700" y="6606"/>
                  </a:lnTo>
                  <a:close/>
                </a:path>
                <a:path w="21600" h="21600">
                  <a:moveTo>
                    <a:pt x="0" y="6606"/>
                  </a:moveTo>
                  <a:lnTo>
                    <a:pt x="0" y="14994"/>
                  </a:lnTo>
                  <a:lnTo>
                    <a:pt x="675" y="14994"/>
                  </a:lnTo>
                  <a:lnTo>
                    <a:pt x="675" y="6606"/>
                  </a:lnTo>
                  <a:close/>
                </a:path>
              </a:pathLst>
            </a:custGeom>
            <a:solidFill>
              <a:srgbClr val="FF0000"/>
            </a:solidFill>
            <a:ln w="9525">
              <a:solidFill>
                <a:srgbClr val="FF0000"/>
              </a:solidFill>
              <a:miter lim="800000"/>
              <a:headEnd/>
              <a:tailEnd/>
            </a:ln>
            <a:effectLst>
              <a:outerShdw blurRad="63500" dist="63500" dir="3187806"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cs typeface="+mn-cs"/>
              </a:endParaRPr>
            </a:p>
          </p:txBody>
        </p:sp>
      </p:grpSp>
      <p:sp>
        <p:nvSpPr>
          <p:cNvPr id="66566" name="Text Box 6"/>
          <p:cNvSpPr txBox="1">
            <a:spLocks noChangeArrowheads="1"/>
          </p:cNvSpPr>
          <p:nvPr/>
        </p:nvSpPr>
        <p:spPr bwMode="auto">
          <a:xfrm>
            <a:off x="1835150" y="3124200"/>
            <a:ext cx="273685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secret gathering</a:t>
            </a:r>
          </a:p>
        </p:txBody>
      </p:sp>
      <p:graphicFrame>
        <p:nvGraphicFramePr>
          <p:cNvPr id="66567" name="Object 3"/>
          <p:cNvGraphicFramePr>
            <a:graphicFrameLocks noChangeAspect="1"/>
          </p:cNvGraphicFramePr>
          <p:nvPr/>
        </p:nvGraphicFramePr>
        <p:xfrm>
          <a:off x="0" y="620713"/>
          <a:ext cx="9144000" cy="5943600"/>
        </p:xfrm>
        <a:graphic>
          <a:graphicData uri="http://schemas.openxmlformats.org/presentationml/2006/ole">
            <mc:AlternateContent xmlns:mc="http://schemas.openxmlformats.org/markup-compatibility/2006">
              <mc:Choice xmlns:v="urn:schemas-microsoft-com:vml" Requires="v">
                <p:oleObj name="Bitmap Image" r:id="rId4" imgW="2257740" imgH="1448002" progId="Paint.Picture">
                  <p:embed/>
                </p:oleObj>
              </mc:Choice>
              <mc:Fallback>
                <p:oleObj name="Bitmap Image" r:id="rId4" imgW="2257740" imgH="1448002" progId="Paint.Picture">
                  <p:embed/>
                  <p:pic>
                    <p:nvPicPr>
                      <p:cNvPr id="6656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0713"/>
                        <a:ext cx="9144000" cy="594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3" name="Group 8"/>
          <p:cNvGrpSpPr>
            <a:grpSpLocks/>
          </p:cNvGrpSpPr>
          <p:nvPr/>
        </p:nvGrpSpPr>
        <p:grpSpPr bwMode="auto">
          <a:xfrm>
            <a:off x="1752600" y="3200400"/>
            <a:ext cx="4724400" cy="2057400"/>
            <a:chOff x="-1200" y="2400"/>
            <a:chExt cx="2976" cy="1296"/>
          </a:xfrm>
        </p:grpSpPr>
        <p:sp>
          <p:nvSpPr>
            <p:cNvPr id="388107" name="Oval 9"/>
            <p:cNvSpPr>
              <a:spLocks noChangeArrowheads="1"/>
            </p:cNvSpPr>
            <p:nvPr/>
          </p:nvSpPr>
          <p:spPr bwMode="auto">
            <a:xfrm>
              <a:off x="-1200" y="2592"/>
              <a:ext cx="2928" cy="1104"/>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66570" name="AutoShape 10"/>
            <p:cNvSpPr>
              <a:spLocks noChangeArrowheads="1"/>
            </p:cNvSpPr>
            <p:nvPr/>
          </p:nvSpPr>
          <p:spPr bwMode="auto">
            <a:xfrm rot="8445322">
              <a:off x="672" y="2400"/>
              <a:ext cx="1104" cy="336"/>
            </a:xfrm>
            <a:custGeom>
              <a:avLst/>
              <a:gdLst>
                <a:gd name="G0" fmla="+- 13897 0 0"/>
                <a:gd name="G1" fmla="+- 6606 0 0"/>
                <a:gd name="G2" fmla="+- 21600 0 6606"/>
                <a:gd name="G3" fmla="+- 10800 0 6606"/>
                <a:gd name="G4" fmla="+- 21600 0 13897"/>
                <a:gd name="G5" fmla="*/ G4 G3 10800"/>
                <a:gd name="G6" fmla="+- 21600 0 G5"/>
                <a:gd name="T0" fmla="*/ 13897 w 21600"/>
                <a:gd name="T1" fmla="*/ 0 h 21600"/>
                <a:gd name="T2" fmla="*/ 0 w 21600"/>
                <a:gd name="T3" fmla="*/ 10800 h 21600"/>
                <a:gd name="T4" fmla="*/ 1389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897" y="0"/>
                  </a:moveTo>
                  <a:lnTo>
                    <a:pt x="13897" y="6606"/>
                  </a:lnTo>
                  <a:lnTo>
                    <a:pt x="3375" y="6606"/>
                  </a:lnTo>
                  <a:lnTo>
                    <a:pt x="3375" y="14994"/>
                  </a:lnTo>
                  <a:lnTo>
                    <a:pt x="13897" y="14994"/>
                  </a:lnTo>
                  <a:lnTo>
                    <a:pt x="13897" y="21600"/>
                  </a:lnTo>
                  <a:lnTo>
                    <a:pt x="21600" y="10800"/>
                  </a:lnTo>
                  <a:close/>
                </a:path>
                <a:path w="21600" h="21600">
                  <a:moveTo>
                    <a:pt x="1350" y="6606"/>
                  </a:moveTo>
                  <a:lnTo>
                    <a:pt x="1350" y="14994"/>
                  </a:lnTo>
                  <a:lnTo>
                    <a:pt x="2700" y="14994"/>
                  </a:lnTo>
                  <a:lnTo>
                    <a:pt x="2700" y="6606"/>
                  </a:lnTo>
                  <a:close/>
                </a:path>
                <a:path w="21600" h="21600">
                  <a:moveTo>
                    <a:pt x="0" y="6606"/>
                  </a:moveTo>
                  <a:lnTo>
                    <a:pt x="0" y="14994"/>
                  </a:lnTo>
                  <a:lnTo>
                    <a:pt x="675" y="14994"/>
                  </a:lnTo>
                  <a:lnTo>
                    <a:pt x="675" y="6606"/>
                  </a:lnTo>
                  <a:close/>
                </a:path>
              </a:pathLst>
            </a:custGeom>
            <a:solidFill>
              <a:srgbClr val="FF0000"/>
            </a:solidFill>
            <a:ln w="9525">
              <a:solidFill>
                <a:srgbClr val="FF0000"/>
              </a:solidFill>
              <a:miter lim="800000"/>
              <a:headEnd/>
              <a:tailEnd/>
            </a:ln>
            <a:effectLst>
              <a:outerShdw blurRad="63500" dist="63500" dir="3187806"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cs typeface="+mn-cs"/>
              </a:endParaRPr>
            </a:p>
          </p:txBody>
        </p:sp>
      </p:grpSp>
      <p:graphicFrame>
        <p:nvGraphicFramePr>
          <p:cNvPr id="66571" name="Object 4"/>
          <p:cNvGraphicFramePr>
            <a:graphicFrameLocks noChangeAspect="1"/>
          </p:cNvGraphicFramePr>
          <p:nvPr/>
        </p:nvGraphicFramePr>
        <p:xfrm>
          <a:off x="6604000" y="419100"/>
          <a:ext cx="2540000" cy="3048000"/>
        </p:xfrm>
        <a:graphic>
          <a:graphicData uri="http://schemas.openxmlformats.org/presentationml/2006/ole">
            <mc:AlternateContent xmlns:mc="http://schemas.openxmlformats.org/markup-compatibility/2006">
              <mc:Choice xmlns:v="urn:schemas-microsoft-com:vml" Requires="v">
                <p:oleObj name="Bitmap Image" r:id="rId6" imgW="1428949" imgH="1714739" progId="Paint.Picture">
                  <p:embed/>
                </p:oleObj>
              </mc:Choice>
              <mc:Fallback>
                <p:oleObj name="Bitmap Image" r:id="rId6" imgW="1428949" imgH="1714739" progId="Paint.Picture">
                  <p:embed/>
                  <p:pic>
                    <p:nvPicPr>
                      <p:cNvPr id="66571"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4000" y="419100"/>
                        <a:ext cx="2540000"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6572" name="Object 5"/>
          <p:cNvGraphicFramePr>
            <a:graphicFrameLocks noChangeAspect="1"/>
          </p:cNvGraphicFramePr>
          <p:nvPr/>
        </p:nvGraphicFramePr>
        <p:xfrm>
          <a:off x="5905500" y="457200"/>
          <a:ext cx="3238500" cy="3886200"/>
        </p:xfrm>
        <a:graphic>
          <a:graphicData uri="http://schemas.openxmlformats.org/presentationml/2006/ole">
            <mc:AlternateContent xmlns:mc="http://schemas.openxmlformats.org/markup-compatibility/2006">
              <mc:Choice xmlns:v="urn:schemas-microsoft-com:vml" Requires="v">
                <p:oleObj name="Bitmap Image" r:id="rId6" imgW="1428949" imgH="1714739" progId="Paint.Picture">
                  <p:embed/>
                </p:oleObj>
              </mc:Choice>
              <mc:Fallback>
                <p:oleObj name="Bitmap Image" r:id="rId6" imgW="1428949" imgH="1714739" progId="Paint.Picture">
                  <p:embed/>
                  <p:pic>
                    <p:nvPicPr>
                      <p:cNvPr id="66572"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5500" y="457200"/>
                        <a:ext cx="3238500" cy="3886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88106" name="Rectangle 14"/>
          <p:cNvSpPr>
            <a:spLocks noChangeArrowheads="1"/>
          </p:cNvSpPr>
          <p:nvPr/>
        </p:nvSpPr>
        <p:spPr bwMode="auto">
          <a:xfrm>
            <a:off x="6934200" y="65532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North Korea 1</a:t>
            </a:r>
          </a:p>
        </p:txBody>
      </p:sp>
      <p:sp>
        <p:nvSpPr>
          <p:cNvPr id="4" name="Rectangle 3">
            <a:extLst>
              <a:ext uri="{FF2B5EF4-FFF2-40B4-BE49-F238E27FC236}">
                <a16:creationId xmlns:a16="http://schemas.microsoft.com/office/drawing/2014/main" id="{983A23F6-7734-5AFF-4554-1AA043EE10EC}"/>
              </a:ext>
            </a:extLst>
          </p:cNvPr>
          <p:cNvSpPr/>
          <p:nvPr/>
        </p:nvSpPr>
        <p:spPr bwMode="auto">
          <a:xfrm>
            <a:off x="251520" y="908720"/>
            <a:ext cx="4648200" cy="213820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9600" b="1" u="none" strike="noStrike" cap="none" normalizeH="0" baseline="0" dirty="0">
                <a:ln>
                  <a:noFill/>
                </a:ln>
                <a:solidFill>
                  <a:srgbClr val="FF0000"/>
                </a:solidFill>
                <a:effectLst/>
                <a:latin typeface="Arial" panose="020B0604020202020204" pitchFamily="34" charset="0"/>
                <a:cs typeface="Arial" panose="020B0604020202020204" pitchFamily="34" charset="0"/>
              </a:rPr>
              <a:t>الهجوم</a:t>
            </a:r>
            <a:endParaRPr kumimoji="0" lang="en-US" sz="9600" b="1"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box(out)">
                                      <p:cBhvr>
                                        <p:cTn id="7" dur="500"/>
                                        <p:tgtEl>
                                          <p:spTgt spid="665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iterate type="lt">
                                    <p:tmPct val="100000"/>
                                  </p:iterate>
                                  <p:childTnLst>
                                    <p:set>
                                      <p:cBhvr>
                                        <p:cTn id="16" dur="1" fill="hold">
                                          <p:stCondLst>
                                            <p:cond delay="0"/>
                                          </p:stCondLst>
                                        </p:cTn>
                                        <p:tgtEl>
                                          <p:spTgt spid="66566"/>
                                        </p:tgtEl>
                                        <p:attrNameLst>
                                          <p:attrName>style.visibility</p:attrName>
                                        </p:attrNameLst>
                                      </p:cBhvr>
                                      <p:to>
                                        <p:strVal val="visible"/>
                                      </p:to>
                                    </p:set>
                                    <p:animEffect transition="in" filter="box(out)">
                                      <p:cBhvr>
                                        <p:cTn id="17" dur="75"/>
                                        <p:tgtEl>
                                          <p:spTgt spid="665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66567"/>
                                        </p:tgtEl>
                                        <p:attrNameLst>
                                          <p:attrName>style.visibility</p:attrName>
                                        </p:attrNameLst>
                                      </p:cBhvr>
                                      <p:to>
                                        <p:strVal val="visible"/>
                                      </p:to>
                                    </p:set>
                                    <p:animEffect transition="in" filter="box(out)">
                                      <p:cBhvr>
                                        <p:cTn id="22" dur="500"/>
                                        <p:tgtEl>
                                          <p:spTgt spid="665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ox(in)">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499"/>
                                          </p:stCondLst>
                                        </p:cTn>
                                        <p:tgtEl>
                                          <p:spTgt spid="66571"/>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499"/>
                                          </p:stCondLst>
                                        </p:cTn>
                                        <p:tgtEl>
                                          <p:spTgt spid="66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6"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السؤال 4</a:t>
            </a:r>
            <a:endParaRPr lang="en-US" b="1" dirty="0">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949836" y="2147372"/>
            <a:ext cx="7321551"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ما الذي يقوله بطرس في ع 7 عندما كتب أن نهاية كل شيء قد اقتربت؟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136572"/>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السؤال 5</a:t>
            </a:r>
            <a:endParaRPr lang="en-US" b="1" dirty="0">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949836" y="2147372"/>
            <a:ext cx="7321551"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ماذا يجب أن نفعل لأن نهاية كل شيء قد اقتربت؟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93710"/>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السؤال 6</a:t>
            </a:r>
            <a:endParaRPr lang="en-US" b="1" dirty="0">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949836" y="2147372"/>
            <a:ext cx="7321551"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اي من هذه الوصايا تقف أمامك كوصية تحتاج أن تنمو فيها؟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7611743"/>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711514"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لأجل ماذا نعيش؟</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220486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كرامة مؤقتة وعار أبدي</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أم</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عار مرقت وكرامة أبدية</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7597739"/>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711514"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البركة</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2564904"/>
            <a:ext cx="9144000" cy="18722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 له المجد والسلطان إلى أبد الآبدين. آمين.</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1512099"/>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738" name="Rectangle 2"/>
          <p:cNvSpPr>
            <a:spLocks noGrp="1" noChangeArrowheads="1"/>
          </p:cNvSpPr>
          <p:nvPr>
            <p:ph type="title" idx="4294967295"/>
          </p:nvPr>
        </p:nvSpPr>
        <p:spPr>
          <a:xfrm>
            <a:off x="152400" y="762000"/>
            <a:ext cx="8686800" cy="1676400"/>
          </a:xfrm>
          <a:solidFill>
            <a:schemeClr val="tx1"/>
          </a:solidFill>
          <a:effectLst>
            <a:outerShdw blurRad="63500" dist="35921" dir="2700000" algn="ctr" rotWithShape="0">
              <a:srgbClr val="DDDDDD">
                <a:alpha val="99962"/>
              </a:srgbClr>
            </a:outerShdw>
          </a:effectLst>
        </p:spPr>
        <p:txBody>
          <a:bodyPr/>
          <a:lstStyle/>
          <a:p>
            <a:pPr eaLnBrk="1" hangingPunct="1">
              <a:defRPr/>
            </a:pPr>
            <a:r>
              <a:rPr lang="ar-JO" sz="5400" dirty="0">
                <a:solidFill>
                  <a:srgbClr val="FFFFFF"/>
                </a:solidFill>
                <a:latin typeface="Arial" panose="020B0604020202020204" pitchFamily="34" charset="0"/>
                <a:ea typeface="MS Pゴシック" charset="0"/>
                <a:cs typeface="Arial" panose="020B0604020202020204" pitchFamily="34" charset="0"/>
              </a:rPr>
              <a:t>كيفَ تظهر اهتماماً غير أناني        (4: 7- 11).</a:t>
            </a:r>
            <a:endParaRPr lang="en-US" dirty="0">
              <a:solidFill>
                <a:srgbClr val="FFFFFF"/>
              </a:solidFill>
              <a:latin typeface="Arial" panose="020B0604020202020204" pitchFamily="34" charset="0"/>
              <a:ea typeface="MS Pゴシック" charset="0"/>
              <a:cs typeface="Arial" panose="020B0604020202020204" pitchFamily="34" charset="0"/>
            </a:endParaRPr>
          </a:p>
        </p:txBody>
      </p:sp>
      <p:sp>
        <p:nvSpPr>
          <p:cNvPr id="1268739" name="Text Box 3"/>
          <p:cNvSpPr txBox="1">
            <a:spLocks noChangeArrowheads="1"/>
          </p:cNvSpPr>
          <p:nvPr/>
        </p:nvSpPr>
        <p:spPr bwMode="auto">
          <a:xfrm>
            <a:off x="381000" y="3352800"/>
            <a:ext cx="8382000" cy="280035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BACDBA">
                    <a:lumMod val="20000"/>
                    <a:lumOff val="80000"/>
                  </a:srgbClr>
                </a:solidFill>
                <a:effectLst>
                  <a:glow rad="101600">
                    <a:srgbClr val="000000">
                      <a:alpha val="91000"/>
                    </a:srgbClr>
                  </a:glow>
                  <a:outerShdw blurRad="50800" dist="88900" dir="2700000" algn="tl" rotWithShape="0">
                    <a:srgbClr val="000000"/>
                  </a:outerShdw>
                </a:effectLst>
                <a:uLnTx/>
                <a:uFillTx/>
                <a:latin typeface="Arial" panose="020B0604020202020204" pitchFamily="34" charset="0"/>
                <a:ea typeface="+mn-ea"/>
                <a:cs typeface="Arial" panose="020B0604020202020204" pitchFamily="34" charset="0"/>
              </a:rPr>
              <a:t>صلاة بتفكير واضح (4: 7)</a:t>
            </a:r>
            <a:endParaRPr kumimoji="0" lang="en-US" sz="4400" b="1" u="none" strike="noStrike" kern="1200" cap="none" spc="0" normalizeH="0" baseline="0" noProof="0" dirty="0">
              <a:ln>
                <a:noFill/>
              </a:ln>
              <a:solidFill>
                <a:srgbClr val="BACDBA">
                  <a:lumMod val="20000"/>
                  <a:lumOff val="80000"/>
                </a:srgbClr>
              </a:solidFill>
              <a:effectLst>
                <a:glow rad="101600">
                  <a:srgbClr val="000000">
                    <a:alpha val="91000"/>
                  </a:srgbClr>
                </a:glow>
                <a:outerShdw blurRad="50800" dist="88900" dir="2700000" algn="tl" rotWithShape="0">
                  <a:srgbClr val="000000"/>
                </a:outerShdw>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BACDBA">
                    <a:lumMod val="20000"/>
                    <a:lumOff val="80000"/>
                  </a:srgbClr>
                </a:solidFill>
                <a:effectLst>
                  <a:glow rad="101600">
                    <a:srgbClr val="000000">
                      <a:alpha val="91000"/>
                    </a:srgbClr>
                  </a:glow>
                  <a:outerShdw blurRad="50800" dist="88900" dir="2700000" algn="tl" rotWithShape="0">
                    <a:srgbClr val="000000"/>
                  </a:outerShdw>
                </a:effectLst>
                <a:uLnTx/>
                <a:uFillTx/>
                <a:latin typeface="Arial" panose="020B0604020202020204" pitchFamily="34" charset="0"/>
                <a:ea typeface="+mn-ea"/>
                <a:cs typeface="Arial" panose="020B0604020202020204" pitchFamily="34" charset="0"/>
              </a:rPr>
              <a:t>المحبة (4: 8)</a:t>
            </a:r>
            <a:endParaRPr kumimoji="0" lang="en-US" sz="4400" b="1" u="none" strike="noStrike" kern="1200" cap="none" spc="0" normalizeH="0" baseline="0" noProof="0" dirty="0">
              <a:ln>
                <a:noFill/>
              </a:ln>
              <a:solidFill>
                <a:srgbClr val="BACDBA">
                  <a:lumMod val="20000"/>
                  <a:lumOff val="80000"/>
                </a:srgbClr>
              </a:solidFill>
              <a:effectLst>
                <a:glow rad="101600">
                  <a:srgbClr val="000000">
                    <a:alpha val="91000"/>
                  </a:srgbClr>
                </a:glow>
                <a:outerShdw blurRad="50800" dist="88900" dir="2700000" algn="tl" rotWithShape="0">
                  <a:srgbClr val="000000"/>
                </a:outerShdw>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BACDBA">
                    <a:lumMod val="20000"/>
                    <a:lumOff val="80000"/>
                  </a:srgbClr>
                </a:solidFill>
                <a:effectLst>
                  <a:glow rad="101600">
                    <a:srgbClr val="000000">
                      <a:alpha val="91000"/>
                    </a:srgbClr>
                  </a:glow>
                  <a:outerShdw blurRad="50800" dist="88900" dir="2700000" algn="tl" rotWithShape="0">
                    <a:srgbClr val="000000"/>
                  </a:outerShdw>
                </a:effectLst>
                <a:uLnTx/>
                <a:uFillTx/>
                <a:latin typeface="Arial" panose="020B0604020202020204" pitchFamily="34" charset="0"/>
                <a:ea typeface="+mn-ea"/>
                <a:cs typeface="Arial" panose="020B0604020202020204" pitchFamily="34" charset="0"/>
              </a:rPr>
              <a:t>الضيافة (4: 9)</a:t>
            </a:r>
            <a:endParaRPr kumimoji="0" lang="en-US" sz="4400" b="1" u="none" strike="noStrike" kern="1200" cap="none" spc="0" normalizeH="0" baseline="0" noProof="0" dirty="0">
              <a:ln>
                <a:noFill/>
              </a:ln>
              <a:solidFill>
                <a:srgbClr val="BACDBA">
                  <a:lumMod val="20000"/>
                  <a:lumOff val="80000"/>
                </a:srgbClr>
              </a:solidFill>
              <a:effectLst>
                <a:glow rad="101600">
                  <a:srgbClr val="000000">
                    <a:alpha val="91000"/>
                  </a:srgbClr>
                </a:glow>
                <a:outerShdw blurRad="50800" dist="88900" dir="2700000" algn="tl" rotWithShape="0">
                  <a:srgbClr val="000000"/>
                </a:outerShdw>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BACDBA">
                    <a:lumMod val="20000"/>
                    <a:lumOff val="80000"/>
                  </a:srgbClr>
                </a:solidFill>
                <a:effectLst>
                  <a:glow rad="101600">
                    <a:srgbClr val="000000">
                      <a:alpha val="91000"/>
                    </a:srgbClr>
                  </a:glow>
                  <a:outerShdw blurRad="50800" dist="88900" dir="2700000" algn="tl" rotWithShape="0">
                    <a:srgbClr val="000000"/>
                  </a:outerShdw>
                </a:effectLst>
                <a:uLnTx/>
                <a:uFillTx/>
                <a:latin typeface="Arial" panose="020B0604020202020204" pitchFamily="34" charset="0"/>
                <a:ea typeface="+mn-ea"/>
                <a:cs typeface="Arial" panose="020B0604020202020204" pitchFamily="34" charset="0"/>
              </a:rPr>
              <a:t>استخدام المواهب (4: 10- 11)</a:t>
            </a:r>
            <a:endParaRPr kumimoji="0" lang="en-US" sz="4400" b="1" u="none" strike="noStrike" kern="1200" cap="none" spc="0" normalizeH="0" baseline="0" noProof="0" dirty="0">
              <a:ln>
                <a:noFill/>
              </a:ln>
              <a:solidFill>
                <a:srgbClr val="BACDBA">
                  <a:lumMod val="20000"/>
                  <a:lumOff val="80000"/>
                </a:srgbClr>
              </a:solidFill>
              <a:effectLst>
                <a:glow rad="101600">
                  <a:srgbClr val="000000">
                    <a:alpha val="91000"/>
                  </a:srgbClr>
                </a:glow>
                <a:outerShdw blurRad="50800" dist="88900" dir="2700000" algn="tl" rotWithShape="0">
                  <a:srgbClr val="000000"/>
                </a:outerShdw>
              </a:effectLst>
              <a:uLnTx/>
              <a:uFillTx/>
              <a:latin typeface="Arial" panose="020B0604020202020204" pitchFamily="34" charset="0"/>
              <a:ea typeface="+mn-ea"/>
              <a:cs typeface="Arial" panose="020B0604020202020204" pitchFamily="34" charset="0"/>
            </a:endParaRPr>
          </a:p>
        </p:txBody>
      </p:sp>
      <p:sp>
        <p:nvSpPr>
          <p:cNvPr id="1268740" name="Rectangle 4"/>
          <p:cNvSpPr>
            <a:spLocks noChangeArrowheads="1"/>
          </p:cNvSpPr>
          <p:nvPr/>
        </p:nvSpPr>
        <p:spPr bwMode="auto">
          <a:xfrm>
            <a:off x="7956377" y="76200"/>
            <a:ext cx="1080120" cy="461665"/>
          </a:xfrm>
          <a:prstGeom prst="rect">
            <a:avLst/>
          </a:prstGeom>
          <a:solidFill>
            <a:srgbClr val="000000"/>
          </a:solidFill>
          <a:ln w="9525">
            <a:noFill/>
            <a:miter lim="800000"/>
            <a:headEnd/>
            <a:tailEnd/>
          </a:ln>
          <a:effectLst>
            <a:outerShdw blurRad="63500" dist="35921" dir="2700000" algn="ctr" rotWithShape="0">
              <a:srgbClr val="DDDDDD">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280 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wd">
                                    <p:tmPct val="10000"/>
                                  </p:iterate>
                                  <p:childTnLst>
                                    <p:set>
                                      <p:cBhvr>
                                        <p:cTn id="6" dur="1" fill="hold">
                                          <p:stCondLst>
                                            <p:cond delay="0"/>
                                          </p:stCondLst>
                                        </p:cTn>
                                        <p:tgtEl>
                                          <p:spTgt spid="1268739">
                                            <p:txEl>
                                              <p:pRg st="0" end="0"/>
                                            </p:txEl>
                                          </p:spTgt>
                                        </p:tgtEl>
                                        <p:attrNameLst>
                                          <p:attrName>style.visibility</p:attrName>
                                        </p:attrNameLst>
                                      </p:cBhvr>
                                      <p:to>
                                        <p:strVal val="visible"/>
                                      </p:to>
                                    </p:set>
                                    <p:animEffect transition="in" filter="fade">
                                      <p:cBhvr>
                                        <p:cTn id="7" dur="1000"/>
                                        <p:tgtEl>
                                          <p:spTgt spid="1268739">
                                            <p:txEl>
                                              <p:pRg st="0" end="0"/>
                                            </p:txEl>
                                          </p:spTgt>
                                        </p:tgtEl>
                                      </p:cBhvr>
                                    </p:animEffect>
                                    <p:anim calcmode="lin" valueType="num">
                                      <p:cBhvr>
                                        <p:cTn id="8" dur="1000" fill="hold"/>
                                        <p:tgtEl>
                                          <p:spTgt spid="1268739">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12687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wd">
                                    <p:tmPct val="10000"/>
                                  </p:iterate>
                                  <p:childTnLst>
                                    <p:set>
                                      <p:cBhvr>
                                        <p:cTn id="13" dur="1" fill="hold">
                                          <p:stCondLst>
                                            <p:cond delay="0"/>
                                          </p:stCondLst>
                                        </p:cTn>
                                        <p:tgtEl>
                                          <p:spTgt spid="1268739">
                                            <p:txEl>
                                              <p:pRg st="1" end="1"/>
                                            </p:txEl>
                                          </p:spTgt>
                                        </p:tgtEl>
                                        <p:attrNameLst>
                                          <p:attrName>style.visibility</p:attrName>
                                        </p:attrNameLst>
                                      </p:cBhvr>
                                      <p:to>
                                        <p:strVal val="visible"/>
                                      </p:to>
                                    </p:set>
                                    <p:animEffect transition="in" filter="fade">
                                      <p:cBhvr>
                                        <p:cTn id="14" dur="1000"/>
                                        <p:tgtEl>
                                          <p:spTgt spid="1268739">
                                            <p:txEl>
                                              <p:pRg st="1" end="1"/>
                                            </p:txEl>
                                          </p:spTgt>
                                        </p:tgtEl>
                                      </p:cBhvr>
                                    </p:animEffect>
                                    <p:anim calcmode="lin" valueType="num">
                                      <p:cBhvr>
                                        <p:cTn id="15" dur="1000" fill="hold"/>
                                        <p:tgtEl>
                                          <p:spTgt spid="1268739">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12687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grpId="0" nodeType="clickEffect">
                                  <p:stCondLst>
                                    <p:cond delay="0"/>
                                  </p:stCondLst>
                                  <p:iterate type="wd">
                                    <p:tmPct val="10000"/>
                                  </p:iterate>
                                  <p:childTnLst>
                                    <p:set>
                                      <p:cBhvr>
                                        <p:cTn id="20" dur="1" fill="hold">
                                          <p:stCondLst>
                                            <p:cond delay="0"/>
                                          </p:stCondLst>
                                        </p:cTn>
                                        <p:tgtEl>
                                          <p:spTgt spid="1268739">
                                            <p:txEl>
                                              <p:pRg st="2" end="2"/>
                                            </p:txEl>
                                          </p:spTgt>
                                        </p:tgtEl>
                                        <p:attrNameLst>
                                          <p:attrName>style.visibility</p:attrName>
                                        </p:attrNameLst>
                                      </p:cBhvr>
                                      <p:to>
                                        <p:strVal val="visible"/>
                                      </p:to>
                                    </p:set>
                                    <p:animEffect transition="in" filter="fade">
                                      <p:cBhvr>
                                        <p:cTn id="21" dur="1000"/>
                                        <p:tgtEl>
                                          <p:spTgt spid="1268739">
                                            <p:txEl>
                                              <p:pRg st="2" end="2"/>
                                            </p:txEl>
                                          </p:spTgt>
                                        </p:tgtEl>
                                      </p:cBhvr>
                                    </p:animEffect>
                                    <p:anim calcmode="lin" valueType="num">
                                      <p:cBhvr>
                                        <p:cTn id="22" dur="1000" fill="hold"/>
                                        <p:tgtEl>
                                          <p:spTgt spid="1268739">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12687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grpId="0" nodeType="clickEffect">
                                  <p:stCondLst>
                                    <p:cond delay="0"/>
                                  </p:stCondLst>
                                  <p:iterate type="wd">
                                    <p:tmPct val="10000"/>
                                  </p:iterate>
                                  <p:childTnLst>
                                    <p:set>
                                      <p:cBhvr>
                                        <p:cTn id="27" dur="1" fill="hold">
                                          <p:stCondLst>
                                            <p:cond delay="0"/>
                                          </p:stCondLst>
                                        </p:cTn>
                                        <p:tgtEl>
                                          <p:spTgt spid="1268739">
                                            <p:txEl>
                                              <p:pRg st="3" end="3"/>
                                            </p:txEl>
                                          </p:spTgt>
                                        </p:tgtEl>
                                        <p:attrNameLst>
                                          <p:attrName>style.visibility</p:attrName>
                                        </p:attrNameLst>
                                      </p:cBhvr>
                                      <p:to>
                                        <p:strVal val="visible"/>
                                      </p:to>
                                    </p:set>
                                    <p:animEffect transition="in" filter="fade">
                                      <p:cBhvr>
                                        <p:cTn id="28" dur="1000"/>
                                        <p:tgtEl>
                                          <p:spTgt spid="1268739">
                                            <p:txEl>
                                              <p:pRg st="3" end="3"/>
                                            </p:txEl>
                                          </p:spTgt>
                                        </p:tgtEl>
                                      </p:cBhvr>
                                    </p:animEffect>
                                    <p:anim calcmode="lin" valueType="num">
                                      <p:cBhvr>
                                        <p:cTn id="29" dur="1000" fill="hold"/>
                                        <p:tgtEl>
                                          <p:spTgt spid="1268739">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12687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8739" grpId="0" build="p"/>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7"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ar-JO" b="1" dirty="0">
                <a:latin typeface="Arial" panose="020B0604020202020204" pitchFamily="34" charset="0"/>
                <a:cs typeface="Arial" panose="020B0604020202020204" pitchFamily="34" charset="0"/>
              </a:rPr>
              <a:t>1 بطرس 4: 10</a:t>
            </a:r>
            <a:endParaRPr lang="en-US" b="1" dirty="0">
              <a:latin typeface="Arial" panose="020B0604020202020204" pitchFamily="34" charset="0"/>
              <a:cs typeface="Arial" panose="020B0604020202020204" pitchFamily="34" charset="0"/>
            </a:endParaRPr>
          </a:p>
        </p:txBody>
      </p:sp>
      <p:sp>
        <p:nvSpPr>
          <p:cNvPr id="185348"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altLang="ja-JP"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ليكن كل واحد بحسب ما أخذ موهبة</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altLang="ja-JP"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يخدم بها بعضكم بعضاً كوكلاء صالحين </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altLang="ja-JP"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على نعمة الله المتنوعة</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40318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ar-JO" b="1" dirty="0">
                <a:latin typeface="Arial" panose="020B0604020202020204" pitchFamily="34" charset="0"/>
                <a:cs typeface="Arial" panose="020B0604020202020204" pitchFamily="34" charset="0"/>
              </a:rPr>
              <a:t>1 بطرس 4: 11</a:t>
            </a:r>
            <a:endParaRPr lang="en-US" b="1" dirty="0">
              <a:latin typeface="Arial" panose="020B0604020202020204" pitchFamily="34" charset="0"/>
              <a:cs typeface="Arial" panose="020B0604020202020204" pitchFamily="34"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إن كان يتكلم أحد فكأقوال الله </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وإن كان يخدم أحد فكأنه من قوة يمنحها الله </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لكي يتمجد الله في كل شيء بيسوع المسيح</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الذي له المجد والسلطان إلى أبد الآبدين آمين</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9908992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extLst>
              <p:ext uri="{D42A27DB-BD31-4B8C-83A1-F6EECF244321}">
                <p14:modId xmlns:p14="http://schemas.microsoft.com/office/powerpoint/2010/main" val="1096838258"/>
              </p:ext>
            </p:extLst>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الكلام</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التعليم</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الإدارة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الكرازة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الإيمان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رعاة - معلمين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العطاء</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التشجيع</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الرحمة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825346"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825347"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5348" name="Title 33"/>
          <p:cNvSpPr>
            <a:spLocks noGrp="1"/>
          </p:cNvSpPr>
          <p:nvPr>
            <p:ph type="title" idx="4294967295"/>
          </p:nvPr>
        </p:nvSpPr>
        <p:spPr>
          <a:xfrm>
            <a:off x="3124200" y="0"/>
            <a:ext cx="3352800" cy="1752600"/>
          </a:xfrm>
        </p:spPr>
        <p:txBody>
          <a:bodyPr/>
          <a:lstStyle/>
          <a:p>
            <a:pPr eaLnBrk="1" hangingPunct="1"/>
            <a:r>
              <a:rPr lang="ar-JO" sz="3600" dirty="0">
                <a:cs typeface="Arial" panose="020B0604020202020204" pitchFamily="34" charset="0"/>
              </a:rPr>
              <a:t>تصنيفات المواهب</a:t>
            </a:r>
            <a:br>
              <a:rPr lang="en-US" sz="3600" dirty="0">
                <a:cs typeface="Arial" panose="020B0604020202020204" pitchFamily="34" charset="0"/>
              </a:rPr>
            </a:br>
            <a:r>
              <a:rPr lang="en-US" sz="3600" dirty="0">
                <a:cs typeface="Arial" panose="020B0604020202020204" pitchFamily="34" charset="0"/>
              </a:rPr>
              <a:t>(</a:t>
            </a:r>
            <a:r>
              <a:rPr lang="ar-JO" sz="3600" dirty="0">
                <a:cs typeface="Arial" panose="020B0604020202020204" pitchFamily="34" charset="0"/>
              </a:rPr>
              <a:t>1 بطرس 4: 11</a:t>
            </a:r>
            <a:r>
              <a:rPr lang="en-US" sz="3600" dirty="0">
                <a:cs typeface="Arial" panose="020B0604020202020204" pitchFamily="34" charset="0"/>
              </a:rPr>
              <a:t>)</a:t>
            </a:r>
            <a:endParaRPr lang="en-US" dirty="0"/>
          </a:p>
        </p:txBody>
      </p:sp>
      <p:sp>
        <p:nvSpPr>
          <p:cNvPr id="825349"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أحصل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 الله</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5350"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أحصل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قوة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الله</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72" name="Rectangle 12"/>
          <p:cNvSpPr>
            <a:spLocks noGrp="1" noChangeArrowheads="1"/>
          </p:cNvSpPr>
          <p:nvPr>
            <p:ph type="title" idx="4294967295"/>
          </p:nvPr>
        </p:nvSpPr>
        <p:spPr>
          <a:xfrm>
            <a:off x="0" y="2057400"/>
            <a:ext cx="2819400" cy="3657600"/>
          </a:xfrm>
        </p:spPr>
        <p:txBody>
          <a:bodyPr/>
          <a:lstStyle/>
          <a:p>
            <a:pPr eaLnBrk="1" hangingPunct="1">
              <a:defRPr/>
            </a:pPr>
            <a:r>
              <a:rPr lang="en-US" b="1" dirty="0">
                <a:latin typeface="Arial" panose="020B0604020202020204" pitchFamily="34" charset="0"/>
                <a:ea typeface="ＭＳ Ｐゴシック" charset="0"/>
                <a:cs typeface="Arial" panose="020B0604020202020204" pitchFamily="34" charset="0"/>
              </a:rPr>
              <a:t>Why Peter wrote…</a:t>
            </a:r>
          </a:p>
        </p:txBody>
      </p:sp>
      <p:pic>
        <p:nvPicPr>
          <p:cNvPr id="411651" name="Picture 9" descr="persecu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2" name="Text Box 4"/>
          <p:cNvSpPr txBox="1">
            <a:spLocks noChangeArrowheads="1"/>
          </p:cNvSpPr>
          <p:nvPr/>
        </p:nvSpPr>
        <p:spPr bwMode="auto">
          <a:xfrm>
            <a:off x="914400" y="762000"/>
            <a:ext cx="6781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965" name="Text Box 5"/>
          <p:cNvSpPr txBox="1">
            <a:spLocks noChangeArrowheads="1"/>
          </p:cNvSpPr>
          <p:nvPr/>
        </p:nvSpPr>
        <p:spPr bwMode="auto">
          <a:xfrm>
            <a:off x="0" y="411163"/>
            <a:ext cx="9144000" cy="5191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يحتاج قرّاء بطرس إلى التشجيع؟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66" name="Rectangle 6"/>
          <p:cNvSpPr>
            <a:spLocks noChangeArrowheads="1"/>
          </p:cNvSpPr>
          <p:nvPr/>
        </p:nvSpPr>
        <p:spPr bwMode="auto">
          <a:xfrm>
            <a:off x="2712722" y="1020763"/>
            <a:ext cx="4019518"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بطرس 4: 12- 13</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67" name="Rectangle 7"/>
          <p:cNvSpPr>
            <a:spLocks noChangeArrowheads="1"/>
          </p:cNvSpPr>
          <p:nvPr/>
        </p:nvSpPr>
        <p:spPr bwMode="auto">
          <a:xfrm>
            <a:off x="2819400" y="1635125"/>
            <a:ext cx="6400800" cy="5213735"/>
          </a:xfrm>
          <a:prstGeom prst="rect">
            <a:avLst/>
          </a:prstGeom>
          <a:solidFill>
            <a:srgbClr val="000000">
              <a:alpha val="64000"/>
            </a:srgbClr>
          </a:solidFill>
          <a:ln w="9525">
            <a:solidFill>
              <a:schemeClr val="tx1"/>
            </a:solidFill>
            <a:miter lim="800000"/>
            <a:headEnd/>
            <a:tailEnd/>
          </a:ln>
          <a:effectLst/>
        </p:spPr>
        <p:txBody>
          <a:bodyPr>
            <a:spAutoFit/>
          </a:bodyPr>
          <a:lstStyle/>
          <a:p>
            <a:pPr marL="0" marR="0" lvl="0" indent="0" algn="l" defTabSz="914400" rtl="0" eaLnBrk="0" fontAlgn="base" latinLnBrk="0" hangingPunct="0">
              <a:lnSpc>
                <a:spcPct val="50000"/>
              </a:lnSpc>
              <a:spcBef>
                <a:spcPct val="5000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8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أيها الأحباء</a:t>
            </a:r>
          </a:p>
          <a:p>
            <a:pPr marL="0" marR="0" lvl="0" indent="0" algn="r" defTabSz="914400" rtl="0" eaLnBrk="0" fontAlgn="base" latinLnBrk="0" hangingPunct="0">
              <a:lnSpc>
                <a:spcPct val="8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لا تستغربوا البلوى المحرقة </a:t>
            </a:r>
          </a:p>
          <a:p>
            <a:pPr marL="0" marR="0" lvl="0" indent="0" algn="r" defTabSz="914400" rtl="0" eaLnBrk="0" fontAlgn="base" latinLnBrk="0" hangingPunct="0">
              <a:lnSpc>
                <a:spcPct val="8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التي بينكم حادثة </a:t>
            </a:r>
          </a:p>
          <a:p>
            <a:pPr marL="0" marR="0" lvl="0" indent="0" algn="r" defTabSz="914400" rtl="0" eaLnBrk="0" fontAlgn="base" latinLnBrk="0" hangingPunct="0">
              <a:lnSpc>
                <a:spcPct val="8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لأجل امتحانكم</a:t>
            </a:r>
          </a:p>
          <a:p>
            <a:pPr marL="0" marR="0" lvl="0" indent="0" algn="r" defTabSz="914400" rtl="0" eaLnBrk="0" fontAlgn="base" latinLnBrk="0" hangingPunct="0">
              <a:lnSpc>
                <a:spcPct val="8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كأنه أصابكم أمر غريب</a:t>
            </a:r>
          </a:p>
          <a:p>
            <a:pPr marL="0" marR="0" lvl="0" indent="0" algn="r" defTabSz="914400" rtl="0" eaLnBrk="0" fontAlgn="base" latinLnBrk="0" hangingPunct="0">
              <a:lnSpc>
                <a:spcPct val="8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بل كما اشتركتم في آلام المسيح</a:t>
            </a:r>
          </a:p>
          <a:p>
            <a:pPr marL="0" marR="0" lvl="0" indent="0" algn="r" defTabSz="914400" rtl="0" eaLnBrk="0" fontAlgn="base" latinLnBrk="0" hangingPunct="0">
              <a:lnSpc>
                <a:spcPct val="8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افرحوا لكي تفرحوا في استعلان مجده أيضاً مبتهجين.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40968" name="Rectangle 8"/>
          <p:cNvSpPr>
            <a:spLocks noChangeArrowheads="1"/>
          </p:cNvSpPr>
          <p:nvPr/>
        </p:nvSpPr>
        <p:spPr bwMode="auto">
          <a:xfrm>
            <a:off x="8578850" y="0"/>
            <a:ext cx="617477"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277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0970" name="Picture 10" descr="Ner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635125"/>
            <a:ext cx="2876550" cy="531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71" name="Rectangle 11"/>
          <p:cNvSpPr>
            <a:spLocks noChangeArrowheads="1"/>
          </p:cNvSpPr>
          <p:nvPr/>
        </p:nvSpPr>
        <p:spPr bwMode="auto">
          <a:xfrm>
            <a:off x="1691680" y="1774825"/>
            <a:ext cx="10081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نيرون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42687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6"/>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6" fill="hold" grpId="0" nodeType="afterEffect">
                                  <p:stCondLst>
                                    <p:cond delay="0"/>
                                  </p:stCondLst>
                                  <p:childTnLst>
                                    <p:set>
                                      <p:cBhvr>
                                        <p:cTn id="9" dur="1" fill="hold">
                                          <p:stCondLst>
                                            <p:cond delay="0"/>
                                          </p:stCondLst>
                                        </p:cTn>
                                        <p:tgtEl>
                                          <p:spTgt spid="40967"/>
                                        </p:tgtEl>
                                        <p:attrNameLst>
                                          <p:attrName>style.visibility</p:attrName>
                                        </p:attrNameLst>
                                      </p:cBhvr>
                                      <p:to>
                                        <p:strVal val="visible"/>
                                      </p:to>
                                    </p:set>
                                    <p:anim calcmode="lin" valueType="num">
                                      <p:cBhvr additive="base">
                                        <p:cTn id="10" dur="500" fill="hold"/>
                                        <p:tgtEl>
                                          <p:spTgt spid="40967"/>
                                        </p:tgtEl>
                                        <p:attrNameLst>
                                          <p:attrName>ppt_x</p:attrName>
                                        </p:attrNameLst>
                                      </p:cBhvr>
                                      <p:tavLst>
                                        <p:tav tm="0">
                                          <p:val>
                                            <p:strVal val="1+#ppt_w/2"/>
                                          </p:val>
                                        </p:tav>
                                        <p:tav tm="100000">
                                          <p:val>
                                            <p:strVal val="#ppt_x"/>
                                          </p:val>
                                        </p:tav>
                                      </p:tavLst>
                                    </p:anim>
                                    <p:anim calcmode="lin" valueType="num">
                                      <p:cBhvr additive="base">
                                        <p:cTn id="11" dur="500" fill="hold"/>
                                        <p:tgtEl>
                                          <p:spTgt spid="40967"/>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0971"/>
                                        </p:tgtEl>
                                        <p:attrNameLst>
                                          <p:attrName>style.visibility</p:attrName>
                                        </p:attrNameLst>
                                      </p:cBhvr>
                                      <p:to>
                                        <p:strVal val="visible"/>
                                      </p:to>
                                    </p:set>
                                    <p:anim calcmode="lin" valueType="num">
                                      <p:cBhvr additive="base">
                                        <p:cTn id="16" dur="500" fill="hold"/>
                                        <p:tgtEl>
                                          <p:spTgt spid="40971"/>
                                        </p:tgtEl>
                                        <p:attrNameLst>
                                          <p:attrName>ppt_x</p:attrName>
                                        </p:attrNameLst>
                                      </p:cBhvr>
                                      <p:tavLst>
                                        <p:tav tm="0">
                                          <p:val>
                                            <p:strVal val="#ppt_x"/>
                                          </p:val>
                                        </p:tav>
                                        <p:tav tm="100000">
                                          <p:val>
                                            <p:strVal val="#ppt_x"/>
                                          </p:val>
                                        </p:tav>
                                      </p:tavLst>
                                    </p:anim>
                                    <p:anim calcmode="lin" valueType="num">
                                      <p:cBhvr additive="base">
                                        <p:cTn id="17" dur="500" fill="hold"/>
                                        <p:tgtEl>
                                          <p:spTgt spid="40971"/>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0970"/>
                                        </p:tgtEl>
                                        <p:attrNameLst>
                                          <p:attrName>style.visibility</p:attrName>
                                        </p:attrNameLst>
                                      </p:cBhvr>
                                      <p:to>
                                        <p:strVal val="visible"/>
                                      </p:to>
                                    </p:set>
                                    <p:animEffect transition="in" filter="dissolve">
                                      <p:cBhvr>
                                        <p:cTn id="21" dur="500"/>
                                        <p:tgtEl>
                                          <p:spTgt spid="40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autoUpdateAnimBg="0"/>
      <p:bldP spid="40967" grpId="0" animBg="1" autoUpdateAnimBg="0"/>
      <p:bldP spid="4097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3049" name="Text Box 9"/>
          <p:cNvSpPr txBox="1">
            <a:spLocks noChangeArrowheads="1"/>
          </p:cNvSpPr>
          <p:nvPr/>
        </p:nvSpPr>
        <p:spPr bwMode="auto">
          <a:xfrm>
            <a:off x="2667000" y="5897563"/>
            <a:ext cx="435568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هذا هو السؤال الخاطئ لتسأله</a:t>
            </a:r>
            <a:r>
              <a:rPr lang="en-US" b="1" dirty="0">
                <a:latin typeface="Arial" panose="020B0604020202020204" pitchFamily="34" charset="0"/>
                <a:cs typeface="Arial" panose="020B0604020202020204" pitchFamily="34" charset="0"/>
              </a:rPr>
              <a:t>)</a:t>
            </a:r>
          </a:p>
        </p:txBody>
      </p:sp>
      <p:sp>
        <p:nvSpPr>
          <p:cNvPr id="389127" name="Text Box 10"/>
          <p:cNvSpPr txBox="1">
            <a:spLocks noChangeArrowheads="1"/>
          </p:cNvSpPr>
          <p:nvPr/>
        </p:nvSpPr>
        <p:spPr bwMode="auto">
          <a:xfrm>
            <a:off x="381000" y="533400"/>
            <a:ext cx="7772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a:r>
              <a:rPr lang="ar-JO" b="1" dirty="0">
                <a:latin typeface="Arial" panose="020B0604020202020204" pitchFamily="34" charset="0"/>
                <a:cs typeface="Arial" panose="020B0604020202020204" pitchFamily="34" charset="0"/>
              </a:rPr>
              <a:t>هل تسأل؟</a:t>
            </a:r>
            <a:endParaRPr lang="en-US" b="1" dirty="0">
              <a:latin typeface="Arial" panose="020B0604020202020204" pitchFamily="34" charset="0"/>
              <a:cs typeface="Arial" panose="020B0604020202020204" pitchFamily="34" charset="0"/>
            </a:endParaRPr>
          </a:p>
        </p:txBody>
      </p:sp>
      <p:sp>
        <p:nvSpPr>
          <p:cNvPr id="389128" name="Rectangle 11"/>
          <p:cNvSpPr>
            <a:spLocks noGrp="1" noChangeArrowheads="1"/>
          </p:cNvSpPr>
          <p:nvPr>
            <p:ph type="title" idx="4294967295"/>
          </p:nvPr>
        </p:nvSpPr>
        <p:spPr/>
        <p:txBody>
          <a:bodyPr/>
          <a:lstStyle/>
          <a:p>
            <a:pPr eaLnBrk="1" hangingPunct="1"/>
            <a:r>
              <a:rPr lang="en-US" dirty="0">
                <a:ea typeface="ＭＳ Ｐゴシック" charset="0"/>
              </a:rPr>
              <a:t>I suffer?</a:t>
            </a:r>
          </a:p>
        </p:txBody>
      </p:sp>
      <p:sp>
        <p:nvSpPr>
          <p:cNvPr id="3" name="Rectangle 2">
            <a:extLst>
              <a:ext uri="{FF2B5EF4-FFF2-40B4-BE49-F238E27FC236}">
                <a16:creationId xmlns:a16="http://schemas.microsoft.com/office/drawing/2014/main" id="{078E0B42-F89F-11D0-1711-6CF7A48764A3}"/>
              </a:ext>
            </a:extLst>
          </p:cNvPr>
          <p:cNvSpPr/>
          <p:nvPr/>
        </p:nvSpPr>
        <p:spPr bwMode="auto">
          <a:xfrm>
            <a:off x="3491880" y="3332163"/>
            <a:ext cx="2160240" cy="58477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600" b="1" dirty="0">
                <a:latin typeface="Arial" panose="020B0604020202020204" pitchFamily="34" charset="0"/>
                <a:cs typeface="Arial" panose="020B0604020202020204" pitchFamily="34" charset="0"/>
              </a:rPr>
              <a:t>لماذا</a:t>
            </a:r>
            <a:endParaRPr kumimoji="0" lang="en-US" sz="3600" b="1" u="none" strike="noStrike" cap="none" normalizeH="0" baseline="0" dirty="0">
              <a:ln>
                <a:noFill/>
              </a:ln>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A826B0B-3DF3-BB35-71A1-5C161F25C8CF}"/>
              </a:ext>
            </a:extLst>
          </p:cNvPr>
          <p:cNvSpPr/>
          <p:nvPr/>
        </p:nvSpPr>
        <p:spPr bwMode="auto">
          <a:xfrm>
            <a:off x="3491880" y="3332163"/>
            <a:ext cx="2016224" cy="83343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u="none" strike="noStrike" cap="none" normalizeH="0" baseline="0" dirty="0">
                <a:ln>
                  <a:noFill/>
                </a:ln>
                <a:effectLst/>
                <a:latin typeface="Arial" panose="020B0604020202020204" pitchFamily="34" charset="0"/>
                <a:cs typeface="Arial" panose="020B0604020202020204" pitchFamily="34" charset="0"/>
              </a:rPr>
              <a:t>لماذا</a:t>
            </a:r>
            <a:endParaRPr kumimoji="0" lang="en-US" sz="4800" b="1" u="none" strike="noStrike" cap="none" normalizeH="0" baseline="0" dirty="0">
              <a:ln>
                <a:noFill/>
              </a:ln>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C7FA6F-B5DC-50B5-A06A-C1725183B25F}"/>
              </a:ext>
            </a:extLst>
          </p:cNvPr>
          <p:cNvSpPr/>
          <p:nvPr/>
        </p:nvSpPr>
        <p:spPr bwMode="auto">
          <a:xfrm>
            <a:off x="3097803" y="3078640"/>
            <a:ext cx="2592288" cy="106680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7200" b="1" dirty="0">
                <a:latin typeface="Arial" panose="020B0604020202020204" pitchFamily="34" charset="0"/>
                <a:cs typeface="Arial" panose="020B0604020202020204" pitchFamily="34" charset="0"/>
              </a:rPr>
              <a:t>لماذا</a:t>
            </a:r>
            <a:endParaRPr kumimoji="0" lang="en-US" sz="7200" b="1" u="none" strike="noStrike" cap="none" normalizeH="0" baseline="0" dirty="0">
              <a:ln>
                <a:noFill/>
              </a:ln>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4384CB4-D735-9A6E-6513-243085C2135C}"/>
              </a:ext>
            </a:extLst>
          </p:cNvPr>
          <p:cNvSpPr/>
          <p:nvPr/>
        </p:nvSpPr>
        <p:spPr bwMode="auto">
          <a:xfrm>
            <a:off x="2667000" y="2702755"/>
            <a:ext cx="3417170" cy="180636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3800" b="1" u="none" strike="noStrike" cap="none" normalizeH="0" baseline="0" dirty="0">
                <a:ln>
                  <a:noFill/>
                </a:ln>
                <a:solidFill>
                  <a:srgbClr val="7030A0"/>
                </a:solidFill>
                <a:effectLst>
                  <a:glow rad="228600">
                    <a:srgbClr val="FFFF00">
                      <a:alpha val="80000"/>
                    </a:srgbClr>
                  </a:glow>
                </a:effectLst>
                <a:latin typeface="Arial" panose="020B0604020202020204" pitchFamily="34" charset="0"/>
                <a:cs typeface="Arial" panose="020B0604020202020204" pitchFamily="34" charset="0"/>
              </a:rPr>
              <a:t>لماذا</a:t>
            </a:r>
            <a:endParaRPr kumimoji="0" lang="en-US" sz="13800" b="1" u="none" strike="noStrike" cap="none" normalizeH="0" baseline="0" dirty="0">
              <a:ln>
                <a:noFill/>
              </a:ln>
              <a:solidFill>
                <a:srgbClr val="7030A0"/>
              </a:solidFill>
              <a:effectLst>
                <a:glow rad="228600">
                  <a:srgbClr val="FFFF00">
                    <a:alpha val="80000"/>
                  </a:srgbClr>
                </a:glow>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2068810-5E7E-9055-ADC6-26D5400B76DF}"/>
              </a:ext>
            </a:extLst>
          </p:cNvPr>
          <p:cNvSpPr/>
          <p:nvPr/>
        </p:nvSpPr>
        <p:spPr bwMode="auto">
          <a:xfrm>
            <a:off x="251520" y="3429000"/>
            <a:ext cx="2808312" cy="10801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9600" b="1" u="none" strike="noStrike" cap="none" normalizeH="0" baseline="0" dirty="0">
                <a:ln>
                  <a:noFill/>
                </a:ln>
                <a:solidFill>
                  <a:srgbClr val="7030A0"/>
                </a:solidFill>
                <a:effectLst/>
                <a:latin typeface="Arial" panose="020B0604020202020204" pitchFamily="34" charset="0"/>
                <a:cs typeface="Arial" panose="020B0604020202020204" pitchFamily="34" charset="0"/>
              </a:rPr>
              <a:t>؟؟</a:t>
            </a:r>
            <a:endParaRPr kumimoji="0" lang="en-US" sz="9600" b="1"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500"/>
                            </p:stCondLst>
                            <p:childTnLst>
                              <p:par>
                                <p:cTn id="14" presetID="55"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0.70"/>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623049"/>
                                        </p:tgtEl>
                                        <p:attrNameLst>
                                          <p:attrName>style.visibility</p:attrName>
                                        </p:attrNameLst>
                                      </p:cBhvr>
                                      <p:to>
                                        <p:strVal val="visible"/>
                                      </p:to>
                                    </p:set>
                                    <p:animEffect transition="in" filter="dissolve">
                                      <p:cBhvr>
                                        <p:cTn id="23" dur="500"/>
                                        <p:tgtEl>
                                          <p:spTgt spid="162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3049" grpId="0"/>
      <p:bldP spid="3" grpId="0"/>
      <p:bldP spid="4" grpId="0"/>
      <p:bldP spid="5" grpId="0"/>
      <p:bldP spid="6" grpId="0"/>
    </p:bld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085"/>
            <a:ext cx="9144000" cy="5565773"/>
          </a:xfrm>
          <a:prstGeom prst="rect">
            <a:avLst/>
          </a:prstGeom>
        </p:spPr>
      </p:pic>
      <p:sp>
        <p:nvSpPr>
          <p:cNvPr id="4" name="Rectangle 3"/>
          <p:cNvSpPr/>
          <p:nvPr/>
        </p:nvSpPr>
        <p:spPr>
          <a:xfrm>
            <a:off x="395536" y="908720"/>
            <a:ext cx="8063700" cy="132343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14 إن عيرتم باسم المسيح فطوبى لكم،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لأن روح المجد والله يحل عليكم. </a:t>
            </a:r>
            <a:endParaRPr kumimoji="0" lang="en-SG"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8377673"/>
      </p:ext>
    </p:extLst>
  </p:cSld>
  <p:clrMapOvr>
    <a:overrideClrMapping bg1="lt1" tx1="dk1" bg2="lt2" tx2="dk2" accent1="accent1" accent2="accent2" accent3="accent3" accent4="accent4" accent5="accent5" accent6="accent6" hlink="hlink" folHlink="folHlink"/>
  </p:clrMapOvr>
  <p:transition/>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2227"/>
            <a:ext cx="9144000" cy="5565773"/>
          </a:xfrm>
          <a:prstGeom prst="rect">
            <a:avLst/>
          </a:prstGeom>
        </p:spPr>
      </p:pic>
      <p:sp>
        <p:nvSpPr>
          <p:cNvPr id="4" name="Rectangle 3"/>
          <p:cNvSpPr/>
          <p:nvPr/>
        </p:nvSpPr>
        <p:spPr>
          <a:xfrm>
            <a:off x="375775" y="1117534"/>
            <a:ext cx="8392450" cy="1569660"/>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15 فلا يتألم أحدكم كقاتل أو سارق أو فاعل شر، أو متداخل في أمور غيره 16 ولكن إن كان كمسيحي فلا يخجل، بل يمجد الله من هذا القبيل.</a:t>
            </a:r>
            <a:endParaRPr kumimoji="0" lang="en-SG"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7812675"/>
      </p:ext>
    </p:extLst>
  </p:cSld>
  <p:clrMapOvr>
    <a:overrideClrMapping bg1="lt1" tx1="dk1" bg2="lt2" tx2="dk2" accent1="accent1" accent2="accent2" accent3="accent3" accent4="accent4" accent5="accent5" accent6="accent6" hlink="hlink" folHlink="folHlink"/>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4"/>
          <p:cNvSpPr>
            <a:spLocks noGrp="1" noChangeArrowheads="1"/>
          </p:cNvSpPr>
          <p:nvPr>
            <p:ph type="title" idx="4294967295"/>
          </p:nvPr>
        </p:nvSpPr>
        <p:spPr>
          <a:xfrm>
            <a:off x="228600" y="533400"/>
            <a:ext cx="8610600" cy="1311275"/>
          </a:xfrm>
          <a:solidFill>
            <a:schemeClr val="tx1"/>
          </a:solidFill>
        </p:spPr>
        <p:txBody>
          <a:bodyPr/>
          <a:lstStyle/>
          <a:p>
            <a:pPr eaLnBrk="1" hangingPunct="1"/>
            <a:r>
              <a:rPr lang="ar-JO" sz="3600" dirty="0">
                <a:solidFill>
                  <a:srgbClr val="FFFFFF"/>
                </a:solidFill>
                <a:ea typeface="ＭＳ Ｐゴシック" charset="0"/>
              </a:rPr>
              <a:t>بركات الفرح في الألم</a:t>
            </a:r>
            <a:br>
              <a:rPr lang="ar-JO" sz="3600" dirty="0">
                <a:solidFill>
                  <a:srgbClr val="FFFFFF"/>
                </a:solidFill>
                <a:ea typeface="ＭＳ Ｐゴシック" charset="0"/>
              </a:rPr>
            </a:br>
            <a:r>
              <a:rPr lang="en-US" sz="3600" dirty="0">
                <a:solidFill>
                  <a:srgbClr val="FFFFFF"/>
                </a:solidFill>
                <a:ea typeface="ＭＳ Ｐゴシック" charset="0"/>
              </a:rPr>
              <a:t>(</a:t>
            </a:r>
            <a:r>
              <a:rPr lang="ar-JO" sz="3600" dirty="0">
                <a:solidFill>
                  <a:srgbClr val="FFFFFF"/>
                </a:solidFill>
                <a:ea typeface="ＭＳ Ｐゴシック" charset="0"/>
              </a:rPr>
              <a:t>4: 13-18</a:t>
            </a:r>
            <a:r>
              <a:rPr lang="en-US" sz="3600" dirty="0">
                <a:solidFill>
                  <a:srgbClr val="FFFFFF"/>
                </a:solidFill>
                <a:ea typeface="ＭＳ Ｐゴシック" charset="0"/>
              </a:rPr>
              <a:t>)</a:t>
            </a:r>
          </a:p>
        </p:txBody>
      </p:sp>
      <p:sp>
        <p:nvSpPr>
          <p:cNvPr id="74757" name="Rectangle 5"/>
          <p:cNvSpPr>
            <a:spLocks noChangeArrowheads="1"/>
          </p:cNvSpPr>
          <p:nvPr/>
        </p:nvSpPr>
        <p:spPr bwMode="auto">
          <a:xfrm>
            <a:off x="8153400" y="76200"/>
            <a:ext cx="885825" cy="461963"/>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a:defRPr/>
            </a:pPr>
            <a:r>
              <a:rPr lang="en-US" sz="2400" b="1" dirty="0">
                <a:solidFill>
                  <a:schemeClr val="tx1"/>
                </a:solidFill>
                <a:latin typeface="Arial" panose="020B0604020202020204" pitchFamily="34" charset="0"/>
                <a:ea typeface="+mn-ea"/>
                <a:cs typeface="Arial" panose="020B0604020202020204" pitchFamily="34" charset="0"/>
              </a:rPr>
              <a:t>280n</a:t>
            </a:r>
          </a:p>
        </p:txBody>
      </p:sp>
      <p:sp>
        <p:nvSpPr>
          <p:cNvPr id="74759" name="Text Box 7"/>
          <p:cNvSpPr txBox="1">
            <a:spLocks noChangeArrowheads="1"/>
          </p:cNvSpPr>
          <p:nvPr/>
        </p:nvSpPr>
        <p:spPr bwMode="auto">
          <a:xfrm>
            <a:off x="228600" y="2178050"/>
            <a:ext cx="8810625" cy="1200329"/>
          </a:xfrm>
          <a:prstGeom prst="rect">
            <a:avLst/>
          </a:prstGeom>
          <a:noFill/>
          <a:ln w="9525">
            <a:noFill/>
            <a:miter lim="800000"/>
            <a:headEnd/>
            <a:tailEnd/>
          </a:ln>
          <a:effectLst/>
        </p:spPr>
        <p:txBody>
          <a:bodyPr wrap="square">
            <a:spAutoFit/>
          </a:bodyPr>
          <a:lstStyle/>
          <a:p>
            <a:pPr algn="r">
              <a:defRPr/>
            </a:pPr>
            <a:r>
              <a:rPr lang="ar-JO" sz="3600" b="1" dirty="0">
                <a:solidFill>
                  <a:schemeClr val="bg1"/>
                </a:solidFill>
                <a:effectLst>
                  <a:glow rad="228600">
                    <a:schemeClr val="tx1"/>
                  </a:glow>
                </a:effectLst>
                <a:latin typeface="Arial" panose="020B0604020202020204" pitchFamily="34" charset="0"/>
                <a:ea typeface="+mn-ea"/>
                <a:cs typeface="Arial" panose="020B0604020202020204" pitchFamily="34" charset="0"/>
              </a:rPr>
              <a:t>1. الفرح عند عودة المسيح (4: 13)</a:t>
            </a:r>
          </a:p>
          <a:p>
            <a:pPr algn="r">
              <a:defRPr/>
            </a:pPr>
            <a:r>
              <a:rPr lang="ar-JO" sz="3600" b="1" dirty="0">
                <a:solidFill>
                  <a:schemeClr val="bg1"/>
                </a:solidFill>
                <a:effectLst>
                  <a:glow rad="228600">
                    <a:schemeClr val="tx1"/>
                  </a:glow>
                </a:effectLst>
                <a:latin typeface="Arial" panose="020B0604020202020204" pitchFamily="34" charset="0"/>
                <a:ea typeface="+mn-ea"/>
                <a:cs typeface="Arial" panose="020B0604020202020204" pitchFamily="34" charset="0"/>
              </a:rPr>
              <a:t>2. خدمة الروح (4: 14)</a:t>
            </a:r>
            <a:endParaRPr lang="en-US" sz="3600" b="1" dirty="0">
              <a:solidFill>
                <a:schemeClr val="bg1"/>
              </a:solidFill>
              <a:effectLst>
                <a:glow rad="228600">
                  <a:schemeClr val="tx1"/>
                </a:glow>
              </a:effectLst>
              <a:latin typeface="Arial" panose="020B060402020202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4759">
                                            <p:txEl>
                                              <p:pRg st="0" end="0"/>
                                            </p:txEl>
                                          </p:spTgt>
                                        </p:tgtEl>
                                        <p:attrNameLst>
                                          <p:attrName>style.visibility</p:attrName>
                                        </p:attrNameLst>
                                      </p:cBhvr>
                                      <p:to>
                                        <p:strVal val="visible"/>
                                      </p:to>
                                    </p:set>
                                    <p:animEffect transition="in" filter="slide(fromBottom)">
                                      <p:cBhvr>
                                        <p:cTn id="7" dur="500"/>
                                        <p:tgtEl>
                                          <p:spTgt spid="747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4759">
                                            <p:txEl>
                                              <p:pRg st="1" end="1"/>
                                            </p:txEl>
                                          </p:spTgt>
                                        </p:tgtEl>
                                        <p:attrNameLst>
                                          <p:attrName>style.visibility</p:attrName>
                                        </p:attrNameLst>
                                      </p:cBhvr>
                                      <p:to>
                                        <p:strVal val="visible"/>
                                      </p:to>
                                    </p:set>
                                    <p:animEffect transition="in" filter="slide(fromBottom)">
                                      <p:cBhvr>
                                        <p:cTn id="12" dur="500"/>
                                        <p:tgtEl>
                                          <p:spTgt spid="747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build="p"/>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DD490A-7F9D-435B-B897-2B276C737187}"/>
              </a:ext>
            </a:extLst>
          </p:cNvPr>
          <p:cNvSpPr/>
          <p:nvPr/>
        </p:nvSpPr>
        <p:spPr>
          <a:xfrm>
            <a:off x="0" y="0"/>
            <a:ext cx="9144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97;p2">
            <a:extLst>
              <a:ext uri="{FF2B5EF4-FFF2-40B4-BE49-F238E27FC236}">
                <a16:creationId xmlns:a16="http://schemas.microsoft.com/office/drawing/2014/main" id="{891FB212-0C08-41F0-A591-9E3DD1BB1056}"/>
              </a:ext>
            </a:extLst>
          </p:cNvPr>
          <p:cNvSpPr txBox="1"/>
          <p:nvPr/>
        </p:nvSpPr>
        <p:spPr>
          <a:xfrm>
            <a:off x="951065" y="371238"/>
            <a:ext cx="7241869" cy="1015622"/>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60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قراءة الكتاب المقدس</a:t>
            </a:r>
            <a:endParaRPr kumimoji="0" lang="en-US"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endParaRPr>
          </a:p>
        </p:txBody>
      </p:sp>
      <p:sp>
        <p:nvSpPr>
          <p:cNvPr id="8" name="Google Shape;97;p2">
            <a:extLst>
              <a:ext uri="{FF2B5EF4-FFF2-40B4-BE49-F238E27FC236}">
                <a16:creationId xmlns:a16="http://schemas.microsoft.com/office/drawing/2014/main" id="{4B35F5CC-F812-4002-8F45-6EF79D9DFF70}"/>
              </a:ext>
            </a:extLst>
          </p:cNvPr>
          <p:cNvSpPr txBox="1"/>
          <p:nvPr/>
        </p:nvSpPr>
        <p:spPr>
          <a:xfrm>
            <a:off x="1434295" y="1830557"/>
            <a:ext cx="6275407" cy="70784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40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1 بطرس 4: 14-19)</a:t>
            </a:r>
            <a:endParaRPr kumimoji="0" lang="en-US" sz="40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67205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09C816-989E-446B-A0EC-64A110558CD4}"/>
              </a:ext>
            </a:extLst>
          </p:cNvPr>
          <p:cNvSpPr/>
          <p:nvPr/>
        </p:nvSpPr>
        <p:spPr>
          <a:xfrm>
            <a:off x="0" y="0"/>
            <a:ext cx="9144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0" y="224644"/>
            <a:ext cx="9030143" cy="3083817"/>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14 إن عيرتم باسم المسيح فطوبى لكم، لأن روح المجد </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a:t>
            </a: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والله يحل عليكم، أما من جهتهم فيجدف عليه، وأما من </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a:t>
            </a: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جهتكم فيمجد.</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15 فلا يتألم أحدكم كقاتل أو سارق أو فاعل شر، أو متداخل </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a:t>
            </a: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في أمور غيره.</a:t>
            </a:r>
            <a:endParaRPr kumimoji="0" lang="en-US"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endParaRPr>
          </a:p>
        </p:txBody>
      </p:sp>
      <p:sp>
        <p:nvSpPr>
          <p:cNvPr id="5" name="Google Shape;97;p2">
            <a:extLst>
              <a:ext uri="{FF2B5EF4-FFF2-40B4-BE49-F238E27FC236}">
                <a16:creationId xmlns:a16="http://schemas.microsoft.com/office/drawing/2014/main" id="{4E56D27C-BA55-458E-A8AD-702BFFABC801}"/>
              </a:ext>
            </a:extLst>
          </p:cNvPr>
          <p:cNvSpPr txBox="1"/>
          <p:nvPr/>
        </p:nvSpPr>
        <p:spPr>
          <a:xfrm>
            <a:off x="0" y="618384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1 بطرس 4: 14-19</a:t>
            </a:r>
            <a:endParaRPr kumimoji="0" lang="en-US"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239545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09C816-989E-446B-A0EC-64A110558CD4}"/>
              </a:ext>
            </a:extLst>
          </p:cNvPr>
          <p:cNvSpPr/>
          <p:nvPr/>
        </p:nvSpPr>
        <p:spPr>
          <a:xfrm>
            <a:off x="0" y="0"/>
            <a:ext cx="9144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107504" y="224644"/>
            <a:ext cx="8922639" cy="2485512"/>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16 ولكن إن كان كمسيحي فلا يخجل، بل يمجد الله من هذا </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a:t>
            </a: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القبيل.</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17 لأنه الوقت لابتداء القضاء من بيت الله، فإن كان أولاً </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a:t>
            </a: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منا، فما هي نهاية الذين لا يطيعون إنجيل الله؟</a:t>
            </a:r>
            <a:endParaRPr kumimoji="0" lang="en-US"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endParaRPr>
          </a:p>
        </p:txBody>
      </p:sp>
      <p:sp>
        <p:nvSpPr>
          <p:cNvPr id="5" name="Google Shape;97;p2">
            <a:extLst>
              <a:ext uri="{FF2B5EF4-FFF2-40B4-BE49-F238E27FC236}">
                <a16:creationId xmlns:a16="http://schemas.microsoft.com/office/drawing/2014/main" id="{4E56D27C-BA55-458E-A8AD-702BFFABC801}"/>
              </a:ext>
            </a:extLst>
          </p:cNvPr>
          <p:cNvSpPr txBox="1"/>
          <p:nvPr/>
        </p:nvSpPr>
        <p:spPr>
          <a:xfrm>
            <a:off x="0" y="618384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SA"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 بطرس 4: 14-19</a:t>
            </a:r>
          </a:p>
        </p:txBody>
      </p:sp>
    </p:spTree>
    <p:extLst>
      <p:ext uri="{BB962C8B-B14F-4D97-AF65-F5344CB8AC3E}">
        <p14:creationId xmlns:p14="http://schemas.microsoft.com/office/powerpoint/2010/main" val="413401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09C816-989E-446B-A0EC-64A110558CD4}"/>
              </a:ext>
            </a:extLst>
          </p:cNvPr>
          <p:cNvSpPr/>
          <p:nvPr/>
        </p:nvSpPr>
        <p:spPr>
          <a:xfrm>
            <a:off x="0" y="0"/>
            <a:ext cx="9144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305243" y="224644"/>
            <a:ext cx="8724900" cy="2485512"/>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18 وإن كان البار بالجهد يخلص، فالفاجر والخاطئ أين </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a:t>
            </a: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يظهران؟</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19 فإذاً الذين يتألمون بحسب مشيئة الله، فليستودعوا </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a:t>
            </a: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أنفسهم، كما لخالق أمين في عمل الخير.</a:t>
            </a:r>
            <a:endParaRPr kumimoji="0" lang="en-US"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endParaRPr>
          </a:p>
        </p:txBody>
      </p:sp>
      <p:sp>
        <p:nvSpPr>
          <p:cNvPr id="5" name="Google Shape;97;p2">
            <a:extLst>
              <a:ext uri="{FF2B5EF4-FFF2-40B4-BE49-F238E27FC236}">
                <a16:creationId xmlns:a16="http://schemas.microsoft.com/office/drawing/2014/main" id="{4E56D27C-BA55-458E-A8AD-702BFFABC801}"/>
              </a:ext>
            </a:extLst>
          </p:cNvPr>
          <p:cNvSpPr txBox="1"/>
          <p:nvPr/>
        </p:nvSpPr>
        <p:spPr>
          <a:xfrm>
            <a:off x="0" y="618384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SA"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 بطرس 4: 14-19</a:t>
            </a:r>
          </a:p>
        </p:txBody>
      </p:sp>
    </p:spTree>
    <p:extLst>
      <p:ext uri="{BB962C8B-B14F-4D97-AF65-F5344CB8AC3E}">
        <p14:creationId xmlns:p14="http://schemas.microsoft.com/office/powerpoint/2010/main" val="13628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39688" y="1066800"/>
            <a:ext cx="9028112" cy="1143000"/>
          </a:xfrm>
          <a:noFill/>
        </p:spPr>
        <p:txBody>
          <a:bodyPr/>
          <a:lstStyle/>
          <a:p>
            <a:pPr eaLnBrk="1" hangingPunct="1"/>
            <a:r>
              <a:rPr lang="ar-JO" sz="5400" dirty="0">
                <a:solidFill>
                  <a:schemeClr val="bg1"/>
                </a:solidFill>
                <a:ea typeface="ＭＳ Ｐゴシック" charset="0"/>
              </a:rPr>
              <a:t>ما هي النعمة؟</a:t>
            </a:r>
            <a:endParaRPr lang="en-US" sz="4800" dirty="0">
              <a:solidFill>
                <a:schemeClr val="bg1"/>
              </a:solidFill>
              <a:ea typeface="ＭＳ Ｐゴシック" charset="0"/>
            </a:endParaRPr>
          </a:p>
        </p:txBody>
      </p:sp>
      <p:sp>
        <p:nvSpPr>
          <p:cNvPr id="171011" name="Rectangle 3"/>
          <p:cNvSpPr>
            <a:spLocks noGrp="1" noChangeArrowheads="1"/>
          </p:cNvSpPr>
          <p:nvPr>
            <p:ph type="subTitle" idx="1"/>
          </p:nvPr>
        </p:nvSpPr>
        <p:spPr>
          <a:xfrm>
            <a:off x="468313" y="3048000"/>
            <a:ext cx="8064500" cy="2819400"/>
          </a:xfrm>
        </p:spPr>
        <p:txBody>
          <a:bodyPr/>
          <a:lstStyle/>
          <a:p>
            <a:pPr eaLnBrk="1" hangingPunct="1"/>
            <a:r>
              <a:rPr lang="ar-JO" altLang="ja-JP" sz="4000" dirty="0">
                <a:solidFill>
                  <a:schemeClr val="bg1"/>
                </a:solidFill>
                <a:ea typeface="ＭＳ Ｐゴシック" charset="0"/>
              </a:rPr>
              <a:t>القوة لعمل مشيئة الله</a:t>
            </a:r>
            <a:endParaRPr lang="en-US" altLang="ja-JP" sz="4000" dirty="0">
              <a:solidFill>
                <a:schemeClr val="bg1"/>
              </a:solidFill>
              <a:ea typeface="ＭＳ Ｐゴシック" charset="0"/>
            </a:endParaRPr>
          </a:p>
          <a:p>
            <a:pPr eaLnBrk="1" hangingPunct="1"/>
            <a:endParaRPr lang="en-US" sz="4000" dirty="0">
              <a:solidFill>
                <a:schemeClr val="bg1"/>
              </a:solidFill>
              <a:ea typeface="ＭＳ Ｐゴシック" charset="0"/>
            </a:endParaRPr>
          </a:p>
          <a:p>
            <a:pPr eaLnBrk="1" hangingPunct="1"/>
            <a:r>
              <a:rPr lang="en-US" dirty="0">
                <a:solidFill>
                  <a:schemeClr val="bg1"/>
                </a:solidFill>
                <a:ea typeface="ＭＳ Ｐゴシック" charset="0"/>
              </a:rPr>
              <a:t>- </a:t>
            </a:r>
            <a:r>
              <a:rPr lang="ar-JO" dirty="0">
                <a:solidFill>
                  <a:schemeClr val="bg1"/>
                </a:solidFill>
                <a:ea typeface="ＭＳ Ｐゴシック" charset="0"/>
              </a:rPr>
              <a:t>بيل جوثارد</a:t>
            </a:r>
            <a:br>
              <a:rPr lang="en-US" dirty="0">
                <a:solidFill>
                  <a:schemeClr val="bg1"/>
                </a:solidFill>
                <a:ea typeface="ＭＳ Ｐゴシック" charset="0"/>
              </a:rPr>
            </a:br>
            <a:r>
              <a:rPr lang="en-US" dirty="0">
                <a:solidFill>
                  <a:schemeClr val="bg1"/>
                </a:solidFill>
                <a:ea typeface="ＭＳ Ｐゴシック" charset="0"/>
              </a:rPr>
              <a:t>(</a:t>
            </a:r>
            <a:r>
              <a:rPr lang="ar-JO" dirty="0">
                <a:solidFill>
                  <a:schemeClr val="bg1"/>
                </a:solidFill>
                <a:ea typeface="ＭＳ Ｐゴシック" charset="0"/>
              </a:rPr>
              <a:t>معهد مبادئ الحياة الأساسية</a:t>
            </a:r>
            <a:r>
              <a:rPr lang="en-US" dirty="0">
                <a:solidFill>
                  <a:schemeClr val="bg1"/>
                </a:solidFill>
                <a:ea typeface="ＭＳ Ｐゴシック" charset="0"/>
              </a:rPr>
              <a:t>)</a:t>
            </a:r>
            <a:endParaRPr lang="en-US" sz="3600" dirty="0">
              <a:solidFill>
                <a:schemeClr val="bg1"/>
              </a:solidFill>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Bottom)">
                                      <p:cBhvr>
                                        <p:cTn id="7" dur="500"/>
                                        <p:tgtEl>
                                          <p:spTgt spid="171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1">
                                            <p:txEl>
                                              <p:pRg st="2" end="2"/>
                                            </p:txEl>
                                          </p:spTgt>
                                        </p:tgtEl>
                                        <p:attrNameLst>
                                          <p:attrName>style.visibility</p:attrName>
                                        </p:attrNameLst>
                                      </p:cBhvr>
                                      <p:to>
                                        <p:strVal val="visible"/>
                                      </p:to>
                                    </p:set>
                                    <p:animEffect transition="in" filter="slide(fromBottom)">
                                      <p:cBhvr>
                                        <p:cTn id="12" dur="500"/>
                                        <p:tgtEl>
                                          <p:spTgt spid="171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4"/>
          <p:cNvSpPr>
            <a:spLocks noGrp="1" noChangeArrowheads="1"/>
          </p:cNvSpPr>
          <p:nvPr>
            <p:ph type="title" idx="4294967295"/>
          </p:nvPr>
        </p:nvSpPr>
        <p:spPr>
          <a:xfrm>
            <a:off x="228600" y="533400"/>
            <a:ext cx="8610600" cy="1311275"/>
          </a:xfrm>
          <a:solidFill>
            <a:schemeClr val="tx1"/>
          </a:solidFill>
        </p:spPr>
        <p:txBody>
          <a:bodyPr/>
          <a:lstStyle/>
          <a:p>
            <a:pPr eaLnBrk="1" hangingPunct="1"/>
            <a:r>
              <a:rPr lang="ar-JO" sz="3200" dirty="0">
                <a:solidFill>
                  <a:srgbClr val="FFFFFF"/>
                </a:solidFill>
                <a:ea typeface="ＭＳ Ｐゴシック" charset="0"/>
              </a:rPr>
              <a:t>بركات الفرح في الألم</a:t>
            </a:r>
            <a:br>
              <a:rPr lang="ar-JO" sz="3200" dirty="0">
                <a:solidFill>
                  <a:srgbClr val="FFFFFF"/>
                </a:solidFill>
                <a:ea typeface="ＭＳ Ｐゴシック" charset="0"/>
              </a:rPr>
            </a:br>
            <a:r>
              <a:rPr lang="en-US" sz="3200" dirty="0">
                <a:solidFill>
                  <a:srgbClr val="FFFFFF"/>
                </a:solidFill>
                <a:ea typeface="ＭＳ Ｐゴシック" charset="0"/>
              </a:rPr>
              <a:t>(</a:t>
            </a:r>
            <a:r>
              <a:rPr lang="ar-JO" sz="3200" dirty="0">
                <a:solidFill>
                  <a:srgbClr val="FFFFFF"/>
                </a:solidFill>
                <a:ea typeface="ＭＳ Ｐゴシック" charset="0"/>
              </a:rPr>
              <a:t>4: 13-18</a:t>
            </a:r>
            <a:r>
              <a:rPr lang="en-US" sz="3200" dirty="0">
                <a:solidFill>
                  <a:srgbClr val="FFFFFF"/>
                </a:solidFill>
                <a:ea typeface="ＭＳ Ｐゴシック" charset="0"/>
              </a:rPr>
              <a:t>)</a:t>
            </a:r>
          </a:p>
        </p:txBody>
      </p:sp>
      <p:sp>
        <p:nvSpPr>
          <p:cNvPr id="74757" name="Rectangle 5"/>
          <p:cNvSpPr>
            <a:spLocks noChangeArrowheads="1"/>
          </p:cNvSpPr>
          <p:nvPr/>
        </p:nvSpPr>
        <p:spPr bwMode="auto">
          <a:xfrm>
            <a:off x="8153400" y="76200"/>
            <a:ext cx="885825" cy="461963"/>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280n</a:t>
            </a:r>
          </a:p>
        </p:txBody>
      </p:sp>
      <p:sp>
        <p:nvSpPr>
          <p:cNvPr id="74759" name="Text Box 7"/>
          <p:cNvSpPr txBox="1">
            <a:spLocks noChangeArrowheads="1"/>
          </p:cNvSpPr>
          <p:nvPr/>
        </p:nvSpPr>
        <p:spPr bwMode="auto">
          <a:xfrm>
            <a:off x="228600" y="2178050"/>
            <a:ext cx="8810625" cy="2554545"/>
          </a:xfrm>
          <a:prstGeom prst="rect">
            <a:avLst/>
          </a:prstGeom>
          <a:noFill/>
          <a:ln w="9525">
            <a:noFill/>
            <a:miter lim="800000"/>
            <a:headEnd/>
            <a:tailEnd/>
          </a:ln>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1. الفرح عند عودة المسيح (4: 13)</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2. خدمة الروح (4: 14)</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228600">
                    <a:srgbClr val="000000"/>
                  </a:glow>
                </a:effectLst>
                <a:latin typeface="Arial" panose="020B0604020202020204" pitchFamily="34" charset="0"/>
                <a:cs typeface="Arial" panose="020B0604020202020204" pitchFamily="34" charset="0"/>
              </a:rPr>
              <a:t>3. حمل اسم المسيح (4: 15-16)</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228600">
                    <a:srgbClr val="000000"/>
                  </a:glow>
                </a:effectLst>
                <a:latin typeface="Arial" panose="020B0604020202020204" pitchFamily="34" charset="0"/>
                <a:cs typeface="Arial" panose="020B0604020202020204" pitchFamily="34" charset="0"/>
              </a:rPr>
              <a:t>4. تذكر المحاسبية (17-18)</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228600">
                    <a:srgbClr val="000000"/>
                  </a:glow>
                </a:effectLst>
                <a:latin typeface="Arial" panose="020B0604020202020204" pitchFamily="34"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7541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4759">
                                            <p:txEl>
                                              <p:pRg st="0" end="0"/>
                                            </p:txEl>
                                          </p:spTgt>
                                        </p:tgtEl>
                                        <p:attrNameLst>
                                          <p:attrName>style.visibility</p:attrName>
                                        </p:attrNameLst>
                                      </p:cBhvr>
                                      <p:to>
                                        <p:strVal val="visible"/>
                                      </p:to>
                                    </p:set>
                                    <p:animEffect transition="in" filter="slide(fromBottom)">
                                      <p:cBhvr>
                                        <p:cTn id="7" dur="500"/>
                                        <p:tgtEl>
                                          <p:spTgt spid="747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4759">
                                            <p:txEl>
                                              <p:pRg st="1" end="1"/>
                                            </p:txEl>
                                          </p:spTgt>
                                        </p:tgtEl>
                                        <p:attrNameLst>
                                          <p:attrName>style.visibility</p:attrName>
                                        </p:attrNameLst>
                                      </p:cBhvr>
                                      <p:to>
                                        <p:strVal val="visible"/>
                                      </p:to>
                                    </p:set>
                                    <p:animEffect transition="in" filter="slide(fromBottom)">
                                      <p:cBhvr>
                                        <p:cTn id="12" dur="500"/>
                                        <p:tgtEl>
                                          <p:spTgt spid="747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4759">
                                            <p:txEl>
                                              <p:pRg st="2" end="2"/>
                                            </p:txEl>
                                          </p:spTgt>
                                        </p:tgtEl>
                                        <p:attrNameLst>
                                          <p:attrName>style.visibility</p:attrName>
                                        </p:attrNameLst>
                                      </p:cBhvr>
                                      <p:to>
                                        <p:strVal val="visible"/>
                                      </p:to>
                                    </p:set>
                                    <p:animEffect transition="in" filter="slide(fromBottom)">
                                      <p:cBhvr>
                                        <p:cTn id="17" dur="500"/>
                                        <p:tgtEl>
                                          <p:spTgt spid="747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74759">
                                            <p:txEl>
                                              <p:pRg st="3" end="3"/>
                                            </p:txEl>
                                          </p:spTgt>
                                        </p:tgtEl>
                                        <p:attrNameLst>
                                          <p:attrName>style.visibility</p:attrName>
                                        </p:attrNameLst>
                                      </p:cBhvr>
                                      <p:to>
                                        <p:strVal val="visible"/>
                                      </p:to>
                                    </p:set>
                                    <p:animEffect transition="in" filter="slide(fromBottom)">
                                      <p:cBhvr>
                                        <p:cTn id="22" dur="500"/>
                                        <p:tgtEl>
                                          <p:spTgt spid="747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74759">
                                            <p:txEl>
                                              <p:pRg st="4" end="4"/>
                                            </p:txEl>
                                          </p:spTgt>
                                        </p:tgtEl>
                                        <p:attrNameLst>
                                          <p:attrName>style.visibility</p:attrName>
                                        </p:attrNameLst>
                                      </p:cBhvr>
                                      <p:to>
                                        <p:strVal val="visible"/>
                                      </p:to>
                                    </p:set>
                                    <p:animEffect transition="in" filter="slide(fromBottom)">
                                      <p:cBhvr>
                                        <p:cTn id="27" dur="500"/>
                                        <p:tgtEl>
                                          <p:spTgt spid="747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build="p"/>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102580"/>
            <a:ext cx="9129234"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الكلمات المفتاحية</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 النعمة</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والمجد</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58888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7"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60675" y="0"/>
            <a:ext cx="6283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Rectangle 3"/>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ar-JO" sz="3600" dirty="0">
                <a:ea typeface="ＭＳ Ｐゴシック" charset="0"/>
                <a:cs typeface="Arial" panose="020B0604020202020204" pitchFamily="34" charset="0"/>
              </a:rPr>
              <a:t>نيرون (54-68 م)</a:t>
            </a:r>
            <a:endParaRPr lang="en-US" sz="3600" dirty="0">
              <a:ea typeface="ＭＳ Ｐゴシック" charset="0"/>
              <a:cs typeface="Arial" panose="020B0604020202020204" pitchFamily="34" charset="0"/>
            </a:endParaRPr>
          </a:p>
        </p:txBody>
      </p:sp>
      <p:sp>
        <p:nvSpPr>
          <p:cNvPr id="72712" name="Rectangle 8"/>
          <p:cNvSpPr>
            <a:spLocks noChangeArrowheads="1"/>
          </p:cNvSpPr>
          <p:nvPr/>
        </p:nvSpPr>
        <p:spPr bwMode="auto">
          <a:xfrm>
            <a:off x="304800" y="1676400"/>
            <a:ext cx="2555875" cy="4530725"/>
          </a:xfrm>
          <a:prstGeom prst="rect">
            <a:avLst/>
          </a:prstGeom>
          <a:noFill/>
          <a:ln w="9525">
            <a:noFill/>
            <a:miter lim="800000"/>
            <a:headEnd/>
            <a:tailEnd/>
          </a:ln>
          <a:effectLst/>
        </p:spPr>
        <p:txBody>
          <a:bodyPr/>
          <a:lstStyle/>
          <a:p>
            <a:pPr marL="342900" indent="-342900" algn="r" rtl="1" eaLnBrk="1" hangingPunct="1">
              <a:spcBef>
                <a:spcPct val="20000"/>
              </a:spcBef>
              <a:buClr>
                <a:srgbClr val="86D1EC"/>
              </a:buClr>
              <a:buSzPct val="90000"/>
              <a:buFont typeface="Wingdings" charset="0"/>
              <a:buBlip>
                <a:blip r:embed="rId4"/>
              </a:buBlip>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الإستقرار</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rgbClr val="86D1EC"/>
              </a:buClr>
              <a:buSzPct val="90000"/>
              <a:buFont typeface="Wingdings" charset="0"/>
              <a:buBlip>
                <a:blip r:embed="rId4"/>
              </a:buBlip>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الجنون</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72712">
                                            <p:txEl>
                                              <p:pRg st="0" end="0"/>
                                            </p:txEl>
                                          </p:spTgt>
                                        </p:tgtEl>
                                        <p:attrNameLst>
                                          <p:attrName>style.visibility</p:attrName>
                                        </p:attrNameLst>
                                      </p:cBhvr>
                                      <p:to>
                                        <p:strVal val="visible"/>
                                      </p:to>
                                    </p:set>
                                    <p:anim calcmode="lin" valueType="num">
                                      <p:cBhvr>
                                        <p:cTn id="7" dur="1000" fill="hold"/>
                                        <p:tgtEl>
                                          <p:spTgt spid="727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27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27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271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72712">
                                            <p:txEl>
                                              <p:pRg st="1" end="1"/>
                                            </p:txEl>
                                          </p:spTgt>
                                        </p:tgtEl>
                                        <p:attrNameLst>
                                          <p:attrName>style.visibility</p:attrName>
                                        </p:attrNameLst>
                                      </p:cBhvr>
                                      <p:to>
                                        <p:strVal val="visible"/>
                                      </p:to>
                                    </p:set>
                                    <p:anim calcmode="lin" valueType="num">
                                      <p:cBhvr>
                                        <p:cTn id="15" dur="1000" fill="hold"/>
                                        <p:tgtEl>
                                          <p:spTgt spid="7271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271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271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271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ar-JO" sz="3600" dirty="0">
                <a:solidFill>
                  <a:schemeClr val="tx1"/>
                </a:solidFill>
                <a:ea typeface="ＭＳ Ｐゴシック" charset="0"/>
              </a:rPr>
              <a:t>1 بطرس 4: 12-19</a:t>
            </a:r>
            <a:endParaRPr lang="en-US" sz="3600" dirty="0">
              <a:solidFill>
                <a:schemeClr val="tx1"/>
              </a:solidFill>
              <a:ea typeface="ＭＳ Ｐゴシック" charset="0"/>
            </a:endParaRPr>
          </a:p>
        </p:txBody>
      </p:sp>
      <p:sp>
        <p:nvSpPr>
          <p:cNvPr id="2" name="Rectangle 1">
            <a:extLst>
              <a:ext uri="{FF2B5EF4-FFF2-40B4-BE49-F238E27FC236}">
                <a16:creationId xmlns:a16="http://schemas.microsoft.com/office/drawing/2014/main" id="{F6AAFE29-DAC0-6B45-B26D-4FAF31A838EA}"/>
              </a:ext>
            </a:extLst>
          </p:cNvPr>
          <p:cNvSpPr/>
          <p:nvPr/>
        </p:nvSpPr>
        <p:spPr>
          <a:xfrm>
            <a:off x="611560" y="1793776"/>
            <a:ext cx="7920880" cy="3046988"/>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12 أيها الأحباء لا تستغربوا البلوى المحرقة التي بينكم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chemeClr val="tx1"/>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حادثة، لأجل امتحانكم، كأنه أصابكم أمر غريب.</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13 بل كما اشتركتم في آلام المسيح، افرحوا لكي تفرحوا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chemeClr val="tx1"/>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في استعلان مجده أيضا مبتهجين.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14 إن عيرتم باسم المسيح فطوبى لكم، لأن روح المجد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chemeClr val="tx1"/>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والله يحل عليكم. </a:t>
            </a:r>
            <a:endParaRPr kumimoji="0" lang="en-SG"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0787042"/>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ar-SA" sz="3600" dirty="0">
                <a:solidFill>
                  <a:schemeClr val="tx1"/>
                </a:solidFill>
                <a:ea typeface="ＭＳ Ｐゴシック" charset="0"/>
              </a:rPr>
              <a:t>1 بطرس 4: 12-19</a:t>
            </a:r>
            <a:endParaRPr lang="en-US" sz="3600" dirty="0">
              <a:solidFill>
                <a:schemeClr val="tx1"/>
              </a:solidFill>
              <a:ea typeface="ＭＳ Ｐゴシック" charset="0"/>
            </a:endParaRPr>
          </a:p>
        </p:txBody>
      </p:sp>
      <p:sp>
        <p:nvSpPr>
          <p:cNvPr id="2" name="Rectangle 1">
            <a:extLst>
              <a:ext uri="{FF2B5EF4-FFF2-40B4-BE49-F238E27FC236}">
                <a16:creationId xmlns:a16="http://schemas.microsoft.com/office/drawing/2014/main" id="{F6AAFE29-DAC0-6B45-B26D-4FAF31A838EA}"/>
              </a:ext>
            </a:extLst>
          </p:cNvPr>
          <p:cNvSpPr/>
          <p:nvPr/>
        </p:nvSpPr>
        <p:spPr>
          <a:xfrm>
            <a:off x="611560" y="1772816"/>
            <a:ext cx="7920880" cy="3046988"/>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 فلا يتألم أحدكم كقاتل، أو سارق، أو فاعل شر، أو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متداخل في أمور غيره.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 ولكن إن كان كمسيحي فلا يخجل، بل يمجد الله من هذا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القبيل.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 لأنه الوقت لابتداء القضاء من بيت الله، فإن كان أولاً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منا، فما هي نهاية الذين لا يطيعون إنجيل الله؟</a:t>
            </a:r>
            <a:endParaRPr kumimoji="0" lang="en-S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713685"/>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ar-SA" sz="3600" dirty="0">
                <a:solidFill>
                  <a:schemeClr val="tx1"/>
                </a:solidFill>
                <a:ea typeface="ＭＳ Ｐゴシック" charset="0"/>
              </a:rPr>
              <a:t>1 بطرس 4: 12-19</a:t>
            </a:r>
            <a:endParaRPr lang="en-US" sz="3600" dirty="0">
              <a:solidFill>
                <a:schemeClr val="tx1"/>
              </a:solidFill>
              <a:ea typeface="ＭＳ Ｐゴシック" charset="0"/>
            </a:endParaRPr>
          </a:p>
        </p:txBody>
      </p:sp>
      <p:sp>
        <p:nvSpPr>
          <p:cNvPr id="2" name="Rectangle 1">
            <a:extLst>
              <a:ext uri="{FF2B5EF4-FFF2-40B4-BE49-F238E27FC236}">
                <a16:creationId xmlns:a16="http://schemas.microsoft.com/office/drawing/2014/main" id="{F6AAFE29-DAC0-6B45-B26D-4FAF31A838EA}"/>
              </a:ext>
            </a:extLst>
          </p:cNvPr>
          <p:cNvSpPr/>
          <p:nvPr/>
        </p:nvSpPr>
        <p:spPr>
          <a:xfrm>
            <a:off x="683568" y="1988840"/>
            <a:ext cx="7848872" cy="2062103"/>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 وإن كان البار بالجهد يخلص، فالفاجر والخاطئ أين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يظهران؟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 فإذاً الذين يتألمون بحسب مشيئة الله، فليستودعوا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أنفسهم، كما لخالق أمين في عمل الخير.</a:t>
            </a:r>
            <a:endParaRPr kumimoji="0" lang="en-S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3206187"/>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0"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ar-JO" dirty="0">
                <a:solidFill>
                  <a:schemeClr val="tx1"/>
                </a:solidFill>
              </a:rPr>
              <a:t>السؤال 1</a:t>
            </a:r>
            <a:endParaRPr lang="en-US" dirty="0">
              <a:solidFill>
                <a:schemeClr val="tx1"/>
              </a:solidFill>
            </a:endParaRPr>
          </a:p>
        </p:txBody>
      </p:sp>
      <p:sp>
        <p:nvSpPr>
          <p:cNvPr id="83971" name="Text Box 3"/>
          <p:cNvSpPr txBox="1">
            <a:spLocks noChangeArrowheads="1"/>
          </p:cNvSpPr>
          <p:nvPr/>
        </p:nvSpPr>
        <p:spPr bwMode="auto">
          <a:xfrm>
            <a:off x="533400" y="2057400"/>
            <a:ext cx="7696200" cy="156966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هو الموقف الذي يكون لدينا عادة تجاه الألم؟</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ما هو الموقف الذي يجب أن يكون لدينا تجاه الألم؟</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0036400"/>
      </p:ext>
    </p:extLst>
  </p:cSld>
  <p:clrMapOvr>
    <a:masterClrMapping/>
  </p:clrMapOvr>
  <p:transition>
    <p:zoom dir="in"/>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0"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ar-JO" dirty="0">
                <a:solidFill>
                  <a:schemeClr val="tx1"/>
                </a:solidFill>
              </a:rPr>
              <a:t>السؤال 2</a:t>
            </a:r>
            <a:endParaRPr lang="en-US" dirty="0">
              <a:solidFill>
                <a:schemeClr val="tx1"/>
              </a:solidFill>
            </a:endParaRPr>
          </a:p>
        </p:txBody>
      </p:sp>
      <p:sp>
        <p:nvSpPr>
          <p:cNvPr id="83971" name="Text Box 3"/>
          <p:cNvSpPr txBox="1">
            <a:spLocks noChangeArrowheads="1"/>
          </p:cNvSpPr>
          <p:nvPr/>
        </p:nvSpPr>
        <p:spPr bwMode="auto">
          <a:xfrm>
            <a:off x="1115616" y="2780928"/>
            <a:ext cx="7696200" cy="10772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بينما نقرأ هذا المقطع ضع علامة على كل مرة ترى فيها كلمة يتألم أو ألم. ماذا تتعلم؟</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99099"/>
      </p:ext>
    </p:extLst>
  </p:cSld>
  <p:clrMapOvr>
    <a:masterClrMapping/>
  </p:clrMapOvr>
  <p:transition>
    <p:zoom dir="in"/>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4043" y="476672"/>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ar-JO" sz="3600" dirty="0">
                <a:solidFill>
                  <a:schemeClr val="tx1"/>
                </a:solidFill>
                <a:ea typeface="ＭＳ Ｐゴシック" charset="0"/>
              </a:rPr>
              <a:t>الألم</a:t>
            </a:r>
            <a:endParaRPr lang="en-US" sz="3600" dirty="0">
              <a:solidFill>
                <a:schemeClr val="tx1"/>
              </a:solidFill>
              <a:ea typeface="ＭＳ Ｐゴシック" charset="0"/>
            </a:endParaRPr>
          </a:p>
        </p:txBody>
      </p:sp>
      <p:sp>
        <p:nvSpPr>
          <p:cNvPr id="3" name="TextBox 2">
            <a:extLst>
              <a:ext uri="{FF2B5EF4-FFF2-40B4-BE49-F238E27FC236}">
                <a16:creationId xmlns:a16="http://schemas.microsoft.com/office/drawing/2014/main" id="{4F4A87C1-C7AA-7747-8507-90004F1766B7}"/>
              </a:ext>
            </a:extLst>
          </p:cNvPr>
          <p:cNvSpPr txBox="1"/>
          <p:nvPr/>
        </p:nvSpPr>
        <p:spPr>
          <a:xfrm>
            <a:off x="1331640" y="2132856"/>
            <a:ext cx="6336704" cy="353943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لاختبارنا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ليس مفاجأة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يجعلنا نفرح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نحن مباركون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روح المجد يحل علينا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ليس خجلاً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يجلب المجد 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8351206"/>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14908"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ar-JO" dirty="0">
                <a:solidFill>
                  <a:schemeClr val="tx1"/>
                </a:solidFill>
              </a:rPr>
              <a:t>السؤال 3</a:t>
            </a:r>
            <a:endParaRPr lang="en-US" dirty="0">
              <a:solidFill>
                <a:schemeClr val="tx1"/>
              </a:solidFill>
            </a:endParaRPr>
          </a:p>
        </p:txBody>
      </p:sp>
      <p:sp>
        <p:nvSpPr>
          <p:cNvPr id="83971" name="Text Box 3"/>
          <p:cNvSpPr txBox="1">
            <a:spLocks noChangeArrowheads="1"/>
          </p:cNvSpPr>
          <p:nvPr/>
        </p:nvSpPr>
        <p:spPr bwMode="auto">
          <a:xfrm>
            <a:off x="685800" y="2780928"/>
            <a:ext cx="8126016" cy="107721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ماذا تعلمت من وضع دائرة حول كلمة مجد أو تمجيد. ما هي المقارنات أو التناقضات التي تراها بين الألم والمجد؟</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188760"/>
      </p:ext>
    </p:extLst>
  </p:cSld>
  <p:clrMapOvr>
    <a:masterClrMapping/>
  </p:clrMapOvr>
  <p:transition>
    <p:zoom dir="in"/>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4043" y="476672"/>
            <a:ext cx="9139957"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ar-JO" sz="3200" dirty="0">
                <a:solidFill>
                  <a:schemeClr val="tx1"/>
                </a:solidFill>
                <a:ea typeface="ＭＳ Ｐゴシック" charset="0"/>
              </a:rPr>
              <a:t>يأتي الألم لأجل المسيح بالمجد للمسيح</a:t>
            </a:r>
            <a:endParaRPr lang="en-US" sz="3200" dirty="0">
              <a:solidFill>
                <a:schemeClr val="tx1"/>
              </a:solidFill>
              <a:ea typeface="ＭＳ Ｐゴシック" charset="0"/>
            </a:endParaRPr>
          </a:p>
        </p:txBody>
      </p:sp>
      <p:sp>
        <p:nvSpPr>
          <p:cNvPr id="3" name="TextBox 2">
            <a:extLst>
              <a:ext uri="{FF2B5EF4-FFF2-40B4-BE49-F238E27FC236}">
                <a16:creationId xmlns:a16="http://schemas.microsoft.com/office/drawing/2014/main" id="{4F4A87C1-C7AA-7747-8507-90004F1766B7}"/>
              </a:ext>
            </a:extLst>
          </p:cNvPr>
          <p:cNvSpPr txBox="1"/>
          <p:nvPr/>
        </p:nvSpPr>
        <p:spPr>
          <a:xfrm>
            <a:off x="683568" y="2060848"/>
            <a:ext cx="7848872" cy="255454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chemeClr val="tx1"/>
                </a:solidFill>
                <a:latin typeface="Arial" panose="020B0604020202020204" pitchFamily="34" charset="0"/>
                <a:cs typeface="Arial" panose="020B0604020202020204" pitchFamily="34" charset="0"/>
              </a:rPr>
              <a:t>سوف نفرح عندما يستعلن في </a:t>
            </a:r>
            <a:r>
              <a:rPr lang="ar-JO" b="1" dirty="0">
                <a:latin typeface="Arial" panose="020B0604020202020204" pitchFamily="34" charset="0"/>
                <a:cs typeface="Arial" panose="020B0604020202020204" pitchFamily="34" charset="0"/>
              </a:rPr>
              <a:t>المجد</a:t>
            </a:r>
            <a:endParaRPr kumimoji="0" lang="en-US"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يحل روح </a:t>
            </a:r>
            <a:r>
              <a:rPr lang="ar-JO" b="1" dirty="0">
                <a:latin typeface="Arial" panose="020B0604020202020204" pitchFamily="34" charset="0"/>
                <a:cs typeface="Arial" panose="020B0604020202020204" pitchFamily="34" charset="0"/>
              </a:rPr>
              <a:t>المجد</a:t>
            </a:r>
            <a:r>
              <a:rPr lang="ar-JO" b="1" dirty="0">
                <a:solidFill>
                  <a:srgbClr val="FFFFFF"/>
                </a:solidFill>
                <a:latin typeface="Arial" panose="020B0604020202020204" pitchFamily="34" charset="0"/>
                <a:cs typeface="Arial" panose="020B0604020202020204" pitchFamily="34" charset="0"/>
              </a:rPr>
              <a:t> علينا عندما نتألم</a:t>
            </a:r>
            <a:endParaRPr kumimoji="0" lang="en-US"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لسنا خجلين بل </a:t>
            </a:r>
            <a:r>
              <a:rPr lang="ar-JO" b="1" dirty="0">
                <a:latin typeface="Arial" panose="020B0604020202020204" pitchFamily="34" charset="0"/>
                <a:cs typeface="Arial" panose="020B0604020202020204" pitchFamily="34" charset="0"/>
              </a:rPr>
              <a:t>نمجد</a:t>
            </a:r>
            <a:r>
              <a:rPr lang="ar-JO" b="1" dirty="0">
                <a:solidFill>
                  <a:srgbClr val="FFFFFF"/>
                </a:solidFill>
                <a:latin typeface="Arial" panose="020B0604020202020204" pitchFamily="34" charset="0"/>
                <a:cs typeface="Arial" panose="020B0604020202020204" pitchFamily="34" charset="0"/>
              </a:rPr>
              <a:t> الله</a:t>
            </a:r>
            <a:endParaRPr kumimoji="0" lang="en-US"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998198"/>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357" r="5259" b="4"/>
          <a:stretch/>
        </p:blipFill>
        <p:spPr bwMode="auto">
          <a:xfrm>
            <a:off x="685800" y="620688"/>
            <a:ext cx="3810000" cy="555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Text Box 3"/>
          <p:cNvSpPr txBox="1">
            <a:spLocks noChangeArrowheads="1"/>
          </p:cNvSpPr>
          <p:nvPr/>
        </p:nvSpPr>
        <p:spPr bwMode="auto">
          <a:xfrm>
            <a:off x="4788024" y="1306488"/>
            <a:ext cx="3670176" cy="47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أش 41: 10                                                     لا تخف لأني معك. </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تتلفت لأني إلهك. </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قد أيدتك وأعنتك </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وعضدتك بيمين بري.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أش 43: 2</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إذا اجتزت في المياه فأنا معك </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وفي الأنهار فلا تغمرك. </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إذا مشيت في النار فلا تلذع </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واللهيب لا يحرقك.</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37244"/>
      </p:ext>
    </p:extLst>
  </p:cSld>
  <p:clrMapOvr>
    <a:masterClrMapping/>
  </p:clrMapOvr>
  <p:transition>
    <p:zoom dir="in"/>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person&#10;&#10;Description automatically generated with medium confidence">
            <a:extLst>
              <a:ext uri="{FF2B5EF4-FFF2-40B4-BE49-F238E27FC236}">
                <a16:creationId xmlns:a16="http://schemas.microsoft.com/office/drawing/2014/main" id="{3113EE0B-1181-FC43-9D5B-CBF6224F220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55576" y="741668"/>
            <a:ext cx="4565352" cy="5374664"/>
          </a:xfrm>
          <a:prstGeom prst="rect">
            <a:avLst/>
          </a:prstGeom>
        </p:spPr>
      </p:pic>
      <p:sp>
        <p:nvSpPr>
          <p:cNvPr id="5" name="TextBox 4">
            <a:extLst>
              <a:ext uri="{FF2B5EF4-FFF2-40B4-BE49-F238E27FC236}">
                <a16:creationId xmlns:a16="http://schemas.microsoft.com/office/drawing/2014/main" id="{33622F11-5BBA-F54C-A5D9-D680EC35698C}"/>
              </a:ext>
            </a:extLst>
          </p:cNvPr>
          <p:cNvSpPr txBox="1"/>
          <p:nvPr/>
        </p:nvSpPr>
        <p:spPr>
          <a:xfrm>
            <a:off x="5652120" y="1556792"/>
            <a:ext cx="2592288" cy="3970318"/>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أجاب الأسقف القديس: لقد خدمته ستة وثمانين عاماً، ولم يلحق بي أي أذى قط، كيف يمكنني أن أجدف على ملكي ومخلصي؟</a:t>
            </a:r>
          </a:p>
          <a:p>
            <a:pPr marL="0" marR="0" lvl="0" indent="0" algn="r" defTabSz="914400" rtl="0" eaLnBrk="0" fontAlgn="base" latinLnBrk="0" hangingPunct="0">
              <a:lnSpc>
                <a:spcPct val="100000"/>
              </a:lnSpc>
              <a:spcBef>
                <a:spcPct val="0"/>
              </a:spcBef>
              <a:spcAft>
                <a:spcPct val="0"/>
              </a:spcAft>
              <a:buClrTx/>
              <a:buSzTx/>
              <a:buFontTx/>
              <a:buNone/>
              <a:tabLst/>
              <a:defRPr/>
            </a:pPr>
            <a:endParaRPr lang="ar-JO" sz="2800" b="1" dirty="0">
              <a:solidFill>
                <a:srgbClr val="FFFFFF"/>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بوليكاربوس</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347483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2DDDB687-1492-B642-8262-596CFC9C09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9" t="1035" r="21174"/>
          <a:stretch/>
        </p:blipFill>
        <p:spPr bwMode="auto">
          <a:xfrm>
            <a:off x="1" y="0"/>
            <a:ext cx="9144000" cy="6890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4556" y="107655"/>
            <a:ext cx="9009443" cy="519726"/>
          </a:xfrm>
        </p:spPr>
        <p:txBody>
          <a:bodyPr/>
          <a:lstStyle/>
          <a:p>
            <a:r>
              <a:rPr lang="ar-JO" sz="3000" dirty="0">
                <a:cs typeface="Arial" panose="020B0604020202020204" pitchFamily="34" charset="0"/>
              </a:rPr>
              <a:t>الخط الزمني لحياة بطرس</a:t>
            </a:r>
            <a:endParaRPr lang="en-US" dirty="0">
              <a:cs typeface="Arial" panose="020B0604020202020204" pitchFamily="34" charset="0"/>
            </a:endParaRPr>
          </a:p>
        </p:txBody>
      </p:sp>
      <p:sp>
        <p:nvSpPr>
          <p:cNvPr id="4" name="Title 1">
            <a:extLst>
              <a:ext uri="{FF2B5EF4-FFF2-40B4-BE49-F238E27FC236}">
                <a16:creationId xmlns:a16="http://schemas.microsoft.com/office/drawing/2014/main" id="{45BB4A7D-34B4-CE4C-84BC-DD4F6B3E1BDB}"/>
              </a:ext>
            </a:extLst>
          </p:cNvPr>
          <p:cNvSpPr txBox="1">
            <a:spLocks/>
          </p:cNvSpPr>
          <p:nvPr/>
        </p:nvSpPr>
        <p:spPr bwMode="auto">
          <a:xfrm>
            <a:off x="1264082" y="6435655"/>
            <a:ext cx="777333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rtl="1"/>
            <a:r>
              <a:rPr lang="en-US" sz="1200" b="1" kern="0" dirty="0">
                <a:latin typeface="Arial" panose="020B0604020202020204" pitchFamily="34" charset="0"/>
                <a:cs typeface="Arial" panose="020B0604020202020204" pitchFamily="34" charset="0"/>
              </a:rPr>
              <a:t>ESV </a:t>
            </a:r>
            <a:r>
              <a:rPr lang="ar-JO" sz="1200" b="1" kern="0" dirty="0">
                <a:latin typeface="Arial" panose="020B0604020202020204" pitchFamily="34" charset="0"/>
                <a:cs typeface="Arial" panose="020B0604020202020204" pitchFamily="34" charset="0"/>
              </a:rPr>
              <a:t>دراسة الكتاب المقدس، مقتبسة</a:t>
            </a:r>
            <a:endParaRPr lang="en-US" sz="1800" b="1"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16F77B9-3AC6-DE4A-B2E6-8D873EF93AE9}"/>
              </a:ext>
            </a:extLst>
          </p:cNvPr>
          <p:cNvSpPr txBox="1">
            <a:spLocks/>
          </p:cNvSpPr>
          <p:nvPr/>
        </p:nvSpPr>
        <p:spPr bwMode="auto">
          <a:xfrm>
            <a:off x="2228" y="2298180"/>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يشهد بطرس عن القيامة ويعظ في يوم الخمسين (33)</a:t>
            </a:r>
            <a:endParaRPr lang="en-US" sz="2000" b="1" kern="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442577A-BA38-2544-BB3B-DA3E2422D0C5}"/>
              </a:ext>
            </a:extLst>
          </p:cNvPr>
          <p:cNvSpPr txBox="1">
            <a:spLocks/>
          </p:cNvSpPr>
          <p:nvPr/>
        </p:nvSpPr>
        <p:spPr bwMode="auto">
          <a:xfrm>
            <a:off x="2228" y="1161891"/>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صار بطرس تلميذاً ليسوع (30 م)</a:t>
            </a:r>
            <a:endParaRPr lang="en-US" sz="2000" b="1" kern="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BB830873-ED29-9A46-9C47-75450E7D6515}"/>
              </a:ext>
            </a:extLst>
          </p:cNvPr>
          <p:cNvSpPr txBox="1">
            <a:spLocks/>
          </p:cNvSpPr>
          <p:nvPr/>
        </p:nvSpPr>
        <p:spPr bwMode="auto">
          <a:xfrm>
            <a:off x="2228" y="1919417"/>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موت وقيامة يسوع (33)</a:t>
            </a:r>
            <a:endParaRPr lang="en-US" sz="2000" b="1" kern="0"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0514CB53-4726-9647-809D-FB5D65572682}"/>
              </a:ext>
            </a:extLst>
          </p:cNvPr>
          <p:cNvSpPr txBox="1">
            <a:spLocks/>
          </p:cNvSpPr>
          <p:nvPr/>
        </p:nvSpPr>
        <p:spPr bwMode="auto">
          <a:xfrm>
            <a:off x="2228" y="1540654"/>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أنكر بطرس يسوع قبل الصلب مباشرة (33)</a:t>
            </a:r>
            <a:endParaRPr lang="en-US" sz="2000" b="1" kern="0" dirty="0">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1BEAAC76-D1D4-2E49-AFD3-562A6365C088}"/>
              </a:ext>
            </a:extLst>
          </p:cNvPr>
          <p:cNvSpPr txBox="1">
            <a:spLocks/>
          </p:cNvSpPr>
          <p:nvPr/>
        </p:nvSpPr>
        <p:spPr bwMode="auto">
          <a:xfrm>
            <a:off x="2228" y="3813232"/>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بطرس يغادر أورشليم (44)</a:t>
            </a:r>
            <a:endParaRPr lang="en-US" sz="2000" b="1" kern="0" dirty="0">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B78BCE28-69C8-C344-9D4A-03568B6E21F2}"/>
              </a:ext>
            </a:extLst>
          </p:cNvPr>
          <p:cNvSpPr txBox="1">
            <a:spLocks/>
          </p:cNvSpPr>
          <p:nvPr/>
        </p:nvSpPr>
        <p:spPr bwMode="auto">
          <a:xfrm>
            <a:off x="2228" y="2676943"/>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يصبح بطرس قائد الكنيسة الرئيسي (33)</a:t>
            </a:r>
            <a:endParaRPr lang="en-US" sz="2000" b="1" kern="0" dirty="0">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61ADB448-0CB6-D44D-AE9A-0E38E4C4F80F}"/>
              </a:ext>
            </a:extLst>
          </p:cNvPr>
          <p:cNvSpPr txBox="1">
            <a:spLocks/>
          </p:cNvSpPr>
          <p:nvPr/>
        </p:nvSpPr>
        <p:spPr bwMode="auto">
          <a:xfrm>
            <a:off x="2228" y="3434469"/>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سجن بطرس من قبل أغريباس وإنقاذه (41-44)</a:t>
            </a:r>
            <a:endParaRPr lang="en-US" sz="2000" b="1" kern="0" dirty="0">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690120B0-45C9-3946-97E9-AF033E0E8853}"/>
              </a:ext>
            </a:extLst>
          </p:cNvPr>
          <p:cNvSpPr txBox="1">
            <a:spLocks/>
          </p:cNvSpPr>
          <p:nvPr/>
        </p:nvSpPr>
        <p:spPr bwMode="auto">
          <a:xfrm>
            <a:off x="2228" y="3055706"/>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يشهد بطرس لكرنيليوس (38)</a:t>
            </a:r>
            <a:endParaRPr lang="en-US" sz="2000" b="1" kern="0" dirty="0">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FF76D5B7-5DA2-AB47-9E19-263AFFE8BDEA}"/>
              </a:ext>
            </a:extLst>
          </p:cNvPr>
          <p:cNvSpPr txBox="1">
            <a:spLocks/>
          </p:cNvSpPr>
          <p:nvPr/>
        </p:nvSpPr>
        <p:spPr bwMode="auto">
          <a:xfrm>
            <a:off x="2228" y="5328284"/>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حريق روما، نيرون يلوم ويقتل الكثير من المؤمنين (19 تموز 64)</a:t>
            </a:r>
            <a:endParaRPr lang="en-US" sz="2000" b="1" kern="0" dirty="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F3495864-8C7E-754C-B318-8F941048F845}"/>
              </a:ext>
            </a:extLst>
          </p:cNvPr>
          <p:cNvSpPr txBox="1">
            <a:spLocks/>
          </p:cNvSpPr>
          <p:nvPr/>
        </p:nvSpPr>
        <p:spPr bwMode="auto">
          <a:xfrm>
            <a:off x="2228" y="4191995"/>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بطرس يذهب إلى روما (50-54)</a:t>
            </a:r>
            <a:endParaRPr lang="en-US" sz="2000" b="1" kern="0" dirty="0">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2223A64B-3252-5D41-8602-ABC913138B0F}"/>
              </a:ext>
            </a:extLst>
          </p:cNvPr>
          <p:cNvSpPr txBox="1">
            <a:spLocks/>
          </p:cNvSpPr>
          <p:nvPr/>
        </p:nvSpPr>
        <p:spPr bwMode="auto">
          <a:xfrm>
            <a:off x="2228" y="4949521"/>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يكتب بطرس رسالته الأولى من روما (62-63)</a:t>
            </a:r>
            <a:endParaRPr lang="en-US" sz="2000" b="1" kern="0" dirty="0">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D160C1DB-7C08-0E42-B567-0AC13CF6AE5A}"/>
              </a:ext>
            </a:extLst>
          </p:cNvPr>
          <p:cNvSpPr txBox="1">
            <a:spLocks/>
          </p:cNvSpPr>
          <p:nvPr/>
        </p:nvSpPr>
        <p:spPr bwMode="auto">
          <a:xfrm>
            <a:off x="2228" y="4570758"/>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حكم نيرون (54-68)</a:t>
            </a:r>
            <a:endParaRPr lang="en-US" sz="2000" b="1" kern="0" dirty="0">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EC03E7E0-CE3B-CE43-9533-68BCE8732EF3}"/>
              </a:ext>
            </a:extLst>
          </p:cNvPr>
          <p:cNvSpPr txBox="1">
            <a:spLocks/>
          </p:cNvSpPr>
          <p:nvPr/>
        </p:nvSpPr>
        <p:spPr bwMode="auto">
          <a:xfrm>
            <a:off x="2228" y="5707042"/>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يكتب بطرس رسالته الثانية ويستشهد في روما (64-67)</a:t>
            </a:r>
            <a:endParaRPr lang="en-US" sz="2000" b="1" kern="0" dirty="0">
              <a:latin typeface="Arial" panose="020B0604020202020204" pitchFamily="34" charset="0"/>
              <a:cs typeface="Arial" panose="020B0604020202020204" pitchFamily="34" charset="0"/>
            </a:endParaRPr>
          </a:p>
        </p:txBody>
      </p:sp>
      <p:sp>
        <p:nvSpPr>
          <p:cNvPr id="20" name="Title 1">
            <a:extLst>
              <a:ext uri="{FF2B5EF4-FFF2-40B4-BE49-F238E27FC236}">
                <a16:creationId xmlns:a16="http://schemas.microsoft.com/office/drawing/2014/main" id="{2CBB50CA-8CBA-B449-8BAD-82987FC50E0C}"/>
              </a:ext>
            </a:extLst>
          </p:cNvPr>
          <p:cNvSpPr txBox="1">
            <a:spLocks/>
          </p:cNvSpPr>
          <p:nvPr/>
        </p:nvSpPr>
        <p:spPr bwMode="auto">
          <a:xfrm>
            <a:off x="4467689"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م</a:t>
            </a:r>
            <a:endParaRPr lang="en-US" sz="2000" b="1" kern="0" dirty="0">
              <a:latin typeface="Arial" panose="020B0604020202020204" pitchFamily="34" charset="0"/>
              <a:cs typeface="Arial" panose="020B0604020202020204" pitchFamily="34" charset="0"/>
            </a:endParaRPr>
          </a:p>
        </p:txBody>
      </p:sp>
      <p:sp>
        <p:nvSpPr>
          <p:cNvPr id="21" name="Title 1">
            <a:extLst>
              <a:ext uri="{FF2B5EF4-FFF2-40B4-BE49-F238E27FC236}">
                <a16:creationId xmlns:a16="http://schemas.microsoft.com/office/drawing/2014/main" id="{8EDF6228-A3D6-AC4C-A02A-36AD07E118E3}"/>
              </a:ext>
            </a:extLst>
          </p:cNvPr>
          <p:cNvSpPr txBox="1">
            <a:spLocks/>
          </p:cNvSpPr>
          <p:nvPr/>
        </p:nvSpPr>
        <p:spPr bwMode="auto">
          <a:xfrm>
            <a:off x="4914928"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30</a:t>
            </a:r>
            <a:endParaRPr lang="en-US" sz="2000" b="1" kern="0" dirty="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3E680807-0CB1-0146-A9C3-2F4CA1C82911}"/>
              </a:ext>
            </a:extLst>
          </p:cNvPr>
          <p:cNvSpPr txBox="1">
            <a:spLocks/>
          </p:cNvSpPr>
          <p:nvPr/>
        </p:nvSpPr>
        <p:spPr bwMode="auto">
          <a:xfrm>
            <a:off x="5362167"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35</a:t>
            </a:r>
            <a:endParaRPr lang="en-US" sz="2000" b="1" kern="0" dirty="0">
              <a:latin typeface="Arial" panose="020B0604020202020204" pitchFamily="34" charset="0"/>
              <a:cs typeface="Arial" panose="020B0604020202020204" pitchFamily="34" charset="0"/>
            </a:endParaRPr>
          </a:p>
        </p:txBody>
      </p:sp>
      <p:sp>
        <p:nvSpPr>
          <p:cNvPr id="23" name="Title 1">
            <a:extLst>
              <a:ext uri="{FF2B5EF4-FFF2-40B4-BE49-F238E27FC236}">
                <a16:creationId xmlns:a16="http://schemas.microsoft.com/office/drawing/2014/main" id="{14CD6468-61DE-B742-A85E-40788D41E50D}"/>
              </a:ext>
            </a:extLst>
          </p:cNvPr>
          <p:cNvSpPr txBox="1">
            <a:spLocks/>
          </p:cNvSpPr>
          <p:nvPr/>
        </p:nvSpPr>
        <p:spPr bwMode="auto">
          <a:xfrm>
            <a:off x="5809406"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40</a:t>
            </a:r>
            <a:endParaRPr lang="en-US" sz="2000" b="1" kern="0" dirty="0">
              <a:latin typeface="Arial" panose="020B0604020202020204" pitchFamily="34" charset="0"/>
              <a:cs typeface="Arial" panose="020B0604020202020204" pitchFamily="34" charset="0"/>
            </a:endParaRPr>
          </a:p>
        </p:txBody>
      </p:sp>
      <p:sp>
        <p:nvSpPr>
          <p:cNvPr id="24" name="Title 1">
            <a:extLst>
              <a:ext uri="{FF2B5EF4-FFF2-40B4-BE49-F238E27FC236}">
                <a16:creationId xmlns:a16="http://schemas.microsoft.com/office/drawing/2014/main" id="{9AB2F9E3-B747-BC4D-9767-311E4021237C}"/>
              </a:ext>
            </a:extLst>
          </p:cNvPr>
          <p:cNvSpPr txBox="1">
            <a:spLocks/>
          </p:cNvSpPr>
          <p:nvPr/>
        </p:nvSpPr>
        <p:spPr bwMode="auto">
          <a:xfrm>
            <a:off x="6256645"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45</a:t>
            </a:r>
            <a:endParaRPr lang="en-US" sz="2000" b="1" kern="0" dirty="0">
              <a:latin typeface="Arial" panose="020B0604020202020204" pitchFamily="34" charset="0"/>
              <a:cs typeface="Arial" panose="020B0604020202020204" pitchFamily="34" charset="0"/>
            </a:endParaRPr>
          </a:p>
        </p:txBody>
      </p:sp>
      <p:sp>
        <p:nvSpPr>
          <p:cNvPr id="25" name="Title 1">
            <a:extLst>
              <a:ext uri="{FF2B5EF4-FFF2-40B4-BE49-F238E27FC236}">
                <a16:creationId xmlns:a16="http://schemas.microsoft.com/office/drawing/2014/main" id="{D55533DE-3835-504F-950B-4F9B29D1DDA1}"/>
              </a:ext>
            </a:extLst>
          </p:cNvPr>
          <p:cNvSpPr txBox="1">
            <a:spLocks/>
          </p:cNvSpPr>
          <p:nvPr/>
        </p:nvSpPr>
        <p:spPr bwMode="auto">
          <a:xfrm>
            <a:off x="6703884"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50</a:t>
            </a:r>
            <a:endParaRPr lang="en-US" sz="2000" b="1" kern="0" dirty="0">
              <a:latin typeface="Arial" panose="020B0604020202020204" pitchFamily="34" charset="0"/>
              <a:cs typeface="Arial" panose="020B0604020202020204" pitchFamily="34" charset="0"/>
            </a:endParaRPr>
          </a:p>
        </p:txBody>
      </p:sp>
      <p:sp>
        <p:nvSpPr>
          <p:cNvPr id="26" name="Title 1">
            <a:extLst>
              <a:ext uri="{FF2B5EF4-FFF2-40B4-BE49-F238E27FC236}">
                <a16:creationId xmlns:a16="http://schemas.microsoft.com/office/drawing/2014/main" id="{B2266E3E-759B-AE40-B39B-15E3C2BC720C}"/>
              </a:ext>
            </a:extLst>
          </p:cNvPr>
          <p:cNvSpPr txBox="1">
            <a:spLocks/>
          </p:cNvSpPr>
          <p:nvPr/>
        </p:nvSpPr>
        <p:spPr bwMode="auto">
          <a:xfrm>
            <a:off x="7151123"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55</a:t>
            </a:r>
            <a:endParaRPr lang="en-US" sz="2000" b="1" kern="0" dirty="0">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D5369603-D7A5-AB48-82D6-5A916EE9521A}"/>
              </a:ext>
            </a:extLst>
          </p:cNvPr>
          <p:cNvSpPr txBox="1">
            <a:spLocks/>
          </p:cNvSpPr>
          <p:nvPr/>
        </p:nvSpPr>
        <p:spPr bwMode="auto">
          <a:xfrm>
            <a:off x="759836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60</a:t>
            </a:r>
            <a:endParaRPr lang="en-US" sz="2000" b="1" kern="0" dirty="0">
              <a:latin typeface="Arial" panose="020B0604020202020204" pitchFamily="34" charset="0"/>
              <a:cs typeface="Arial" panose="020B0604020202020204" pitchFamily="34" charset="0"/>
            </a:endParaRPr>
          </a:p>
        </p:txBody>
      </p:sp>
      <p:sp>
        <p:nvSpPr>
          <p:cNvPr id="28" name="Title 1">
            <a:extLst>
              <a:ext uri="{FF2B5EF4-FFF2-40B4-BE49-F238E27FC236}">
                <a16:creationId xmlns:a16="http://schemas.microsoft.com/office/drawing/2014/main" id="{C99CE3E9-E677-1348-9AA4-440BAACB99A6}"/>
              </a:ext>
            </a:extLst>
          </p:cNvPr>
          <p:cNvSpPr txBox="1">
            <a:spLocks/>
          </p:cNvSpPr>
          <p:nvPr/>
        </p:nvSpPr>
        <p:spPr bwMode="auto">
          <a:xfrm>
            <a:off x="8045601"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65</a:t>
            </a:r>
            <a:endParaRPr lang="en-US" sz="2000" b="1" kern="0" dirty="0">
              <a:latin typeface="Arial" panose="020B0604020202020204" pitchFamily="34" charset="0"/>
              <a:cs typeface="Arial" panose="020B0604020202020204" pitchFamily="34" charset="0"/>
            </a:endParaRPr>
          </a:p>
        </p:txBody>
      </p:sp>
      <p:sp>
        <p:nvSpPr>
          <p:cNvPr id="29" name="Title 1">
            <a:extLst>
              <a:ext uri="{FF2B5EF4-FFF2-40B4-BE49-F238E27FC236}">
                <a16:creationId xmlns:a16="http://schemas.microsoft.com/office/drawing/2014/main" id="{71D51676-907A-A54C-AE18-8F64EC7AC6FA}"/>
              </a:ext>
            </a:extLst>
          </p:cNvPr>
          <p:cNvSpPr txBox="1">
            <a:spLocks/>
          </p:cNvSpPr>
          <p:nvPr/>
        </p:nvSpPr>
        <p:spPr bwMode="auto">
          <a:xfrm>
            <a:off x="849284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70</a:t>
            </a:r>
            <a:endParaRPr lang="en-US" sz="2000" b="1" kern="0" dirty="0">
              <a:latin typeface="Arial" panose="020B0604020202020204" pitchFamily="34" charset="0"/>
              <a:cs typeface="Arial" panose="020B0604020202020204" pitchFamily="34" charset="0"/>
            </a:endParaRPr>
          </a:p>
        </p:txBody>
      </p:sp>
      <p:sp>
        <p:nvSpPr>
          <p:cNvPr id="3" name="Terminator 2">
            <a:extLst>
              <a:ext uri="{FF2B5EF4-FFF2-40B4-BE49-F238E27FC236}">
                <a16:creationId xmlns:a16="http://schemas.microsoft.com/office/drawing/2014/main" id="{D4DB3E8C-0BCA-4441-9685-B442FD052F84}"/>
              </a:ext>
            </a:extLst>
          </p:cNvPr>
          <p:cNvSpPr/>
          <p:nvPr/>
        </p:nvSpPr>
        <p:spPr bwMode="auto">
          <a:xfrm>
            <a:off x="5057931" y="1268760"/>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0" name="Terminator 29">
            <a:extLst>
              <a:ext uri="{FF2B5EF4-FFF2-40B4-BE49-F238E27FC236}">
                <a16:creationId xmlns:a16="http://schemas.microsoft.com/office/drawing/2014/main" id="{56F94458-6695-B146-9834-341B1978021B}"/>
              </a:ext>
            </a:extLst>
          </p:cNvPr>
          <p:cNvSpPr/>
          <p:nvPr/>
        </p:nvSpPr>
        <p:spPr bwMode="auto">
          <a:xfrm>
            <a:off x="5292080" y="1647518"/>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1" name="Terminator 30">
            <a:extLst>
              <a:ext uri="{FF2B5EF4-FFF2-40B4-BE49-F238E27FC236}">
                <a16:creationId xmlns:a16="http://schemas.microsoft.com/office/drawing/2014/main" id="{04F7007E-9C61-A743-9A74-36A4A84C47FC}"/>
              </a:ext>
            </a:extLst>
          </p:cNvPr>
          <p:cNvSpPr/>
          <p:nvPr/>
        </p:nvSpPr>
        <p:spPr bwMode="auto">
          <a:xfrm>
            <a:off x="5292080" y="2026276"/>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2" name="Terminator 31">
            <a:extLst>
              <a:ext uri="{FF2B5EF4-FFF2-40B4-BE49-F238E27FC236}">
                <a16:creationId xmlns:a16="http://schemas.microsoft.com/office/drawing/2014/main" id="{7F686022-A813-3243-B1FA-DF7CA4AFDECF}"/>
              </a:ext>
            </a:extLst>
          </p:cNvPr>
          <p:cNvSpPr/>
          <p:nvPr/>
        </p:nvSpPr>
        <p:spPr bwMode="auto">
          <a:xfrm>
            <a:off x="5292080" y="240503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3" name="Terminator 32">
            <a:extLst>
              <a:ext uri="{FF2B5EF4-FFF2-40B4-BE49-F238E27FC236}">
                <a16:creationId xmlns:a16="http://schemas.microsoft.com/office/drawing/2014/main" id="{D516C0F0-84BF-5C4E-B4C3-3D8C542C86D3}"/>
              </a:ext>
            </a:extLst>
          </p:cNvPr>
          <p:cNvSpPr/>
          <p:nvPr/>
        </p:nvSpPr>
        <p:spPr bwMode="auto">
          <a:xfrm>
            <a:off x="5292080" y="278379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4" name="Terminator 33">
            <a:extLst>
              <a:ext uri="{FF2B5EF4-FFF2-40B4-BE49-F238E27FC236}">
                <a16:creationId xmlns:a16="http://schemas.microsoft.com/office/drawing/2014/main" id="{85593040-35E3-3246-AD67-06709EB9D197}"/>
              </a:ext>
            </a:extLst>
          </p:cNvPr>
          <p:cNvSpPr/>
          <p:nvPr/>
        </p:nvSpPr>
        <p:spPr bwMode="auto">
          <a:xfrm>
            <a:off x="5724127" y="3151955"/>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5" name="Terminator 34">
            <a:extLst>
              <a:ext uri="{FF2B5EF4-FFF2-40B4-BE49-F238E27FC236}">
                <a16:creationId xmlns:a16="http://schemas.microsoft.com/office/drawing/2014/main" id="{D2139819-7180-1C4A-9FAA-96CC64D95AC7}"/>
              </a:ext>
            </a:extLst>
          </p:cNvPr>
          <p:cNvSpPr/>
          <p:nvPr/>
        </p:nvSpPr>
        <p:spPr bwMode="auto">
          <a:xfrm>
            <a:off x="6084168" y="3541311"/>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6" name="Terminator 35">
            <a:extLst>
              <a:ext uri="{FF2B5EF4-FFF2-40B4-BE49-F238E27FC236}">
                <a16:creationId xmlns:a16="http://schemas.microsoft.com/office/drawing/2014/main" id="{134BE661-0090-814B-AB99-405DA188F999}"/>
              </a:ext>
            </a:extLst>
          </p:cNvPr>
          <p:cNvSpPr/>
          <p:nvPr/>
        </p:nvSpPr>
        <p:spPr bwMode="auto">
          <a:xfrm>
            <a:off x="6939707" y="4298828"/>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7" name="Terminator 36">
            <a:extLst>
              <a:ext uri="{FF2B5EF4-FFF2-40B4-BE49-F238E27FC236}">
                <a16:creationId xmlns:a16="http://schemas.microsoft.com/office/drawing/2014/main" id="{7A4F9B2B-6380-3D45-8F91-DD19D47381F4}"/>
              </a:ext>
            </a:extLst>
          </p:cNvPr>
          <p:cNvSpPr/>
          <p:nvPr/>
        </p:nvSpPr>
        <p:spPr bwMode="auto">
          <a:xfrm>
            <a:off x="7193323" y="4718545"/>
            <a:ext cx="1289837"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8" name="Terminator 37">
            <a:extLst>
              <a:ext uri="{FF2B5EF4-FFF2-40B4-BE49-F238E27FC236}">
                <a16:creationId xmlns:a16="http://schemas.microsoft.com/office/drawing/2014/main" id="{35452E7A-7E4C-A54F-8074-075F0C77CA5D}"/>
              </a:ext>
            </a:extLst>
          </p:cNvPr>
          <p:cNvSpPr/>
          <p:nvPr/>
        </p:nvSpPr>
        <p:spPr bwMode="auto">
          <a:xfrm>
            <a:off x="6280730" y="3922919"/>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9" name="Terminator 38">
            <a:extLst>
              <a:ext uri="{FF2B5EF4-FFF2-40B4-BE49-F238E27FC236}">
                <a16:creationId xmlns:a16="http://schemas.microsoft.com/office/drawing/2014/main" id="{D60E6804-7199-B24A-8364-9428A5B6A55A}"/>
              </a:ext>
            </a:extLst>
          </p:cNvPr>
          <p:cNvSpPr/>
          <p:nvPr/>
        </p:nvSpPr>
        <p:spPr bwMode="auto">
          <a:xfrm>
            <a:off x="7907895" y="5087722"/>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40" name="Terminator 39">
            <a:extLst>
              <a:ext uri="{FF2B5EF4-FFF2-40B4-BE49-F238E27FC236}">
                <a16:creationId xmlns:a16="http://schemas.microsoft.com/office/drawing/2014/main" id="{38B392B7-425E-D446-8122-FFFC4CFF374C}"/>
              </a:ext>
            </a:extLst>
          </p:cNvPr>
          <p:cNvSpPr/>
          <p:nvPr/>
        </p:nvSpPr>
        <p:spPr bwMode="auto">
          <a:xfrm>
            <a:off x="8056069" y="5516851"/>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41" name="Terminator 40">
            <a:extLst>
              <a:ext uri="{FF2B5EF4-FFF2-40B4-BE49-F238E27FC236}">
                <a16:creationId xmlns:a16="http://schemas.microsoft.com/office/drawing/2014/main" id="{6BF7A12D-EE23-4945-B00D-C5238AE070AA}"/>
              </a:ext>
            </a:extLst>
          </p:cNvPr>
          <p:cNvSpPr/>
          <p:nvPr/>
        </p:nvSpPr>
        <p:spPr bwMode="auto">
          <a:xfrm>
            <a:off x="8060795" y="5894545"/>
            <a:ext cx="471645" cy="17533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68098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linds(horizontal)">
                                      <p:cBhvr>
                                        <p:cTn id="71" dur="500"/>
                                        <p:tgtEl>
                                          <p:spTgt spid="16"/>
                                        </p:tgtEl>
                                      </p:cBhvr>
                                    </p:animEffec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linds(horizontal)">
                                      <p:cBhvr>
                                        <p:cTn id="79" dur="500"/>
                                        <p:tgtEl>
                                          <p:spTgt spid="18"/>
                                        </p:tgtEl>
                                      </p:cBhvr>
                                    </p:animEffec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blinds(horizontal)">
                                      <p:cBhvr>
                                        <p:cTn id="87" dur="500"/>
                                        <p:tgtEl>
                                          <p:spTgt spid="17"/>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blinds(horizontal)">
                                      <p:cBhvr>
                                        <p:cTn id="95" dur="500"/>
                                        <p:tgtEl>
                                          <p:spTgt spid="15"/>
                                        </p:tgtEl>
                                      </p:cBhvr>
                                    </p:animEffect>
                                  </p:child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blinds(horizontal)">
                                      <p:cBhvr>
                                        <p:cTn id="103" dur="500"/>
                                        <p:tgtEl>
                                          <p:spTgt spid="19"/>
                                        </p:tgtEl>
                                      </p:cBhvr>
                                    </p:animEffec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7" grpId="0"/>
      <p:bldP spid="18" grpId="0"/>
      <p:bldP spid="19" grpId="0"/>
      <p:bldP spid="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14908"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ar-JO" dirty="0">
                <a:solidFill>
                  <a:schemeClr val="tx1"/>
                </a:solidFill>
              </a:rPr>
              <a:t>السؤال 4</a:t>
            </a:r>
            <a:endParaRPr lang="en-US" dirty="0">
              <a:solidFill>
                <a:schemeClr val="tx1"/>
              </a:solidFill>
            </a:endParaRPr>
          </a:p>
        </p:txBody>
      </p:sp>
      <p:sp>
        <p:nvSpPr>
          <p:cNvPr id="83971" name="Text Box 3"/>
          <p:cNvSpPr txBox="1">
            <a:spLocks noChangeArrowheads="1"/>
          </p:cNvSpPr>
          <p:nvPr/>
        </p:nvSpPr>
        <p:spPr bwMode="auto">
          <a:xfrm>
            <a:off x="685800" y="2780928"/>
            <a:ext cx="8126016" cy="107721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لماذا تعتقد أن بطرس يتكلم عن الله كخالق في ع 19؟     لماذا لم يتكلم عنه كديان أو مخلص؟</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298792"/>
      </p:ext>
    </p:extLst>
  </p:cSld>
  <p:clrMapOvr>
    <a:masterClrMapping/>
  </p:clrMapOvr>
  <p:transition>
    <p:zoom dir="in"/>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alaxy in space&#10;&#10;Description automatically generated with low confidence">
            <a:extLst>
              <a:ext uri="{FF2B5EF4-FFF2-40B4-BE49-F238E27FC236}">
                <a16:creationId xmlns:a16="http://schemas.microsoft.com/office/drawing/2014/main" id="{6B896ADD-71E1-9843-B684-080747BA378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360" r="5589" b="5"/>
          <a:stretch/>
        </p:blipFill>
        <p:spPr>
          <a:xfrm>
            <a:off x="685800" y="620688"/>
            <a:ext cx="3810000" cy="5551512"/>
          </a:xfrm>
          <a:prstGeom prst="rect">
            <a:avLst/>
          </a:prstGeom>
          <a:noFill/>
        </p:spPr>
      </p:pic>
      <p:sp>
        <p:nvSpPr>
          <p:cNvPr id="2" name="TextBox 1">
            <a:extLst>
              <a:ext uri="{FF2B5EF4-FFF2-40B4-BE49-F238E27FC236}">
                <a16:creationId xmlns:a16="http://schemas.microsoft.com/office/drawing/2014/main" id="{53F2A953-A18E-A74C-AD95-023DCADB1A7C}"/>
              </a:ext>
            </a:extLst>
          </p:cNvPr>
          <p:cNvSpPr txBox="1"/>
          <p:nvPr/>
        </p:nvSpPr>
        <p:spPr bwMode="auto">
          <a:xfrm>
            <a:off x="4606825" y="620688"/>
            <a:ext cx="3810000" cy="555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normAutofit/>
          </a:bodyPr>
          <a:lstStyle/>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فلما سمعوا (أن بطرس ويوحنا قد تم تهديدهما وإطلاقهما) رفعوا بنفس واحدة صوتاً إلى الله وقالوا: أيها السيد، أنت هو الإله الصانع السماء والأرض والبحر وكل ما فيها، </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لقد صلوا إلى الخالق السيد.</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4: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00377439"/>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14908"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ar-JO" dirty="0">
                <a:solidFill>
                  <a:schemeClr val="tx1"/>
                </a:solidFill>
              </a:rPr>
              <a:t>السؤال 5</a:t>
            </a:r>
            <a:endParaRPr lang="en-US" dirty="0">
              <a:solidFill>
                <a:schemeClr val="tx1"/>
              </a:solidFill>
            </a:endParaRPr>
          </a:p>
        </p:txBody>
      </p:sp>
      <p:sp>
        <p:nvSpPr>
          <p:cNvPr id="83971" name="Text Box 3"/>
          <p:cNvSpPr txBox="1">
            <a:spLocks noChangeArrowheads="1"/>
          </p:cNvSpPr>
          <p:nvPr/>
        </p:nvSpPr>
        <p:spPr bwMode="auto">
          <a:xfrm>
            <a:off x="685800" y="2780928"/>
            <a:ext cx="8126016" cy="107721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يمكننا أن نسلّم أنفسنا إلى الله عندما نتألم؟             كيف يبدو ذلك؟</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9338591"/>
      </p:ext>
    </p:extLst>
  </p:cSld>
  <p:clrMapOvr>
    <a:masterClrMapping/>
  </p:clrMapOvr>
  <p:transition>
    <p:zoom dir="in"/>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ar-JO" dirty="0">
                <a:solidFill>
                  <a:schemeClr val="tx1"/>
                </a:solidFill>
              </a:rPr>
              <a:t>خلاصة بطرس</a:t>
            </a:r>
            <a:endParaRPr lang="en-US" sz="4000" dirty="0">
              <a:solidFill>
                <a:schemeClr val="tx1"/>
              </a:solidFill>
              <a:effectLst>
                <a:glow rad="228600">
                  <a:schemeClr val="tx1"/>
                </a:glow>
              </a:effectLst>
              <a:ea typeface="ＭＳ Ｐゴシック" charset="0"/>
            </a:endParaRPr>
          </a:p>
        </p:txBody>
      </p:sp>
      <p:sp>
        <p:nvSpPr>
          <p:cNvPr id="83971" name="Text Box 3"/>
          <p:cNvSpPr txBox="1">
            <a:spLocks noChangeArrowheads="1"/>
          </p:cNvSpPr>
          <p:nvPr/>
        </p:nvSpPr>
        <p:spPr bwMode="auto">
          <a:xfrm>
            <a:off x="533400" y="2057400"/>
            <a:ext cx="7696200" cy="255454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فإذاً، الذين يتألمون بحسب مشيئة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فليستودعوا أنفسهم كما لخالق أمين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عمل الخير.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4: 19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2281029"/>
      </p:ext>
    </p:extLst>
  </p:cSld>
  <p:clrMapOvr>
    <a:masterClrMapping/>
  </p:clrMapOvr>
  <p:transition>
    <p:zoom dir="in"/>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94730"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ar-JO" dirty="0">
                <a:solidFill>
                  <a:schemeClr val="tx1"/>
                </a:solidFill>
              </a:rPr>
              <a:t>خلاصتنا</a:t>
            </a:r>
            <a:endParaRPr lang="en-US" sz="4000" dirty="0">
              <a:solidFill>
                <a:schemeClr val="tx1"/>
              </a:solidFill>
              <a:effectLst>
                <a:glow rad="228600">
                  <a:schemeClr val="tx1"/>
                </a:glow>
              </a:effectLst>
              <a:ea typeface="ＭＳ Ｐゴシック" charset="0"/>
            </a:endParaRPr>
          </a:p>
        </p:txBody>
      </p:sp>
      <p:sp>
        <p:nvSpPr>
          <p:cNvPr id="83971" name="Text Box 3"/>
          <p:cNvSpPr txBox="1">
            <a:spLocks noChangeArrowheads="1"/>
          </p:cNvSpPr>
          <p:nvPr/>
        </p:nvSpPr>
        <p:spPr bwMode="auto">
          <a:xfrm>
            <a:off x="539552" y="2420888"/>
            <a:ext cx="7696200" cy="255454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كيف يجب عليك بشكل محدد أن</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 تكرس نفسك لخالقك الأمين و</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(2) تستمر في فعل الخير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4: 19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80141"/>
      </p:ext>
    </p:extLst>
  </p:cSld>
  <p:clrMapOvr>
    <a:masterClrMapping/>
  </p:clrMapOvr>
  <p:transition>
    <p:zoom dir="in"/>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text overlay above it&#10;&#10;Description automatically generated with low confidence">
            <a:extLst>
              <a:ext uri="{FF2B5EF4-FFF2-40B4-BE49-F238E27FC236}">
                <a16:creationId xmlns:a16="http://schemas.microsoft.com/office/drawing/2014/main" id="{0017AF84-2E17-5640-97AE-47237B6CD18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690" r="308" b="-1"/>
          <a:stretch/>
        </p:blipFill>
        <p:spPr>
          <a:xfrm>
            <a:off x="20" y="10"/>
            <a:ext cx="9143980" cy="6857990"/>
          </a:xfrm>
          <a:prstGeom prst="rect">
            <a:avLst/>
          </a:prstGeom>
          <a:noFill/>
        </p:spPr>
      </p:pic>
    </p:spTree>
    <p:extLst>
      <p:ext uri="{BB962C8B-B14F-4D97-AF65-F5344CB8AC3E}">
        <p14:creationId xmlns:p14="http://schemas.microsoft.com/office/powerpoint/2010/main" val="1549135936"/>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خلاصة بطرس</a:t>
            </a:r>
            <a:endParaRPr lang="en-US" sz="4000" dirty="0">
              <a:effectLst>
                <a:glow rad="228600">
                  <a:schemeClr val="tx1"/>
                </a:glow>
              </a:effectLst>
              <a:ea typeface="ＭＳ Ｐゴシック" charset="0"/>
            </a:endParaRPr>
          </a:p>
        </p:txBody>
      </p:sp>
      <p:sp>
        <p:nvSpPr>
          <p:cNvPr id="83971" name="Text Box 3"/>
          <p:cNvSpPr txBox="1">
            <a:spLocks noChangeArrowheads="1"/>
          </p:cNvSpPr>
          <p:nvPr/>
        </p:nvSpPr>
        <p:spPr bwMode="auto">
          <a:xfrm>
            <a:off x="533400" y="2057400"/>
            <a:ext cx="7696200" cy="286232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defRPr/>
            </a:pPr>
            <a:r>
              <a:rPr lang="ar-JO" sz="3600" b="1" dirty="0">
                <a:solidFill>
                  <a:schemeClr val="bg1"/>
                </a:solidFill>
                <a:effectLst>
                  <a:glow rad="228600">
                    <a:schemeClr val="tx1"/>
                  </a:glow>
                </a:effectLst>
                <a:latin typeface="Arial" panose="020B0604020202020204" pitchFamily="34" charset="0"/>
                <a:cs typeface="Arial" panose="020B0604020202020204" pitchFamily="34" charset="0"/>
              </a:rPr>
              <a:t>فإذاً، الذين يتألمون بحسب مشيئة الله</a:t>
            </a:r>
          </a:p>
          <a:p>
            <a:pPr algn="ctr" eaLnBrk="1" hangingPunct="1">
              <a:defRPr/>
            </a:pPr>
            <a:r>
              <a:rPr lang="ar-JO" sz="3600" b="1" dirty="0">
                <a:solidFill>
                  <a:schemeClr val="bg1"/>
                </a:solidFill>
                <a:effectLst>
                  <a:glow rad="228600">
                    <a:schemeClr val="tx1"/>
                  </a:glow>
                </a:effectLst>
                <a:latin typeface="Arial" panose="020B0604020202020204" pitchFamily="34" charset="0"/>
                <a:cs typeface="Arial" panose="020B0604020202020204" pitchFamily="34" charset="0"/>
              </a:rPr>
              <a:t>فليستودعوا أنفسهم كما لخالق أمين</a:t>
            </a:r>
          </a:p>
          <a:p>
            <a:pPr algn="ctr" eaLnBrk="1" hangingPunct="1">
              <a:defRPr/>
            </a:pPr>
            <a:r>
              <a:rPr lang="ar-JO" sz="3600" b="1" dirty="0">
                <a:solidFill>
                  <a:schemeClr val="bg1"/>
                </a:solidFill>
                <a:effectLst>
                  <a:glow rad="228600">
                    <a:schemeClr val="tx1"/>
                  </a:glow>
                </a:effectLst>
                <a:latin typeface="Arial" panose="020B0604020202020204" pitchFamily="34" charset="0"/>
                <a:cs typeface="Arial" panose="020B0604020202020204" pitchFamily="34" charset="0"/>
              </a:rPr>
              <a:t>في عمل الخير.</a:t>
            </a:r>
          </a:p>
          <a:p>
            <a:pPr algn="ctr" eaLnBrk="1" hangingPunct="1">
              <a:defRPr/>
            </a:pPr>
            <a:endParaRPr lang="ar-JO" sz="3600" b="1"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eaLnBrk="1" hangingPunct="1">
              <a:defRPr/>
            </a:pPr>
            <a:r>
              <a:rPr lang="ar-JO" sz="3600" b="1" dirty="0">
                <a:solidFill>
                  <a:schemeClr val="bg1"/>
                </a:solidFill>
                <a:effectLst>
                  <a:glow rad="228600">
                    <a:schemeClr val="tx1"/>
                  </a:glow>
                </a:effectLst>
                <a:latin typeface="Arial" panose="020B0604020202020204" pitchFamily="34" charset="0"/>
                <a:cs typeface="Arial" panose="020B0604020202020204" pitchFamily="34" charset="0"/>
              </a:rPr>
              <a:t>1 بطرس 4: 19</a:t>
            </a:r>
          </a:p>
        </p:txBody>
      </p:sp>
      <p:sp>
        <p:nvSpPr>
          <p:cNvPr id="83973" name="Rectangle 5"/>
          <p:cNvSpPr>
            <a:spLocks noChangeArrowheads="1"/>
          </p:cNvSpPr>
          <p:nvPr/>
        </p:nvSpPr>
        <p:spPr bwMode="auto">
          <a:xfrm>
            <a:off x="8229600" y="76200"/>
            <a:ext cx="889987"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000" b="1" dirty="0">
                <a:solidFill>
                  <a:schemeClr val="bg1"/>
                </a:solidFill>
                <a:effectLst>
                  <a:glow rad="228600">
                    <a:schemeClr val="tx1"/>
                  </a:glow>
                </a:effectLst>
                <a:latin typeface="Arial" panose="020B0604020202020204" pitchFamily="34" charset="0"/>
                <a:ea typeface="+mn-ea"/>
                <a:cs typeface="Arial" panose="020B0604020202020204" pitchFamily="34" charset="0"/>
              </a:rPr>
              <a:t>280ص</a:t>
            </a:r>
            <a:endParaRPr lang="en-US" sz="2000" b="1" dirty="0">
              <a:solidFill>
                <a:schemeClr val="bg1"/>
              </a:solidFill>
              <a:effectLst>
                <a:glow rad="228600">
                  <a:schemeClr val="tx1"/>
                </a:glow>
              </a:effectLst>
              <a:latin typeface="Arial" panose="020B0604020202020204" pitchFamily="34" charset="0"/>
              <a:ea typeface="+mn-ea"/>
              <a:cs typeface="Arial" panose="020B0604020202020204" pitchFamily="34" charset="0"/>
            </a:endParaRPr>
          </a:p>
        </p:txBody>
      </p:sp>
    </p:spTree>
  </p:cSld>
  <p:clrMapOvr>
    <a:masterClrMapping/>
  </p:clrMapOvr>
  <p:transition>
    <p:zoom dir="in"/>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You are My Hiding Place 1/3</a:t>
            </a:r>
          </a:p>
        </p:txBody>
      </p:sp>
      <p:pic>
        <p:nvPicPr>
          <p:cNvPr id="526338" name="Picture 3"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3252" name="Text Box 4"/>
          <p:cNvSpPr txBox="1">
            <a:spLocks noChangeArrowheads="1"/>
          </p:cNvSpPr>
          <p:nvPr/>
        </p:nvSpPr>
        <p:spPr bwMode="auto">
          <a:xfrm>
            <a:off x="0" y="911225"/>
            <a:ext cx="9144000" cy="39703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eaLnBrk="1" hangingPunct="1">
              <a:defRPr sz="3600" b="1">
                <a:solidFill>
                  <a:schemeClr val="bg1"/>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JO" dirty="0">
                <a:latin typeface="Arial" panose="020B0604020202020204" pitchFamily="34" charset="0"/>
                <a:cs typeface="Arial" panose="020B0604020202020204" pitchFamily="34" charset="0"/>
              </a:rPr>
              <a:t>أنت مكاني المخفي</a:t>
            </a:r>
          </a:p>
          <a:p>
            <a:pPr>
              <a:defRPr/>
            </a:pPr>
            <a:r>
              <a:rPr lang="ar-JO" dirty="0">
                <a:latin typeface="Arial" panose="020B0604020202020204" pitchFamily="34" charset="0"/>
                <a:cs typeface="Arial" panose="020B0604020202020204" pitchFamily="34" charset="0"/>
              </a:rPr>
              <a:t>أنت دائما تملأ قلبي</a:t>
            </a:r>
          </a:p>
          <a:p>
            <a:pPr>
              <a:defRPr/>
            </a:pPr>
            <a:r>
              <a:rPr lang="ar-JO" dirty="0">
                <a:latin typeface="Arial" panose="020B0604020202020204" pitchFamily="34" charset="0"/>
                <a:cs typeface="Arial" panose="020B0604020202020204" pitchFamily="34" charset="0"/>
              </a:rPr>
              <a:t>مع ترانيم الخلاص</a:t>
            </a:r>
          </a:p>
          <a:p>
            <a:pPr>
              <a:defRPr/>
            </a:pPr>
            <a:r>
              <a:rPr lang="ar-JO" dirty="0">
                <a:latin typeface="Arial" panose="020B0604020202020204" pitchFamily="34" charset="0"/>
                <a:cs typeface="Arial" panose="020B0604020202020204" pitchFamily="34" charset="0"/>
              </a:rPr>
              <a:t>عندما أخاف سأثق بك.</a:t>
            </a:r>
          </a:p>
          <a:p>
            <a:pPr>
              <a:defRPr/>
            </a:pPr>
            <a:r>
              <a:rPr lang="ar-JO" dirty="0">
                <a:latin typeface="Arial" panose="020B0604020202020204" pitchFamily="34" charset="0"/>
                <a:cs typeface="Arial" panose="020B0604020202020204" pitchFamily="34" charset="0"/>
              </a:rPr>
              <a:t>سوف أثق فيك.</a:t>
            </a:r>
          </a:p>
          <a:p>
            <a:pPr>
              <a:defRPr/>
            </a:pPr>
            <a:r>
              <a:rPr lang="ar-JO" dirty="0">
                <a:latin typeface="Arial" panose="020B0604020202020204" pitchFamily="34" charset="0"/>
                <a:cs typeface="Arial" panose="020B0604020202020204" pitchFamily="34" charset="0"/>
              </a:rPr>
              <a:t>وليقل الضعيف: أنا قوي</a:t>
            </a:r>
          </a:p>
          <a:p>
            <a:pPr>
              <a:defRPr/>
            </a:pPr>
            <a:r>
              <a:rPr lang="ar-JO" dirty="0">
                <a:latin typeface="Arial" panose="020B0604020202020204" pitchFamily="34" charset="0"/>
                <a:cs typeface="Arial" panose="020B0604020202020204" pitchFamily="34" charset="0"/>
              </a:rPr>
              <a:t>بقوة الرب.</a:t>
            </a:r>
            <a:endParaRPr lang="en-US" dirty="0">
              <a:latin typeface="Arial" panose="020B0604020202020204" pitchFamily="34" charset="0"/>
              <a:cs typeface="Arial" panose="020B0604020202020204" pitchFamily="34" charset="0"/>
            </a:endParaRPr>
          </a:p>
        </p:txBody>
      </p:sp>
    </p:spTree>
  </p:cSld>
  <p:clrMapOvr>
    <a:masterClrMapping/>
  </p:clrMapOvr>
  <p:transition>
    <p:zoom dir="in"/>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4"/>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You are My Hiding Place 2/3</a:t>
            </a:r>
          </a:p>
        </p:txBody>
      </p:sp>
      <p:pic>
        <p:nvPicPr>
          <p:cNvPr id="527362" name="Picture 2" descr="Sunrise &amp; Sunset 1568"/>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5" name="Text Box 3"/>
          <p:cNvSpPr txBox="1">
            <a:spLocks noChangeArrowheads="1"/>
          </p:cNvSpPr>
          <p:nvPr/>
        </p:nvSpPr>
        <p:spPr bwMode="auto">
          <a:xfrm>
            <a:off x="12886" y="914400"/>
            <a:ext cx="9167626" cy="452431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eaLnBrk="1" hangingPunct="1">
              <a:defRPr sz="3600" b="1">
                <a:solidFill>
                  <a:schemeClr val="bg1"/>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JO" dirty="0">
                <a:latin typeface="Arial" panose="020B0604020202020204" pitchFamily="34" charset="0"/>
                <a:cs typeface="Arial" panose="020B0604020202020204" pitchFamily="34" charset="0"/>
              </a:rPr>
              <a:t>أنت مكاني المخفي</a:t>
            </a:r>
          </a:p>
          <a:p>
            <a:pPr>
              <a:defRPr/>
            </a:pPr>
            <a:r>
              <a:rPr lang="ar-JO" dirty="0">
                <a:latin typeface="Arial" panose="020B0604020202020204" pitchFamily="34" charset="0"/>
                <a:cs typeface="Arial" panose="020B0604020202020204" pitchFamily="34" charset="0"/>
              </a:rPr>
              <a:t>أنت دائما تملأ قلبي</a:t>
            </a:r>
          </a:p>
          <a:p>
            <a:pPr>
              <a:defRPr/>
            </a:pPr>
            <a:r>
              <a:rPr lang="ar-JO" dirty="0">
                <a:latin typeface="Arial" panose="020B0604020202020204" pitchFamily="34" charset="0"/>
                <a:cs typeface="Arial" panose="020B0604020202020204" pitchFamily="34" charset="0"/>
              </a:rPr>
              <a:t>مع ترانيم الخلاص</a:t>
            </a:r>
          </a:p>
          <a:p>
            <a:pPr>
              <a:defRPr/>
            </a:pPr>
            <a:r>
              <a:rPr lang="ar-JO" dirty="0">
                <a:latin typeface="Arial" panose="020B0604020202020204" pitchFamily="34" charset="0"/>
                <a:cs typeface="Arial" panose="020B0604020202020204" pitchFamily="34" charset="0"/>
              </a:rPr>
              <a:t>عندما أخاف سأثق بك.</a:t>
            </a:r>
          </a:p>
          <a:p>
            <a:pPr>
              <a:defRPr/>
            </a:pPr>
            <a:r>
              <a:rPr lang="ar-JO" dirty="0">
                <a:latin typeface="Arial" panose="020B0604020202020204" pitchFamily="34" charset="0"/>
                <a:cs typeface="Arial" panose="020B0604020202020204" pitchFamily="34" charset="0"/>
              </a:rPr>
              <a:t>سوف أثق فيك.</a:t>
            </a:r>
          </a:p>
          <a:p>
            <a:pPr>
              <a:defRPr/>
            </a:pPr>
            <a:r>
              <a:rPr lang="ar-JO" dirty="0">
                <a:latin typeface="Arial" panose="020B0604020202020204" pitchFamily="34" charset="0"/>
                <a:cs typeface="Arial" panose="020B0604020202020204" pitchFamily="34" charset="0"/>
              </a:rPr>
              <a:t>وليقل الضعيف: أنا قوي</a:t>
            </a:r>
          </a:p>
          <a:p>
            <a:pPr>
              <a:defRPr/>
            </a:pPr>
            <a:r>
              <a:rPr lang="ar-JO" dirty="0">
                <a:latin typeface="Arial" panose="020B0604020202020204" pitchFamily="34" charset="0"/>
                <a:cs typeface="Arial" panose="020B0604020202020204" pitchFamily="34" charset="0"/>
              </a:rPr>
              <a:t>بقوة الرب.</a:t>
            </a:r>
          </a:p>
          <a:p>
            <a:pPr>
              <a:defRPr/>
            </a:pPr>
            <a:r>
              <a:rPr lang="ar-JO" dirty="0">
                <a:latin typeface="Arial" panose="020B0604020202020204" pitchFamily="34" charset="0"/>
                <a:cs typeface="Arial" panose="020B0604020202020204" pitchFamily="34" charset="0"/>
              </a:rPr>
              <a:t>سوف أثق فيك.</a:t>
            </a:r>
          </a:p>
        </p:txBody>
      </p:sp>
    </p:spTree>
  </p:cSld>
  <p:clrMapOvr>
    <a:masterClrMapping/>
  </p:clrMapOvr>
  <p:transition>
    <p:randomBar dir="vert"/>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5"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4275" name="Rectangle 3"/>
          <p:cNvSpPr>
            <a:spLocks noGrp="1" noChangeArrowheads="1"/>
          </p:cNvSpPr>
          <p:nvPr>
            <p:ph type="title" idx="4294967295"/>
          </p:nvPr>
        </p:nvSpPr>
        <p:spPr>
          <a:xfrm>
            <a:off x="685800" y="414636"/>
            <a:ext cx="7772400" cy="923330"/>
          </a:xfrm>
          <a:ln>
            <a:miter lim="800000"/>
            <a:headEnd/>
            <a:tailEnd/>
          </a:ln>
          <a:effectLst>
            <a:outerShdw blurRad="63500" dist="35921" dir="2700000" algn="ctr" rotWithShape="0">
              <a:srgbClr val="000000">
                <a:alpha val="74998"/>
              </a:srgbClr>
            </a:outerShdw>
          </a:effectLst>
        </p:spPr>
        <p:txBody>
          <a:bodyPr>
            <a:spAutoFit/>
          </a:bodyPr>
          <a:lstStyle/>
          <a:p>
            <a:pPr eaLnBrk="1" hangingPunct="1">
              <a:defRPr/>
            </a:pPr>
            <a:r>
              <a:rPr lang="ar-JO" sz="5400" kern="1200" dirty="0">
                <a:solidFill>
                  <a:schemeClr val="bg1"/>
                </a:solidFill>
                <a:effectLst>
                  <a:glow rad="228600">
                    <a:schemeClr val="tx1"/>
                  </a:glow>
                </a:effectLst>
                <a:ea typeface="ＭＳ Ｐゴシック" charset="0"/>
              </a:rPr>
              <a:t>خلاصتنا</a:t>
            </a:r>
            <a:endParaRPr lang="en-US" sz="5400" kern="1200" dirty="0">
              <a:solidFill>
                <a:schemeClr val="bg1"/>
              </a:solidFill>
              <a:effectLst>
                <a:glow rad="228600">
                  <a:schemeClr val="tx1"/>
                </a:glow>
              </a:effectLst>
              <a:ea typeface="ＭＳ Ｐゴシック" charset="0"/>
            </a:endParaRPr>
          </a:p>
        </p:txBody>
      </p:sp>
      <p:sp>
        <p:nvSpPr>
          <p:cNvPr id="1334276" name="Text Box 4"/>
          <p:cNvSpPr txBox="1">
            <a:spLocks noChangeArrowheads="1"/>
          </p:cNvSpPr>
          <p:nvPr/>
        </p:nvSpPr>
        <p:spPr bwMode="auto">
          <a:xfrm>
            <a:off x="533400" y="2057400"/>
            <a:ext cx="7696200" cy="286232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eaLnBrk="1" hangingPunct="1">
              <a:defRPr sz="3600" b="1">
                <a:solidFill>
                  <a:schemeClr val="bg1"/>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ar-JO" dirty="0">
                <a:latin typeface="Arial" panose="020B0604020202020204" pitchFamily="34" charset="0"/>
                <a:cs typeface="Arial" panose="020B0604020202020204" pitchFamily="34" charset="0"/>
              </a:rPr>
              <a:t>كيف يجب عليك بشكل محدد أن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(1) تكرس نفسك لخالقك الأمين و</a:t>
            </a:r>
          </a:p>
          <a:p>
            <a:pPr algn="r">
              <a:defRPr/>
            </a:pPr>
            <a:r>
              <a:rPr lang="ar-JO" dirty="0">
                <a:latin typeface="Arial" panose="020B0604020202020204" pitchFamily="34" charset="0"/>
                <a:cs typeface="Arial" panose="020B0604020202020204" pitchFamily="34" charset="0"/>
              </a:rPr>
              <a:t>(2) تستمر في فعل الخير</a:t>
            </a:r>
          </a:p>
          <a:p>
            <a:pPr>
              <a:defRPr/>
            </a:pPr>
            <a:endParaRPr lang="ar-JO" dirty="0">
              <a:latin typeface="Arial" panose="020B0604020202020204" pitchFamily="34" charset="0"/>
              <a:cs typeface="Arial" panose="020B0604020202020204" pitchFamily="34" charset="0"/>
            </a:endParaRPr>
          </a:p>
          <a:p>
            <a:pPr>
              <a:defRPr/>
            </a:pPr>
            <a:r>
              <a:rPr lang="ar-JO" dirty="0">
                <a:latin typeface="Arial" panose="020B0604020202020204" pitchFamily="34" charset="0"/>
                <a:cs typeface="Arial" panose="020B0604020202020204" pitchFamily="34" charset="0"/>
              </a:rPr>
              <a:t>1 بطرس 4: 19</a:t>
            </a:r>
          </a:p>
        </p:txBody>
      </p:sp>
      <p:sp>
        <p:nvSpPr>
          <p:cNvPr id="1334277" name="Rectangle 5"/>
          <p:cNvSpPr>
            <a:spLocks noChangeArrowheads="1"/>
          </p:cNvSpPr>
          <p:nvPr/>
        </p:nvSpPr>
        <p:spPr bwMode="auto">
          <a:xfrm>
            <a:off x="7740353" y="0"/>
            <a:ext cx="140364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spAutoFit/>
          </a:bodyPr>
          <a:lstStyle/>
          <a:p>
            <a:pPr algn="ctr" eaLnBrk="1" hangingPunct="1">
              <a:defRPr/>
            </a:pPr>
            <a:r>
              <a:rPr lang="ar-JO" sz="2400" b="1" dirty="0">
                <a:solidFill>
                  <a:schemeClr val="bg1"/>
                </a:solidFill>
                <a:effectLst>
                  <a:glow rad="228600">
                    <a:schemeClr val="tx1"/>
                  </a:glow>
                </a:effectLst>
                <a:latin typeface="Arial" panose="020B0604020202020204" pitchFamily="34" charset="0"/>
                <a:cs typeface="Arial" panose="020B0604020202020204" pitchFamily="34" charset="0"/>
              </a:rPr>
              <a:t>280ص</a:t>
            </a:r>
            <a:endParaRPr lang="en-US" sz="2400" b="1"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cSld>
  <p:clrMapOvr>
    <a:masterClrMapping/>
  </p:clrMapOvr>
  <p:transition>
    <p:zoom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8277" y="1920400"/>
            <a:ext cx="3167579" cy="4344712"/>
          </a:xfrm>
        </p:spPr>
        <p:txBody>
          <a:bodyPr>
            <a:normAutofit/>
          </a:bodyPr>
          <a:lstStyle/>
          <a:p>
            <a:pPr marL="236538" indent="-236538" algn="r" rtl="1"/>
            <a:r>
              <a:rPr lang="ar-JO" sz="3600" b="1" dirty="0">
                <a:latin typeface="Arial" panose="020B0604020202020204" pitchFamily="34" charset="0"/>
                <a:cs typeface="Arial" panose="020B0604020202020204" pitchFamily="34" charset="0"/>
              </a:rPr>
              <a:t>التعزية والتشجيع في المسيح</a:t>
            </a:r>
            <a:endParaRPr lang="en-US" sz="3600" b="1" dirty="0">
              <a:latin typeface="Arial" panose="020B0604020202020204" pitchFamily="34" charset="0"/>
              <a:cs typeface="Arial" panose="020B0604020202020204" pitchFamily="34" charset="0"/>
            </a:endParaRPr>
          </a:p>
          <a:p>
            <a:pPr marL="236538" indent="-236538" algn="r" rtl="1"/>
            <a:r>
              <a:rPr lang="ar-JO" sz="3600" b="1" dirty="0">
                <a:latin typeface="Arial" panose="020B0604020202020204" pitchFamily="34" charset="0"/>
                <a:cs typeface="Arial" panose="020B0604020202020204" pitchFamily="34" charset="0"/>
              </a:rPr>
              <a:t>مجد الخلاص</a:t>
            </a:r>
            <a:endParaRPr lang="en-US" sz="3600" b="1" dirty="0">
              <a:latin typeface="Arial" panose="020B0604020202020204" pitchFamily="34" charset="0"/>
              <a:cs typeface="Arial" panose="020B0604020202020204" pitchFamily="34" charset="0"/>
            </a:endParaRPr>
          </a:p>
          <a:p>
            <a:pPr marL="236538" indent="-236538" algn="r" rtl="1"/>
            <a:r>
              <a:rPr lang="ar-JO" sz="3600" b="1" dirty="0">
                <a:latin typeface="Arial" panose="020B0604020202020204" pitchFamily="34" charset="0"/>
                <a:cs typeface="Arial" panose="020B0604020202020204" pitchFamily="34" charset="0"/>
              </a:rPr>
              <a:t>المؤمن كمهاجر</a:t>
            </a:r>
            <a:endParaRPr lang="en-US" sz="3600" b="1" dirty="0">
              <a:latin typeface="Arial" panose="020B0604020202020204" pitchFamily="34" charset="0"/>
              <a:cs typeface="Arial" panose="020B0604020202020204" pitchFamily="34" charset="0"/>
            </a:endParaRPr>
          </a:p>
          <a:p>
            <a:pPr marL="236538" indent="-236538" algn="r" rtl="1"/>
            <a:r>
              <a:rPr lang="ar-JO" sz="3600" b="1" dirty="0">
                <a:latin typeface="Arial" panose="020B0604020202020204" pitchFamily="34" charset="0"/>
                <a:cs typeface="Arial" panose="020B0604020202020204" pitchFamily="34" charset="0"/>
              </a:rPr>
              <a:t>اتباع المسيح</a:t>
            </a:r>
            <a:endParaRPr lang="en-US" sz="3600" b="1"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2"/>
          </p:nvPr>
        </p:nvPicPr>
        <p:blipFill>
          <a:blip r:embed="rId3" cstate="screen">
            <a:extLst>
              <a:ext uri="{28A0092B-C50C-407E-A947-70E740481C1C}">
                <a14:useLocalDpi xmlns:a14="http://schemas.microsoft.com/office/drawing/2010/main"/>
              </a:ext>
            </a:extLst>
          </a:blip>
          <a:srcRect t="-1564" b="-1564"/>
          <a:stretch>
            <a:fillRect/>
          </a:stretch>
        </p:blipFill>
        <p:spPr>
          <a:xfrm>
            <a:off x="9252520" y="1772816"/>
            <a:ext cx="5170487" cy="4915376"/>
          </a:xfrm>
        </p:spPr>
      </p:pic>
      <p:sp>
        <p:nvSpPr>
          <p:cNvPr id="2" name="Title 1"/>
          <p:cNvSpPr>
            <a:spLocks noGrp="1"/>
          </p:cNvSpPr>
          <p:nvPr>
            <p:ph type="title"/>
          </p:nvPr>
        </p:nvSpPr>
        <p:spPr>
          <a:xfrm>
            <a:off x="457200" y="533176"/>
            <a:ext cx="8229600" cy="735584"/>
          </a:xfrm>
        </p:spPr>
        <p:txBody>
          <a:bodyPr>
            <a:normAutofit fontScale="90000"/>
          </a:bodyPr>
          <a:lstStyle/>
          <a:p>
            <a:r>
              <a:rPr lang="ar-JO" b="1" dirty="0">
                <a:latin typeface="Arial" panose="020B0604020202020204" pitchFamily="34" charset="0"/>
                <a:cs typeface="Arial" panose="020B0604020202020204" pitchFamily="34" charset="0"/>
              </a:rPr>
              <a:t>بطرس الأولى</a:t>
            </a:r>
            <a:endParaRPr lang="en-US" b="1"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00D7C448-1B00-0D4B-837B-9814C2F7A10F}"/>
              </a:ext>
            </a:extLst>
          </p:cNvPr>
          <p:cNvSpPr txBox="1">
            <a:spLocks/>
          </p:cNvSpPr>
          <p:nvPr/>
        </p:nvSpPr>
        <p:spPr>
          <a:xfrm>
            <a:off x="3347865" y="1772816"/>
            <a:ext cx="5796136" cy="4800073"/>
          </a:xfrm>
          <a:prstGeom prst="rect">
            <a:avLst/>
          </a:prstGeom>
          <a:solidFill>
            <a:srgbClr val="EAE1F0"/>
          </a:solidFill>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br>
              <a:rPr lang="en-US" sz="1200" b="1" dirty="0">
                <a:latin typeface="Arial" panose="020B0604020202020204" pitchFamily="34" charset="0"/>
                <a:cs typeface="Arial" panose="020B0604020202020204" pitchFamily="34" charset="0"/>
              </a:rPr>
            </a:br>
            <a:r>
              <a:rPr lang="ar-JO" sz="2800" b="1" dirty="0">
                <a:latin typeface="Arial" panose="020B0604020202020204" pitchFamily="34" charset="0"/>
                <a:cs typeface="Arial" panose="020B0604020202020204" pitchFamily="34" charset="0"/>
              </a:rPr>
              <a:t>موت بطرس وبولس</a:t>
            </a:r>
            <a:endParaRPr lang="en-US" sz="2800" b="1" dirty="0">
              <a:latin typeface="Arial" panose="020B0604020202020204" pitchFamily="34" charset="0"/>
              <a:cs typeface="Arial" panose="020B0604020202020204" pitchFamily="34" charset="0"/>
            </a:endParaRPr>
          </a:p>
          <a:p>
            <a:pPr algn="r" fontAlgn="auto">
              <a:spcAft>
                <a:spcPts val="0"/>
              </a:spcAft>
            </a:pPr>
            <a:r>
              <a:rPr lang="ar-JO" sz="1800" b="1" dirty="0">
                <a:latin typeface="Arial" panose="020B0604020202020204" pitchFamily="34" charset="0"/>
                <a:cs typeface="Arial" panose="020B0604020202020204" pitchFamily="34" charset="0"/>
              </a:rPr>
              <a:t>ترتليان الروماني هو أيضاً شاهد على ذلك. يكتب كما يلي: افحص سجلاتك. ستجد هناك أن نيرون كان أول من اضطهد هذه العقيدة، خاصة... عندما أخضع كل الشرق، لقد مارس وحشيته ضد الجميع في روما، نحن نفتخر بوجود مثل هذا الرجل كقائد في عقابنا. لأن من يعرفه يستطيع أن يفهم أن نيرون لم يدن أي شيء إلا إذا كان شيئاً عظيماً.</a:t>
            </a:r>
          </a:p>
          <a:p>
            <a:pPr algn="r" fontAlgn="auto">
              <a:spcAft>
                <a:spcPts val="0"/>
              </a:spcAft>
            </a:pPr>
            <a:endParaRPr lang="en-US" sz="1800" b="1" dirty="0">
              <a:latin typeface="Arial" panose="020B0604020202020204" pitchFamily="34" charset="0"/>
              <a:cs typeface="Arial" panose="020B0604020202020204" pitchFamily="34" charset="0"/>
            </a:endParaRPr>
          </a:p>
          <a:p>
            <a:pPr algn="r" fontAlgn="auto">
              <a:spcAft>
                <a:spcPts val="0"/>
              </a:spcAft>
            </a:pPr>
            <a:r>
              <a:rPr lang="ar-JO" sz="1800" b="1" dirty="0">
                <a:latin typeface="Arial" panose="020B0604020202020204" pitchFamily="34" charset="0"/>
                <a:cs typeface="Arial" panose="020B0604020202020204" pitchFamily="34" charset="0"/>
              </a:rPr>
              <a:t>هكذا أعلن على الملأ عن نفسه كأول أعداء الله الرئيسيين، وقاد مذبحة الرسل، ولذلك يُسجل أن بولس قُطِع رأسه في روما نفسها، وأن بطرس أيضًا صُلب في عهد نيرون، هذه الرواية عن بطرس وبولس مدعومة بحقيقة أن اسميهما محفوظة في مقابر ذلك المكان حتى يومنا هذا.</a:t>
            </a:r>
          </a:p>
          <a:p>
            <a:pPr algn="r" fontAlgn="auto">
              <a:spcAft>
                <a:spcPts val="0"/>
              </a:spcAft>
            </a:pPr>
            <a:endParaRPr lang="en-US" sz="1800" b="1" dirty="0">
              <a:latin typeface="Arial" panose="020B0604020202020204" pitchFamily="34" charset="0"/>
              <a:cs typeface="Arial" panose="020B0604020202020204" pitchFamily="34" charset="0"/>
            </a:endParaRPr>
          </a:p>
          <a:p>
            <a:pPr algn="r" fontAlgn="auto">
              <a:spcAft>
                <a:spcPts val="0"/>
              </a:spcAft>
            </a:pPr>
            <a:r>
              <a:rPr lang="ar-JO" sz="1800" b="1" dirty="0">
                <a:latin typeface="Arial" panose="020B0604020202020204" pitchFamily="34" charset="0"/>
                <a:cs typeface="Arial" panose="020B0604020202020204" pitchFamily="34" charset="0"/>
              </a:rPr>
              <a:t>ـــ يوسابيوس، هـ. ي؟ 25ر3-4-5</a:t>
            </a:r>
          </a:p>
          <a:p>
            <a:pPr algn="r" fontAlgn="auto">
              <a:spcAft>
                <a:spcPts val="0"/>
              </a:spcAft>
            </a:pPr>
            <a:r>
              <a:rPr lang="ar-JO" sz="1800" b="1" dirty="0">
                <a:latin typeface="Arial" panose="020B0604020202020204" pitchFamily="34" charset="0"/>
                <a:cs typeface="Arial" panose="020B0604020202020204" pitchFamily="34" charset="0"/>
              </a:rPr>
              <a:t>(ن ب ن ف 1: 156-57)، 265-339 م</a:t>
            </a:r>
            <a:endParaRPr lang="en-US" sz="1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820199A-1789-E646-B4E3-2885BEF7E8B3}"/>
              </a:ext>
            </a:extLst>
          </p:cNvPr>
          <p:cNvSpPr txBox="1"/>
          <p:nvPr/>
        </p:nvSpPr>
        <p:spPr>
          <a:xfrm>
            <a:off x="0" y="6572889"/>
            <a:ext cx="9144000" cy="307777"/>
          </a:xfrm>
          <a:prstGeom prst="rect">
            <a:avLst/>
          </a:prstGeom>
          <a:noFill/>
        </p:spPr>
        <p:txBody>
          <a:bodyPr wrap="square" rtlCol="0">
            <a:spAutoFit/>
          </a:bodyPr>
          <a:lstStyle/>
          <a:p>
            <a:pPr marL="0" indent="0" algn="ctr">
              <a:buNone/>
            </a:pPr>
            <a:r>
              <a:rPr lang="ar-JO" sz="1400" b="1" dirty="0">
                <a:solidFill>
                  <a:schemeClr val="bg1"/>
                </a:solidFill>
                <a:latin typeface="Arial" panose="020B0604020202020204" pitchFamily="34" charset="0"/>
                <a:cs typeface="Arial" panose="020B0604020202020204" pitchFamily="34" charset="0"/>
              </a:rPr>
              <a:t>والتر إلويل وروبرت ياربورو، مواجهة العهد الجديد، الطبعة الثالثة. (جراند رابيدز: بيكر، 2013)</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821176"/>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eMoreVagu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6366" t="10992" r="22310" b="59821"/>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3" name="Rectangle 2"/>
          <p:cNvSpPr>
            <a:spLocks noGrp="1" noChangeArrowheads="1"/>
          </p:cNvSpPr>
          <p:nvPr>
            <p:ph type="title"/>
          </p:nvPr>
        </p:nvSpPr>
        <p:spPr/>
        <p:txBody>
          <a:bodyPr/>
          <a:lstStyle/>
          <a:p>
            <a:pPr eaLnBrk="1" hangingPunct="1"/>
            <a:r>
              <a:rPr lang="en-US" dirty="0">
                <a:ea typeface="Osaka" charset="0"/>
                <a:cs typeface="Arial" panose="020B0604020202020204" pitchFamily="34" charset="0"/>
              </a:rPr>
              <a:t>What do you do for a living?</a:t>
            </a:r>
          </a:p>
        </p:txBody>
      </p:sp>
      <p:sp>
        <p:nvSpPr>
          <p:cNvPr id="74755" name="Rounded Rectangular Callout 2"/>
          <p:cNvSpPr>
            <a:spLocks noChangeArrowheads="1"/>
          </p:cNvSpPr>
          <p:nvPr/>
        </p:nvSpPr>
        <p:spPr bwMode="auto">
          <a:xfrm rot="10800000" flipV="1">
            <a:off x="0" y="-34925"/>
            <a:ext cx="5400675" cy="1773238"/>
          </a:xfrm>
          <a:prstGeom prst="wedgeRoundRectCallout">
            <a:avLst>
              <a:gd name="adj1" fmla="val -23028"/>
              <a:gd name="adj2" fmla="val 98759"/>
              <a:gd name="adj3" fmla="val 16667"/>
            </a:avLst>
          </a:prstGeom>
          <a:solidFill>
            <a:srgbClr val="86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ADLaM Display" panose="02010000000000000000" pitchFamily="2" charset="0"/>
                <a:cs typeface="Arial" panose="020B0604020202020204" pitchFamily="34" charset="0"/>
              </a:rPr>
              <a:t>ماذا تفعل لكسب لقمة العيش ؟</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ADLaM Display" panose="02010000000000000000" pitchFamily="2" charset="0"/>
              <a:cs typeface="Arial" panose="020B0604020202020204" pitchFamily="34" charset="0"/>
            </a:endParaRPr>
          </a:p>
        </p:txBody>
      </p:sp>
      <p:sp>
        <p:nvSpPr>
          <p:cNvPr id="74756" name="Rounded Rectangular Callout 5"/>
          <p:cNvSpPr>
            <a:spLocks noChangeArrowheads="1"/>
          </p:cNvSpPr>
          <p:nvPr/>
        </p:nvSpPr>
        <p:spPr bwMode="auto">
          <a:xfrm rot="10800000" flipV="1">
            <a:off x="5652119" y="115888"/>
            <a:ext cx="3528393" cy="1728787"/>
          </a:xfrm>
          <a:prstGeom prst="wedgeRoundRectCallout">
            <a:avLst>
              <a:gd name="adj1" fmla="val -24500"/>
              <a:gd name="adj2" fmla="val 114708"/>
              <a:gd name="adj3" fmla="val 16667"/>
            </a:avLst>
          </a:prstGeom>
          <a:solidFill>
            <a:schemeClr val="bg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Box 3"/>
          <p:cNvSpPr txBox="1">
            <a:spLocks noChangeArrowheads="1"/>
          </p:cNvSpPr>
          <p:nvPr/>
        </p:nvSpPr>
        <p:spPr bwMode="auto">
          <a:xfrm>
            <a:off x="5795963" y="549275"/>
            <a:ext cx="3276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انا أعمل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pPr eaLnBrk="1" hangingPunct="1"/>
            <a:r>
              <a:rPr lang="en-US" dirty="0">
                <a:ea typeface="Osaka" charset="0"/>
                <a:cs typeface="Arial" panose="020B0604020202020204" pitchFamily="34" charset="0"/>
              </a:rPr>
              <a:t>Could you be more vague?</a:t>
            </a:r>
          </a:p>
        </p:txBody>
      </p:sp>
      <p:pic>
        <p:nvPicPr>
          <p:cNvPr id="76802" name="Picture 3" descr="BeMoreVague"/>
          <p:cNvPicPr>
            <a:picLocks noChangeAspect="1" noChangeArrowheads="1"/>
          </p:cNvPicPr>
          <p:nvPr/>
        </p:nvPicPr>
        <p:blipFill>
          <a:blip r:embed="rId3" cstate="screen">
            <a:extLst>
              <a:ext uri="{28A0092B-C50C-407E-A947-70E740481C1C}">
                <a14:useLocalDpi xmlns:a14="http://schemas.microsoft.com/office/drawing/2010/main"/>
              </a:ext>
            </a:extLst>
          </a:blip>
          <a:srcRect l="24228" t="44395" r="20599" b="26418"/>
          <a:stretch>
            <a:fillRect/>
          </a:stretch>
        </p:blipFill>
        <p:spPr bwMode="auto">
          <a:xfrm>
            <a:off x="-35918" y="0"/>
            <a:ext cx="91646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0500" name="Rectangle 4"/>
          <p:cNvSpPr>
            <a:spLocks noChangeArrowheads="1"/>
          </p:cNvSpPr>
          <p:nvPr/>
        </p:nvSpPr>
        <p:spPr bwMode="auto">
          <a:xfrm rot="-780458">
            <a:off x="1196975" y="4556125"/>
            <a:ext cx="7086600" cy="15240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8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كن محدداً / دقيقاً</a:t>
            </a:r>
            <a:endParaRPr kumimoji="1" lang="en-US" sz="6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76804" name="Rounded Rectangular Callout 4"/>
          <p:cNvSpPr>
            <a:spLocks noChangeArrowheads="1"/>
          </p:cNvSpPr>
          <p:nvPr/>
        </p:nvSpPr>
        <p:spPr bwMode="auto">
          <a:xfrm rot="10800000" flipV="1">
            <a:off x="0" y="-34925"/>
            <a:ext cx="5724525" cy="2095500"/>
          </a:xfrm>
          <a:prstGeom prst="wedgeRoundRectCallout">
            <a:avLst>
              <a:gd name="adj1" fmla="val -20310"/>
              <a:gd name="adj2" fmla="val 83329"/>
              <a:gd name="adj3" fmla="val 16667"/>
            </a:avLst>
          </a:prstGeom>
          <a:solidFill>
            <a:srgbClr val="86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يمكن أن تكون </a:t>
            </a:r>
            <a:r>
              <a:rPr lang="ar-JO" sz="4800" b="1" dirty="0">
                <a:solidFill>
                  <a:srgbClr val="FFFFFF"/>
                </a:solidFill>
                <a:latin typeface="Arial" panose="020B0604020202020204" pitchFamily="34" charset="0"/>
                <a:cs typeface="Arial" panose="020B0604020202020204" pitchFamily="34" charset="0"/>
              </a:rPr>
              <a:t>أ</a:t>
            </a: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كثر غموضاً ( إبهاماً )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90500"/>
                                        </p:tgtEl>
                                        <p:attrNameLst>
                                          <p:attrName>style.visibility</p:attrName>
                                        </p:attrNameLst>
                                      </p:cBhvr>
                                      <p:to>
                                        <p:strVal val="visible"/>
                                      </p:to>
                                    </p:set>
                                    <p:anim calcmode="lin" valueType="num">
                                      <p:cBhvr>
                                        <p:cTn id="7" dur="500" fill="hold"/>
                                        <p:tgtEl>
                                          <p:spTgt spid="490500"/>
                                        </p:tgtEl>
                                        <p:attrNameLst>
                                          <p:attrName>ppt_w</p:attrName>
                                        </p:attrNameLst>
                                      </p:cBhvr>
                                      <p:tavLst>
                                        <p:tav tm="0">
                                          <p:val>
                                            <p:fltVal val="0"/>
                                          </p:val>
                                        </p:tav>
                                        <p:tav tm="100000">
                                          <p:val>
                                            <p:strVal val="#ppt_w"/>
                                          </p:val>
                                        </p:tav>
                                      </p:tavLst>
                                    </p:anim>
                                    <p:anim calcmode="lin" valueType="num">
                                      <p:cBhvr>
                                        <p:cTn id="8" dur="500" fill="hold"/>
                                        <p:tgtEl>
                                          <p:spTgt spid="4905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0"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en-US" sz="8800" dirty="0">
                <a:ea typeface="Osaka" charset="0"/>
                <a:cs typeface="Arial" panose="020B0604020202020204" pitchFamily="34" charset="0"/>
              </a:rPr>
              <a:t> </a:t>
            </a:r>
            <a:r>
              <a:rPr lang="ar-JO" sz="8800" dirty="0">
                <a:ea typeface="Osaka" charset="0"/>
                <a:cs typeface="Arial" panose="020B0604020202020204" pitchFamily="34" charset="0"/>
              </a:rPr>
              <a:t>1 بطرس 5</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120301418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685800" y="828674"/>
            <a:ext cx="7924800" cy="1752600"/>
          </a:xfrm>
          <a:effectLst>
            <a:outerShdw blurRad="63500" dist="170861" dir="13319233" algn="ctr" rotWithShape="0">
              <a:srgbClr val="000000">
                <a:alpha val="74998"/>
              </a:srgbClr>
            </a:outerShdw>
          </a:effectLst>
        </p:spPr>
        <p:txBody>
          <a:bodyPr/>
          <a:lstStyle/>
          <a:p>
            <a:pPr eaLnBrk="1" hangingPunct="1">
              <a:defRPr/>
            </a:pPr>
            <a:r>
              <a:rPr lang="ar-JO" sz="17200" dirty="0">
                <a:solidFill>
                  <a:schemeClr val="bg1"/>
                </a:solidFill>
                <a:ea typeface="ＭＳ Ｐゴシック" charset="0"/>
              </a:rPr>
              <a:t>1 بطرس</a:t>
            </a:r>
            <a:endParaRPr lang="en-US" sz="10600" dirty="0">
              <a:solidFill>
                <a:schemeClr val="bg1"/>
              </a:solidFill>
              <a:ea typeface="ＭＳ Ｐゴシック" charset="0"/>
            </a:endParaRPr>
          </a:p>
        </p:txBody>
      </p:sp>
      <p:sp>
        <p:nvSpPr>
          <p:cNvPr id="5" name="Rectangle 2"/>
          <p:cNvSpPr txBox="1">
            <a:spLocks noChangeArrowheads="1"/>
          </p:cNvSpPr>
          <p:nvPr/>
        </p:nvSpPr>
        <p:spPr bwMode="auto">
          <a:xfrm>
            <a:off x="21940" y="2581274"/>
            <a:ext cx="9252520" cy="3656037"/>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النعمة في الألم</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كتبت في 64 م</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السجن في روما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لى كنائس الشتات في آسيا الصغرى</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61170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102580"/>
            <a:ext cx="9129234"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الكلمات المفتاحية</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 النعمة</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والمجد</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832625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قصد الكتابة</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341868"/>
            <a:ext cx="9114468"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كتبت إليكم بكلمات قليلة واعظاً وشاهداً، أن هذه هي نعمة الله الحقيقية التي فيها تقومون.</a:t>
            </a:r>
            <a:r>
              <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SG"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5: 12</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3811719"/>
      </p:ext>
    </p:extLst>
  </p:cSld>
  <p:clrMapOvr>
    <a:overrideClrMapping bg1="lt1" tx1="dk1" bg2="lt2" tx2="dk2" accent1="accent1" accent2="accent2" accent3="accent3" accent4="accent4" accent5="accent5" accent6="accent6" hlink="hlink" folHlink="folHlink"/>
  </p:clrMapOvr>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8100" y="44450"/>
            <a:ext cx="9070975" cy="1143000"/>
          </a:xfrm>
        </p:spPr>
        <p:txBody>
          <a:bodyPr/>
          <a:lstStyle/>
          <a:p>
            <a:r>
              <a:rPr lang="ar-JO" dirty="0"/>
              <a:t>1 بطرس 5</a:t>
            </a:r>
            <a:endParaRPr lang="en-US" dirty="0"/>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26548" r="11645" b="-2"/>
          <a:stretch/>
        </p:blipFill>
        <p:spPr>
          <a:xfrm>
            <a:off x="323528" y="1340768"/>
            <a:ext cx="4172272" cy="5184576"/>
          </a:xfrm>
          <a:noFill/>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495800" y="1268760"/>
            <a:ext cx="4464496" cy="5328592"/>
          </a:xfrm>
        </p:spPr>
        <p:txBody>
          <a:bodyPr/>
          <a:lstStyle/>
          <a:p>
            <a:pPr marL="0" indent="0" algn="r">
              <a:buNone/>
            </a:pPr>
            <a:r>
              <a:rPr lang="ar-JO" sz="2400" dirty="0"/>
              <a:t>1 أطلب إلى الشيوخ الذين بينكم، أنا الشيخ </a:t>
            </a:r>
          </a:p>
          <a:p>
            <a:pPr marL="0" indent="0" algn="r">
              <a:buNone/>
            </a:pPr>
            <a:r>
              <a:rPr lang="ar-JO" sz="2400" dirty="0"/>
              <a:t>   رفيقهم، والشاهد لآلام المسيح، وشريك </a:t>
            </a:r>
          </a:p>
          <a:p>
            <a:pPr marL="0" indent="0" algn="r">
              <a:buNone/>
            </a:pPr>
            <a:r>
              <a:rPr lang="ar-JO" sz="2400" dirty="0"/>
              <a:t>   المجد العتيد أن يعلن. </a:t>
            </a:r>
          </a:p>
          <a:p>
            <a:pPr marL="0" indent="0" algn="r">
              <a:buNone/>
            </a:pPr>
            <a:endParaRPr lang="ar-JO" sz="2400" dirty="0"/>
          </a:p>
          <a:p>
            <a:pPr marL="0" indent="0" algn="r">
              <a:buNone/>
            </a:pPr>
            <a:r>
              <a:rPr lang="ar-JO" sz="2400" dirty="0"/>
              <a:t>2 ارعوا رعية الله التي بينكم نظاراً، لا عن </a:t>
            </a:r>
          </a:p>
          <a:p>
            <a:pPr marL="0" indent="0" algn="r">
              <a:buNone/>
            </a:pPr>
            <a:r>
              <a:rPr lang="ar-JO" sz="2400" dirty="0"/>
              <a:t>   اضطرار بل بالإختيار، ولا لربح قبيح بل </a:t>
            </a:r>
          </a:p>
          <a:p>
            <a:pPr marL="0" indent="0" algn="r">
              <a:buNone/>
            </a:pPr>
            <a:r>
              <a:rPr lang="ar-JO" sz="2400" dirty="0"/>
              <a:t>   بنشاط.</a:t>
            </a:r>
          </a:p>
          <a:p>
            <a:pPr marL="0" indent="0" algn="r">
              <a:buNone/>
            </a:pPr>
            <a:endParaRPr lang="ar-JO" sz="2400" dirty="0"/>
          </a:p>
          <a:p>
            <a:pPr marL="0" indent="0" algn="r">
              <a:buNone/>
            </a:pPr>
            <a:r>
              <a:rPr lang="ar-JO" sz="2400" dirty="0"/>
              <a:t>3 ولا كمن يسود على الأنصبة، بل صائرين </a:t>
            </a:r>
          </a:p>
          <a:p>
            <a:pPr marL="0" indent="0" algn="r">
              <a:buNone/>
            </a:pPr>
            <a:r>
              <a:rPr lang="ar-JO" sz="2400" dirty="0"/>
              <a:t>   أمثلة للرعية.</a:t>
            </a:r>
            <a:endParaRPr lang="en-SG" sz="2400" dirty="0"/>
          </a:p>
          <a:p>
            <a:pPr algn="r"/>
            <a:endParaRPr lang="en-US" sz="2400" dirty="0"/>
          </a:p>
        </p:txBody>
      </p:sp>
    </p:spTree>
    <p:extLst>
      <p:ext uri="{BB962C8B-B14F-4D97-AF65-F5344CB8AC3E}">
        <p14:creationId xmlns:p14="http://schemas.microsoft.com/office/powerpoint/2010/main" val="2726010436"/>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8100" y="44450"/>
            <a:ext cx="9070975" cy="1143000"/>
          </a:xfrm>
        </p:spPr>
        <p:txBody>
          <a:bodyPr/>
          <a:lstStyle/>
          <a:p>
            <a:r>
              <a:rPr lang="ar-JO" dirty="0"/>
              <a:t>1 بطرس 5</a:t>
            </a:r>
            <a:endParaRPr lang="en-US" dirty="0"/>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26548" r="11645" b="-2"/>
          <a:stretch/>
        </p:blipFill>
        <p:spPr>
          <a:xfrm>
            <a:off x="323528" y="1340768"/>
            <a:ext cx="4172272" cy="5184576"/>
          </a:xfrm>
          <a:noFill/>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495799" y="1052736"/>
            <a:ext cx="4613275" cy="5544616"/>
          </a:xfrm>
        </p:spPr>
        <p:txBody>
          <a:bodyPr/>
          <a:lstStyle/>
          <a:p>
            <a:pPr marL="0" indent="0" algn="r">
              <a:buNone/>
            </a:pPr>
            <a:r>
              <a:rPr lang="ar-JO" sz="2400" dirty="0"/>
              <a:t>4 ومتى ظهر رئيس الرعاة تنالون إكليل </a:t>
            </a:r>
          </a:p>
          <a:p>
            <a:pPr marL="0" indent="0" algn="r">
              <a:buNone/>
            </a:pPr>
            <a:r>
              <a:rPr lang="ar-JO" sz="2400" dirty="0"/>
              <a:t>   المجد الذي لا يبلى.</a:t>
            </a:r>
          </a:p>
          <a:p>
            <a:pPr marL="0" indent="0" algn="r">
              <a:buNone/>
            </a:pPr>
            <a:endParaRPr lang="ar-JO" sz="2400" dirty="0"/>
          </a:p>
          <a:p>
            <a:pPr marL="0" indent="0" algn="r">
              <a:buNone/>
            </a:pPr>
            <a:r>
              <a:rPr lang="ar-JO" sz="2400" dirty="0"/>
              <a:t>5 كذلك أيها الأحداث اخضعوا للشيوخ، </a:t>
            </a:r>
          </a:p>
          <a:p>
            <a:pPr marL="0" indent="0" algn="r">
              <a:buNone/>
            </a:pPr>
            <a:r>
              <a:rPr lang="ar-JO" sz="2400" dirty="0"/>
              <a:t>   وكونوا جميعا خاضعين بعضكم لبعض، </a:t>
            </a:r>
          </a:p>
          <a:p>
            <a:pPr marL="0" indent="0" algn="r">
              <a:buNone/>
            </a:pPr>
            <a:r>
              <a:rPr lang="ar-JO" sz="2400" dirty="0"/>
              <a:t>   وتسربلوا بالتواضع، لأن الله يقاوم </a:t>
            </a:r>
          </a:p>
          <a:p>
            <a:pPr marL="0" indent="0" algn="r">
              <a:buNone/>
            </a:pPr>
            <a:r>
              <a:rPr lang="ar-JO" sz="2400" dirty="0"/>
              <a:t>   المستكبرين، وأما المتواضعون فيعطيهم   </a:t>
            </a:r>
          </a:p>
          <a:p>
            <a:pPr marL="0" indent="0" algn="r">
              <a:buNone/>
            </a:pPr>
            <a:r>
              <a:rPr lang="ar-JO" sz="2400" dirty="0"/>
              <a:t>   نعمة».</a:t>
            </a:r>
          </a:p>
          <a:p>
            <a:pPr marL="0" indent="0" algn="r">
              <a:buNone/>
            </a:pPr>
            <a:endParaRPr lang="ar-JO" sz="2400" dirty="0"/>
          </a:p>
          <a:p>
            <a:pPr marL="0" indent="0" algn="r">
              <a:buNone/>
            </a:pPr>
            <a:r>
              <a:rPr lang="ar-JO" sz="2400" dirty="0"/>
              <a:t>6 فتواضعوا تحت يد الله القوية لكي يرفعكم </a:t>
            </a:r>
          </a:p>
          <a:p>
            <a:pPr marL="0" indent="0" algn="r">
              <a:buNone/>
            </a:pPr>
            <a:r>
              <a:rPr lang="ar-JO" sz="2400" dirty="0"/>
              <a:t>   في حينه</a:t>
            </a:r>
          </a:p>
          <a:p>
            <a:pPr marL="0" indent="0" algn="r">
              <a:buNone/>
            </a:pPr>
            <a:endParaRPr lang="ar-JO" sz="2400" dirty="0"/>
          </a:p>
          <a:p>
            <a:pPr marL="0" indent="0" algn="r">
              <a:buNone/>
            </a:pPr>
            <a:r>
              <a:rPr lang="ar-JO" sz="2400" dirty="0"/>
              <a:t>7 ملقين كل همكم عليه، لأنه هو يعتني بكم.</a:t>
            </a:r>
            <a:endParaRPr lang="en-SG" sz="2400" dirty="0"/>
          </a:p>
          <a:p>
            <a:pPr algn="r"/>
            <a:endParaRPr lang="en-US" sz="2400" dirty="0"/>
          </a:p>
        </p:txBody>
      </p:sp>
    </p:spTree>
    <p:extLst>
      <p:ext uri="{BB962C8B-B14F-4D97-AF65-F5344CB8AC3E}">
        <p14:creationId xmlns:p14="http://schemas.microsoft.com/office/powerpoint/2010/main" val="1591854354"/>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8100" y="44450"/>
            <a:ext cx="9070975" cy="1143000"/>
          </a:xfrm>
        </p:spPr>
        <p:txBody>
          <a:bodyPr/>
          <a:lstStyle/>
          <a:p>
            <a:r>
              <a:rPr lang="ar-JO" dirty="0"/>
              <a:t>1 بطرس 5</a:t>
            </a:r>
            <a:endParaRPr lang="en-US" dirty="0"/>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26548" r="11645" b="-2"/>
          <a:stretch/>
        </p:blipFill>
        <p:spPr>
          <a:xfrm>
            <a:off x="323528" y="1340768"/>
            <a:ext cx="4172272" cy="5184576"/>
          </a:xfrm>
          <a:noFill/>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495800" y="1052736"/>
            <a:ext cx="4610100" cy="5535314"/>
          </a:xfrm>
        </p:spPr>
        <p:txBody>
          <a:bodyPr/>
          <a:lstStyle/>
          <a:p>
            <a:pPr marL="0" indent="0" algn="r">
              <a:buNone/>
            </a:pPr>
            <a:r>
              <a:rPr lang="ar-JO" sz="2400" dirty="0"/>
              <a:t>8 اصحوا واسهروا لأن إبليس خصمكم كأسد </a:t>
            </a:r>
          </a:p>
          <a:p>
            <a:pPr marL="0" indent="0" algn="r">
              <a:buNone/>
            </a:pPr>
            <a:r>
              <a:rPr lang="ar-JO" sz="2400" dirty="0"/>
              <a:t>   زائر، يجول ملتمساً من يبتلعه هو.</a:t>
            </a:r>
          </a:p>
          <a:p>
            <a:pPr marL="0" indent="0" algn="r">
              <a:buNone/>
            </a:pPr>
            <a:endParaRPr lang="ar-JO" sz="2400" dirty="0"/>
          </a:p>
          <a:p>
            <a:pPr marL="0" indent="0" algn="r">
              <a:buNone/>
            </a:pPr>
            <a:r>
              <a:rPr lang="ar-JO" sz="2400" dirty="0"/>
              <a:t>9 فقاوموه راسخين في الإيمان، عالمين أن </a:t>
            </a:r>
          </a:p>
          <a:p>
            <a:pPr marL="0" indent="0" algn="r">
              <a:buNone/>
            </a:pPr>
            <a:r>
              <a:rPr lang="ar-JO" sz="2400" dirty="0"/>
              <a:t>   نفس هذه الآلام تجرى على إخوتكم الذين </a:t>
            </a:r>
          </a:p>
          <a:p>
            <a:pPr marL="0" indent="0" algn="r">
              <a:buNone/>
            </a:pPr>
            <a:r>
              <a:rPr lang="ar-JO" sz="2400" dirty="0"/>
              <a:t>   في العالم.</a:t>
            </a:r>
          </a:p>
          <a:p>
            <a:pPr marL="0" indent="0" algn="r">
              <a:buNone/>
            </a:pPr>
            <a:endParaRPr lang="ar-JO" sz="2400" dirty="0"/>
          </a:p>
          <a:p>
            <a:pPr marL="0" indent="0" algn="r">
              <a:buNone/>
            </a:pPr>
            <a:r>
              <a:rPr lang="ar-JO" sz="2400" dirty="0"/>
              <a:t>10 وإله كل نعمة الذي دعانا إلى مجده  </a:t>
            </a:r>
          </a:p>
          <a:p>
            <a:pPr marL="0" indent="0" algn="r">
              <a:buNone/>
            </a:pPr>
            <a:r>
              <a:rPr lang="ar-JO" sz="2400" dirty="0"/>
              <a:t>     الأبدي في المسيح يسوع، بعدما تألمتم </a:t>
            </a:r>
          </a:p>
          <a:p>
            <a:pPr marL="0" indent="0" algn="r">
              <a:buNone/>
            </a:pPr>
            <a:r>
              <a:rPr lang="ar-JO" sz="2400" dirty="0"/>
              <a:t>     يسيراً، هو يكملكم ويثبتكم ويقويكم </a:t>
            </a:r>
          </a:p>
          <a:p>
            <a:pPr marL="0" indent="0" algn="r">
              <a:buNone/>
            </a:pPr>
            <a:r>
              <a:rPr lang="ar-JO" sz="2400" dirty="0"/>
              <a:t>    ويمكنكم.</a:t>
            </a:r>
          </a:p>
          <a:p>
            <a:pPr marL="0" indent="0" algn="r">
              <a:buNone/>
            </a:pPr>
            <a:endParaRPr lang="ar-JO" sz="2400" dirty="0"/>
          </a:p>
          <a:p>
            <a:pPr marL="0" indent="0" algn="r">
              <a:buNone/>
            </a:pPr>
            <a:r>
              <a:rPr lang="ar-JO" sz="2400" dirty="0"/>
              <a:t>11 له المجد والسلطان إلى أبد الآبدين. آمين.</a:t>
            </a:r>
            <a:endParaRPr lang="en-US" sz="2400" dirty="0"/>
          </a:p>
        </p:txBody>
      </p:sp>
    </p:spTree>
    <p:extLst>
      <p:ext uri="{BB962C8B-B14F-4D97-AF65-F5344CB8AC3E}">
        <p14:creationId xmlns:p14="http://schemas.microsoft.com/office/powerpoint/2010/main" val="721955894"/>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8100" y="44450"/>
            <a:ext cx="9070975" cy="1143000"/>
          </a:xfrm>
        </p:spPr>
        <p:txBody>
          <a:bodyPr/>
          <a:lstStyle/>
          <a:p>
            <a:r>
              <a:rPr lang="ar-JO" dirty="0"/>
              <a:t>1 بطرس 5</a:t>
            </a:r>
            <a:endParaRPr lang="en-US" dirty="0"/>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rcRect l="26548" r="11645" b="-2"/>
          <a:stretch/>
        </p:blipFill>
        <p:spPr>
          <a:xfrm>
            <a:off x="323528" y="1340768"/>
            <a:ext cx="4172272" cy="5184576"/>
          </a:xfrm>
          <a:noFill/>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495800" y="1340768"/>
            <a:ext cx="4464496" cy="5247282"/>
          </a:xfrm>
        </p:spPr>
        <p:txBody>
          <a:bodyPr/>
          <a:lstStyle/>
          <a:p>
            <a:pPr marL="0" indent="0" algn="r">
              <a:buNone/>
            </a:pPr>
            <a:r>
              <a:rPr lang="ar-JO" sz="2400" dirty="0"/>
              <a:t>12 بيد سلوانس الأخ الأمين،­ - كما أظن­ -  </a:t>
            </a:r>
          </a:p>
          <a:p>
            <a:pPr marL="0" indent="0" algn="r">
              <a:buNone/>
            </a:pPr>
            <a:r>
              <a:rPr lang="ar-JO" sz="2400" dirty="0"/>
              <a:t>     كتبت إليكم بكلمات قليلة واعظا وشاهدا، </a:t>
            </a:r>
          </a:p>
          <a:p>
            <a:pPr marL="0" indent="0" algn="r">
              <a:buNone/>
            </a:pPr>
            <a:r>
              <a:rPr lang="ar-JO" sz="2400" dirty="0"/>
              <a:t>     أن هذه هي نعمة الله الحقيقية التي فيها </a:t>
            </a:r>
          </a:p>
          <a:p>
            <a:pPr marL="0" indent="0" algn="r">
              <a:buNone/>
            </a:pPr>
            <a:r>
              <a:rPr lang="ar-JO" sz="2400" dirty="0"/>
              <a:t>     تقومون.</a:t>
            </a:r>
          </a:p>
          <a:p>
            <a:pPr marL="0" indent="0" algn="r">
              <a:buNone/>
            </a:pPr>
            <a:endParaRPr lang="ar-JO" sz="2400" dirty="0"/>
          </a:p>
          <a:p>
            <a:pPr marL="0" indent="0" algn="r">
              <a:buNone/>
            </a:pPr>
            <a:r>
              <a:rPr lang="ar-JO" sz="2400" dirty="0"/>
              <a:t>13 تسلم عليكم التي في بابل المختارة معكم </a:t>
            </a:r>
          </a:p>
          <a:p>
            <a:pPr marL="0" indent="0" algn="r">
              <a:buNone/>
            </a:pPr>
            <a:r>
              <a:rPr lang="ar-JO" sz="2400" dirty="0"/>
              <a:t>     ومرقس ابني.</a:t>
            </a:r>
          </a:p>
          <a:p>
            <a:pPr marL="0" indent="0" algn="r">
              <a:buNone/>
            </a:pPr>
            <a:endParaRPr lang="ar-JO" sz="2400" dirty="0"/>
          </a:p>
          <a:p>
            <a:pPr marL="0" indent="0" algn="r">
              <a:buNone/>
            </a:pPr>
            <a:r>
              <a:rPr lang="ar-JO" sz="2400" dirty="0"/>
              <a:t>14 سلموا بعضكم على بعض بقبلة المحبة. </a:t>
            </a:r>
          </a:p>
          <a:p>
            <a:pPr marL="0" indent="0" algn="r">
              <a:buNone/>
            </a:pPr>
            <a:r>
              <a:rPr lang="ar-JO" sz="2400" dirty="0"/>
              <a:t>     سلام لكم جميعكم الذين في المسيح </a:t>
            </a:r>
          </a:p>
          <a:p>
            <a:pPr marL="0" indent="0" algn="r">
              <a:buNone/>
            </a:pPr>
            <a:r>
              <a:rPr lang="ar-JO" sz="2400" dirty="0"/>
              <a:t>     يسوع. آمين.</a:t>
            </a:r>
            <a:endParaRPr lang="en-US" sz="2400" dirty="0"/>
          </a:p>
        </p:txBody>
      </p:sp>
    </p:spTree>
    <p:extLst>
      <p:ext uri="{BB962C8B-B14F-4D97-AF65-F5344CB8AC3E}">
        <p14:creationId xmlns:p14="http://schemas.microsoft.com/office/powerpoint/2010/main" val="242613781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4766" y="1988840"/>
            <a:ext cx="9144000" cy="33852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تجذب الآخرين</a:t>
            </a:r>
            <a:b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b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وسط الألم</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695712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نيرون يسمم بريتانيكوس</a:t>
            </a:r>
            <a:endParaRPr lang="en-US" dirty="0">
              <a:ea typeface="ＭＳ Ｐゴシック" charset="0"/>
              <a:cs typeface="Arial" panose="020B0604020202020204" pitchFamily="34" charset="0"/>
            </a:endParaRPr>
          </a:p>
        </p:txBody>
      </p:sp>
      <p:pic>
        <p:nvPicPr>
          <p:cNvPr id="169986" name="Picture 4" descr="Nero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416050"/>
            <a:ext cx="8229600" cy="530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7" name="TextBox 3"/>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تيري ديري، الرومان الفاسدون، تاريخ رهيب (سكولاستيك، 1994)، 67</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السؤال 1</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بأي سلطان يعطي بطرس هذه التحذيرات في الإصحاح الخامس؟</a:t>
            </a:r>
            <a:endParaRPr kumimoji="0" lang="en-SG"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553186601"/>
      </p:ext>
    </p:extLst>
  </p:cSld>
  <p:clrMapOvr>
    <a:overrideClrMapping bg1="lt1" tx1="dk1" bg2="lt2" tx2="dk2" accent1="accent1" accent2="accent2" accent3="accent3" accent4="accent4" accent5="accent5" accent6="accent6" hlink="hlink" folHlink="folHlink"/>
  </p:clrMapOvr>
  <p:transition/>
</p:sld>
</file>

<file path=ppt/slides/slide30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السؤال 2</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انظر إلى يوحنا 10: 1-6، 10-16 واكتب ما هي الأفكار التي أعطتك إياها هذه الآيات بالإرتباط مع 1 بطرس 5؟</a:t>
            </a:r>
            <a:endParaRPr kumimoji="0" lang="en-SG"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9041573"/>
      </p:ext>
    </p:extLst>
  </p:cSld>
  <p:clrMapOvr>
    <a:overrideClrMapping bg1="lt1" tx1="dk1" bg2="lt2" tx2="dk2" accent1="accent1" accent2="accent2" accent3="accent3" accent4="accent4" accent5="accent5" accent6="accent6" hlink="hlink" folHlink="folHlink"/>
  </p:clrMapOvr>
  <p:transition/>
</p:sld>
</file>

<file path=ppt/slides/slide30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السؤال 3</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نصائحه الأخيرة في الأعداد 5-10، يذكر بطرس الكبرياء والتواضع والقلق والشيطان. هل ترى أي علاقة بين هذه المواضيع؟</a:t>
            </a:r>
            <a:endParaRPr kumimoji="0" lang="en-S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2896269"/>
      </p:ext>
    </p:extLst>
  </p:cSld>
  <p:clrMapOvr>
    <a:overrideClrMapping bg1="lt1" tx1="dk1" bg2="lt2" tx2="dk2" accent1="accent1" accent2="accent2" accent3="accent3" accent4="accent4" accent5="accent5" accent6="accent6" hlink="hlink" folHlink="folHlink"/>
  </p:clrMapOvr>
  <p:transition/>
</p:sld>
</file>

<file path=ppt/slides/slide30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السؤال 4</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لأنني أعتقد أن الكثير منا يعانون أحياناً من القلق، ابحث عن هذه الآيات (متى 25:6-34، فيلبي 6:4-7، فيلبي 19:4، رومية 28:8-32) مع 1 بطرس 15: 7، وقم بتلخيص ما تتعلمه عن المسيحي والقلق. كيف تحدث الله إلى قلبك عن هذا؟</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747993"/>
      </p:ext>
    </p:extLst>
  </p:cSld>
  <p:clrMapOvr>
    <a:overrideClrMapping bg1="lt1" tx1="dk1" bg2="lt2" tx2="dk2" accent1="accent1" accent2="accent2" accent3="accent3" accent4="accent4" accent5="accent5" accent6="accent6" hlink="hlink" folHlink="folHlink"/>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34811" y="44450"/>
            <a:ext cx="4021165" cy="1143000"/>
          </a:xfrm>
        </p:spPr>
        <p:txBody>
          <a:bodyPr/>
          <a:lstStyle/>
          <a:p>
            <a:r>
              <a:rPr lang="ar-JO" sz="4000" dirty="0">
                <a:solidFill>
                  <a:srgbClr val="FFC000"/>
                </a:solidFill>
              </a:rPr>
              <a:t>التعامل مع القلق</a:t>
            </a:r>
            <a:endParaRPr lang="en-US" sz="4000" dirty="0">
              <a:solidFill>
                <a:srgbClr val="FFC000"/>
              </a:solidFill>
            </a:endParaRPr>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rcRect l="26548" r="11645" b="-2"/>
          <a:stretch/>
        </p:blipFill>
        <p:spPr>
          <a:xfrm>
            <a:off x="334811" y="1268760"/>
            <a:ext cx="3940479" cy="4896544"/>
          </a:xfrm>
          <a:noFill/>
          <a:ln>
            <a:solidFill>
              <a:srgbClr val="FFC000"/>
            </a:solidFill>
          </a:ln>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572000" y="125934"/>
            <a:ext cx="4388296" cy="6399410"/>
          </a:xfrm>
        </p:spPr>
        <p:txBody>
          <a:bodyPr/>
          <a:lstStyle/>
          <a:p>
            <a:pPr marL="0" indent="0">
              <a:buNone/>
            </a:pPr>
            <a:endParaRPr lang="en-US" sz="2000" dirty="0"/>
          </a:p>
          <a:p>
            <a:pPr marL="0" indent="0" algn="r">
              <a:buNone/>
            </a:pPr>
            <a:r>
              <a:rPr lang="ar-JO" sz="2000" dirty="0"/>
              <a:t>متى 6: 25-34 – </a:t>
            </a:r>
            <a:r>
              <a:rPr lang="ar-JO" sz="2000" dirty="0">
                <a:solidFill>
                  <a:srgbClr val="FFC000"/>
                </a:solidFill>
              </a:rPr>
              <a:t>لا تهتموا </a:t>
            </a:r>
            <a:r>
              <a:rPr lang="ar-JO" sz="2000" dirty="0"/>
              <a:t>لحياتكم. </a:t>
            </a:r>
            <a:r>
              <a:rPr lang="ar-JO" sz="2000" dirty="0">
                <a:solidFill>
                  <a:srgbClr val="FFC000"/>
                </a:solidFill>
              </a:rPr>
              <a:t>أطلبوا أولاً ملكوته </a:t>
            </a:r>
            <a:r>
              <a:rPr lang="ar-JO" sz="2000" dirty="0"/>
              <a:t>و</a:t>
            </a:r>
            <a:r>
              <a:rPr lang="ar-JO" sz="2000" dirty="0">
                <a:solidFill>
                  <a:srgbClr val="FFC000"/>
                </a:solidFill>
              </a:rPr>
              <a:t>بره</a:t>
            </a:r>
            <a:r>
              <a:rPr lang="ar-JO" sz="2000" dirty="0"/>
              <a:t> وهذه كلها تزاد لكم. </a:t>
            </a:r>
            <a:r>
              <a:rPr lang="ar-JO" sz="2000" dirty="0">
                <a:solidFill>
                  <a:srgbClr val="FFC000"/>
                </a:solidFill>
              </a:rPr>
              <a:t>لا تهتموا للغد</a:t>
            </a:r>
            <a:r>
              <a:rPr lang="ar-JO" sz="2000" dirty="0"/>
              <a:t>.</a:t>
            </a:r>
            <a:endParaRPr lang="en-US" sz="2000" dirty="0"/>
          </a:p>
          <a:p>
            <a:pPr marL="0" indent="0">
              <a:buNone/>
            </a:pPr>
            <a:endParaRPr lang="en-US" sz="2000" dirty="0"/>
          </a:p>
          <a:p>
            <a:pPr marL="0" indent="0" algn="r">
              <a:buNone/>
            </a:pPr>
            <a:r>
              <a:rPr lang="ar-JO" sz="2000" dirty="0"/>
              <a:t>فيلبي 4: 6، 7، 19 </a:t>
            </a:r>
            <a:r>
              <a:rPr lang="ar-JO" sz="2000" dirty="0">
                <a:solidFill>
                  <a:srgbClr val="FFC000"/>
                </a:solidFill>
              </a:rPr>
              <a:t>لا تهتموا بشيء </a:t>
            </a:r>
            <a:r>
              <a:rPr lang="ar-JO" sz="2000" dirty="0"/>
              <a:t>بل في كل شيء </a:t>
            </a:r>
            <a:r>
              <a:rPr lang="ar-JO" sz="2000" dirty="0">
                <a:solidFill>
                  <a:srgbClr val="FFFF00"/>
                </a:solidFill>
              </a:rPr>
              <a:t>بالصلاة والدعاء</a:t>
            </a:r>
            <a:r>
              <a:rPr lang="ar-JO" sz="2000" dirty="0"/>
              <a:t> مع </a:t>
            </a:r>
            <a:r>
              <a:rPr lang="ar-JO" sz="2000" dirty="0">
                <a:solidFill>
                  <a:srgbClr val="FFFF00"/>
                </a:solidFill>
              </a:rPr>
              <a:t>الشكر</a:t>
            </a:r>
            <a:r>
              <a:rPr lang="ar-JO" sz="2000" dirty="0"/>
              <a:t> </a:t>
            </a:r>
            <a:r>
              <a:rPr lang="ar-JO" sz="2000" dirty="0">
                <a:solidFill>
                  <a:srgbClr val="FFC000"/>
                </a:solidFill>
              </a:rPr>
              <a:t>لتعلم طلباتكم لدى الله وسلام الله </a:t>
            </a:r>
            <a:r>
              <a:rPr lang="ar-JO" sz="2000" dirty="0"/>
              <a:t>الذي يفوق كل عقل </a:t>
            </a:r>
            <a:r>
              <a:rPr lang="ar-JO" sz="2000" dirty="0">
                <a:solidFill>
                  <a:srgbClr val="FFC000"/>
                </a:solidFill>
              </a:rPr>
              <a:t>يحفظ قلوبكم وأفكاركم في المسيح يسوع</a:t>
            </a:r>
            <a:r>
              <a:rPr lang="ar-JO" sz="2000" dirty="0"/>
              <a:t>. </a:t>
            </a:r>
            <a:r>
              <a:rPr lang="ar-JO" sz="2000" dirty="0">
                <a:solidFill>
                  <a:srgbClr val="FFC000"/>
                </a:solidFill>
              </a:rPr>
              <a:t>فيملاً إلهي جميع احتياجكم</a:t>
            </a:r>
            <a:r>
              <a:rPr lang="ar-JO" sz="2000" dirty="0"/>
              <a:t> بحسب غناه في المجد في المسيح يسوع.</a:t>
            </a:r>
            <a:endParaRPr lang="en-US" sz="2000" dirty="0"/>
          </a:p>
          <a:p>
            <a:pPr marL="0" indent="0">
              <a:buNone/>
            </a:pPr>
            <a:endParaRPr lang="en-US" sz="2000" dirty="0"/>
          </a:p>
          <a:p>
            <a:pPr marL="0" indent="0" algn="r">
              <a:buNone/>
            </a:pPr>
            <a:r>
              <a:rPr lang="ar-JO" sz="2000" dirty="0"/>
              <a:t>رومية 8: 28-32 نحن نعلم أن </a:t>
            </a:r>
            <a:r>
              <a:rPr lang="ar-JO" sz="2000" dirty="0">
                <a:solidFill>
                  <a:srgbClr val="FFC000"/>
                </a:solidFill>
              </a:rPr>
              <a:t>كل الأشياء تعمل معاً للخير للذين يحبون الله</a:t>
            </a:r>
            <a:r>
              <a:rPr lang="ar-JO" sz="2000" dirty="0"/>
              <a:t> المدعوون حسب قصده. </a:t>
            </a:r>
            <a:r>
              <a:rPr lang="ar-JO" sz="2000" dirty="0">
                <a:solidFill>
                  <a:srgbClr val="FFC000"/>
                </a:solidFill>
              </a:rPr>
              <a:t>إن كان الله معنا فمن علينا؟ </a:t>
            </a:r>
            <a:r>
              <a:rPr lang="ar-JO" sz="2000" dirty="0"/>
              <a:t>الذي لم يشفق على ابنه بل بذله لأجلنا أجمعين كيف لا يهبنا معه كل شيء؟</a:t>
            </a:r>
            <a:endParaRPr lang="en-US" sz="2000" dirty="0"/>
          </a:p>
          <a:p>
            <a:pPr marL="0" indent="0">
              <a:buNone/>
            </a:pPr>
            <a:endParaRPr lang="en-US" sz="2000" dirty="0"/>
          </a:p>
          <a:p>
            <a:pPr marL="0" indent="0" algn="r">
              <a:buNone/>
            </a:pPr>
            <a:r>
              <a:rPr lang="ar-JO" sz="2000" dirty="0"/>
              <a:t>1 بطرس 5: 7 </a:t>
            </a:r>
            <a:r>
              <a:rPr lang="ar-JO" sz="2000" dirty="0">
                <a:solidFill>
                  <a:srgbClr val="FFC000"/>
                </a:solidFill>
              </a:rPr>
              <a:t>ملقين كل همكم عليه </a:t>
            </a:r>
            <a:r>
              <a:rPr lang="ar-JO" sz="2000" dirty="0"/>
              <a:t>لأنه هو يعتني بكم</a:t>
            </a: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17825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34811" y="44450"/>
            <a:ext cx="4021165" cy="1143000"/>
          </a:xfrm>
        </p:spPr>
        <p:txBody>
          <a:bodyPr/>
          <a:lstStyle/>
          <a:p>
            <a:r>
              <a:rPr lang="ar-JO" sz="3200" dirty="0">
                <a:solidFill>
                  <a:srgbClr val="FFC000"/>
                </a:solidFill>
              </a:rPr>
              <a:t>نتائج الألم</a:t>
            </a:r>
            <a:endParaRPr lang="en-US" sz="3200" dirty="0">
              <a:solidFill>
                <a:srgbClr val="FFC000"/>
              </a:solidFill>
            </a:endParaRPr>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rcRect l="26548" r="11645" b="-2"/>
          <a:stretch/>
        </p:blipFill>
        <p:spPr>
          <a:xfrm>
            <a:off x="334811" y="1268760"/>
            <a:ext cx="3940479" cy="4896544"/>
          </a:xfrm>
          <a:noFill/>
          <a:ln>
            <a:solidFill>
              <a:srgbClr val="FFC000"/>
            </a:solidFill>
          </a:ln>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572000" y="125934"/>
            <a:ext cx="2880320" cy="6399410"/>
          </a:xfrm>
        </p:spPr>
        <p:txBody>
          <a:bodyPr/>
          <a:lstStyle/>
          <a:p>
            <a:pPr marL="0" indent="0" algn="r">
              <a:buNone/>
            </a:pPr>
            <a:endParaRPr lang="en-US" sz="1200" dirty="0"/>
          </a:p>
          <a:p>
            <a:pPr marL="0" indent="0" algn="r">
              <a:buNone/>
            </a:pPr>
            <a:r>
              <a:rPr lang="ar-JO" sz="3600" dirty="0"/>
              <a:t>هو سوف:</a:t>
            </a:r>
            <a:endParaRPr lang="en-US" sz="3600" dirty="0"/>
          </a:p>
          <a:p>
            <a:pPr marL="0" indent="0" algn="r">
              <a:buNone/>
            </a:pPr>
            <a:endParaRPr lang="en-US" sz="2000" dirty="0"/>
          </a:p>
          <a:p>
            <a:pPr marL="0" indent="0" algn="r">
              <a:buNone/>
            </a:pPr>
            <a:r>
              <a:rPr lang="ar-JO" sz="3600" dirty="0"/>
              <a:t>يكملكم</a:t>
            </a:r>
            <a:endParaRPr lang="en-US" sz="3600" dirty="0"/>
          </a:p>
          <a:p>
            <a:pPr marL="0" indent="0" algn="r">
              <a:buNone/>
            </a:pPr>
            <a:endParaRPr lang="en-US" sz="3600" dirty="0"/>
          </a:p>
          <a:p>
            <a:pPr marL="0" indent="0" algn="r">
              <a:buNone/>
            </a:pPr>
            <a:r>
              <a:rPr lang="ar-JO" sz="3600" dirty="0"/>
              <a:t>يثبتكم</a:t>
            </a:r>
            <a:endParaRPr lang="en-US" sz="3600" dirty="0"/>
          </a:p>
          <a:p>
            <a:pPr marL="0" indent="0" algn="r">
              <a:buNone/>
            </a:pPr>
            <a:endParaRPr lang="en-US" sz="3600" dirty="0"/>
          </a:p>
          <a:p>
            <a:pPr marL="0" indent="0" algn="r">
              <a:buNone/>
            </a:pPr>
            <a:r>
              <a:rPr lang="ar-JO" sz="3600" dirty="0"/>
              <a:t>يقويكم</a:t>
            </a:r>
            <a:endParaRPr lang="en-US" sz="3600" dirty="0"/>
          </a:p>
          <a:p>
            <a:pPr marL="0" indent="0" algn="r">
              <a:buNone/>
            </a:pPr>
            <a:endParaRPr lang="en-US" sz="3600" dirty="0"/>
          </a:p>
          <a:p>
            <a:pPr marL="0" indent="0" algn="r">
              <a:buNone/>
            </a:pPr>
            <a:r>
              <a:rPr lang="ar-JO" sz="3600" dirty="0"/>
              <a:t>يمكنكم</a:t>
            </a:r>
            <a:r>
              <a:rPr lang="en-US" sz="3600" dirty="0"/>
              <a:t> </a:t>
            </a:r>
          </a:p>
          <a:p>
            <a:pPr marL="0" indent="0" algn="r">
              <a:buNone/>
            </a:pPr>
            <a:endParaRPr lang="en-US" sz="1800" dirty="0"/>
          </a:p>
          <a:p>
            <a:pPr marL="0" indent="0" algn="r">
              <a:buNone/>
            </a:pPr>
            <a:endParaRPr lang="en-US" sz="1800" dirty="0"/>
          </a:p>
        </p:txBody>
      </p:sp>
    </p:spTree>
    <p:extLst>
      <p:ext uri="{BB962C8B-B14F-4D97-AF65-F5344CB8AC3E}">
        <p14:creationId xmlns:p14="http://schemas.microsoft.com/office/powerpoint/2010/main" val="3262125364"/>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السؤال 5</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اقرأ أفسس ١٠:٦-١٧ واكتب أوجه التشابه التي تراها بين هذه الأعداد و1 بطرس ٥: ٨، ٩. ما الذي تتعلمه ويمكنك تطبيقه في حياتك الخاصة؟</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738840"/>
      </p:ext>
    </p:extLst>
  </p:cSld>
  <p:clrMapOvr>
    <a:overrideClrMapping bg1="lt1" tx1="dk1" bg2="lt2" tx2="dk2" accent1="accent1" accent2="accent2" accent3="accent3" accent4="accent4" accent5="accent5" accent6="accent6" hlink="hlink" folHlink="folHlink"/>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C7660BC6-8AEC-48BB-8532-40284558E012}"/>
              </a:ext>
            </a:extLst>
          </p:cNvPr>
          <p:cNvSpPr>
            <a:spLocks noGrp="1"/>
          </p:cNvSpPr>
          <p:nvPr>
            <p:ph type="title"/>
          </p:nvPr>
        </p:nvSpPr>
        <p:spPr>
          <a:xfrm>
            <a:off x="255636" y="260648"/>
            <a:ext cx="4028332" cy="1143000"/>
          </a:xfrm>
        </p:spPr>
        <p:txBody>
          <a:bodyPr/>
          <a:lstStyle/>
          <a:p>
            <a:r>
              <a:rPr lang="ar-JO" sz="3200" dirty="0">
                <a:solidFill>
                  <a:srgbClr val="FFC000"/>
                </a:solidFill>
              </a:rPr>
              <a:t>أفسس 6: 10-13</a:t>
            </a:r>
            <a:endParaRPr lang="en-US" sz="3200" dirty="0">
              <a:solidFill>
                <a:srgbClr val="FFC000"/>
              </a:solidFill>
            </a:endParaRPr>
          </a:p>
        </p:txBody>
      </p:sp>
      <p:pic>
        <p:nvPicPr>
          <p:cNvPr id="15" name="Content Placeholder 14" descr="A picture containing grass, sky, outdoor, field&#10;&#10;Description automatically generated">
            <a:extLst>
              <a:ext uri="{FF2B5EF4-FFF2-40B4-BE49-F238E27FC236}">
                <a16:creationId xmlns:a16="http://schemas.microsoft.com/office/drawing/2014/main" id="{FCFCAAAA-99A0-D04D-9C9D-3304D46D3758}"/>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5934" r="32197" b="1"/>
          <a:stretch/>
        </p:blipFill>
        <p:spPr>
          <a:xfrm>
            <a:off x="658322" y="1844824"/>
            <a:ext cx="3267030" cy="3528392"/>
          </a:xfrm>
          <a:noFill/>
          <a:ln>
            <a:solidFill>
              <a:srgbClr val="FFC000"/>
            </a:solidFill>
          </a:ln>
        </p:spPr>
      </p:pic>
      <p:sp>
        <p:nvSpPr>
          <p:cNvPr id="22" name="Content Placeholder 3">
            <a:extLst>
              <a:ext uri="{FF2B5EF4-FFF2-40B4-BE49-F238E27FC236}">
                <a16:creationId xmlns:a16="http://schemas.microsoft.com/office/drawing/2014/main" id="{D50C2445-E83A-40D9-BA15-A6A623571006}"/>
              </a:ext>
            </a:extLst>
          </p:cNvPr>
          <p:cNvSpPr>
            <a:spLocks noGrp="1"/>
          </p:cNvSpPr>
          <p:nvPr>
            <p:ph sz="half" idx="2"/>
          </p:nvPr>
        </p:nvSpPr>
        <p:spPr>
          <a:xfrm>
            <a:off x="3925352" y="380725"/>
            <a:ext cx="5104348" cy="6360643"/>
          </a:xfrm>
        </p:spPr>
        <p:txBody>
          <a:bodyPr/>
          <a:lstStyle/>
          <a:p>
            <a:pPr marL="0" indent="0" algn="r">
              <a:buNone/>
            </a:pPr>
            <a:r>
              <a:rPr lang="ar-JO" sz="2400" dirty="0"/>
              <a:t>10 أخيراً يا إخوتي </a:t>
            </a:r>
            <a:r>
              <a:rPr lang="ar-JO" sz="2400" dirty="0">
                <a:solidFill>
                  <a:srgbClr val="FFC000"/>
                </a:solidFill>
              </a:rPr>
              <a:t>تقووا في الرب </a:t>
            </a:r>
            <a:r>
              <a:rPr lang="ar-JO" sz="2400" dirty="0"/>
              <a:t>وفي شدة قوته</a:t>
            </a:r>
            <a:endParaRPr lang="en-SG" sz="2400" dirty="0"/>
          </a:p>
          <a:p>
            <a:pPr algn="r" rtl="1"/>
            <a:r>
              <a:rPr lang="ar-JO" sz="2400" dirty="0"/>
              <a:t>اصحوا واسهروا. لأن إبليس خصمكم (1 بطرس 5: 8)</a:t>
            </a:r>
            <a:endParaRPr lang="en-SG" sz="2400" dirty="0"/>
          </a:p>
          <a:p>
            <a:pPr marL="0" indent="0">
              <a:buNone/>
            </a:pPr>
            <a:endParaRPr lang="en-SG" sz="2400" dirty="0"/>
          </a:p>
          <a:p>
            <a:pPr marL="0" indent="0" algn="r">
              <a:buNone/>
            </a:pPr>
            <a:r>
              <a:rPr lang="ar-JO" sz="2400" dirty="0"/>
              <a:t>11 </a:t>
            </a:r>
            <a:r>
              <a:rPr lang="ar-JO" sz="2400" dirty="0">
                <a:solidFill>
                  <a:srgbClr val="FFC000"/>
                </a:solidFill>
              </a:rPr>
              <a:t>البسوا سلاح الله الكامل</a:t>
            </a:r>
            <a:r>
              <a:rPr lang="ar-JO" sz="2400" dirty="0"/>
              <a:t> لكي تقدروا أن </a:t>
            </a:r>
            <a:r>
              <a:rPr lang="ar-JO" sz="2400" dirty="0">
                <a:solidFill>
                  <a:srgbClr val="FFFF00"/>
                </a:solidFill>
              </a:rPr>
              <a:t>تثبتوا</a:t>
            </a:r>
            <a:r>
              <a:rPr lang="ar-JO" sz="2400" dirty="0"/>
              <a:t> ضد مكايد إبليس</a:t>
            </a:r>
          </a:p>
          <a:p>
            <a:pPr algn="r" rtl="1"/>
            <a:r>
              <a:rPr lang="ar-JO" sz="2400" dirty="0"/>
              <a:t>قاوموه راسخين في الإيمان (1 بطرس 5: 9)</a:t>
            </a:r>
            <a:endParaRPr lang="en-SG" sz="2400" dirty="0"/>
          </a:p>
          <a:p>
            <a:pPr marL="0" indent="0">
              <a:buNone/>
            </a:pPr>
            <a:endParaRPr lang="en-SG" sz="2400" dirty="0"/>
          </a:p>
          <a:p>
            <a:pPr marL="0" indent="0" algn="r">
              <a:buNone/>
            </a:pPr>
            <a:r>
              <a:rPr lang="ar-JO" sz="2400" dirty="0"/>
              <a:t>12</a:t>
            </a:r>
            <a:r>
              <a:rPr lang="ar-JO" sz="2400" dirty="0">
                <a:solidFill>
                  <a:srgbClr val="FFC000"/>
                </a:solidFill>
              </a:rPr>
              <a:t> فإن مصارعتنا ليست مع دم ولحم </a:t>
            </a:r>
            <a:r>
              <a:rPr lang="ar-JO" sz="2400" dirty="0"/>
              <a:t>بل مع الرؤساء مع السلاطين مع ولاة العالم على ظلمة هذا الدهر مع أجناد الشر الروحية في السماويات</a:t>
            </a:r>
            <a:endParaRPr lang="en-SG" sz="2400" dirty="0"/>
          </a:p>
          <a:p>
            <a:endParaRPr lang="en-SG" sz="2400" dirty="0"/>
          </a:p>
          <a:p>
            <a:pPr marL="0" indent="0" algn="r">
              <a:buNone/>
            </a:pPr>
            <a:r>
              <a:rPr lang="ar-JO" sz="2400" dirty="0"/>
              <a:t>13 من أجل ذلك </a:t>
            </a:r>
            <a:r>
              <a:rPr lang="ar-JO" sz="2400" dirty="0">
                <a:solidFill>
                  <a:srgbClr val="FFC000"/>
                </a:solidFill>
              </a:rPr>
              <a:t>احملوا سلاح الله الكامل لكي تقدروا أن تقاوموا </a:t>
            </a:r>
            <a:r>
              <a:rPr lang="ar-JO" sz="2400" dirty="0"/>
              <a:t>في اليوم الشرير وبعد أن تتمموا كل شيء أن </a:t>
            </a:r>
            <a:r>
              <a:rPr lang="ar-JO" sz="2400" dirty="0">
                <a:solidFill>
                  <a:srgbClr val="FFFF00"/>
                </a:solidFill>
              </a:rPr>
              <a:t>تثبتوا</a:t>
            </a:r>
            <a:endParaRPr lang="en-SG" sz="2400" dirty="0">
              <a:solidFill>
                <a:srgbClr val="FFFF00"/>
              </a:solidFill>
            </a:endParaRPr>
          </a:p>
          <a:p>
            <a:endParaRPr lang="en-US" sz="2400" dirty="0"/>
          </a:p>
        </p:txBody>
      </p:sp>
    </p:spTree>
    <p:extLst>
      <p:ext uri="{BB962C8B-B14F-4D97-AF65-F5344CB8AC3E}">
        <p14:creationId xmlns:p14="http://schemas.microsoft.com/office/powerpoint/2010/main" val="3031185786"/>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السؤال 6</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ما هو أكثر </a:t>
            </a:r>
            <a:r>
              <a:rPr lang="ar-JO" sz="3600" b="1" dirty="0">
                <a:solidFill>
                  <a:srgbClr val="FFFFFF"/>
                </a:solidFill>
                <a:latin typeface="Arial" panose="020B0604020202020204" pitchFamily="34" charset="0"/>
                <a:cs typeface="Arial" panose="020B0604020202020204" pitchFamily="34" charset="0"/>
              </a:rPr>
              <a:t>الأشياء أهمية والذي تعلمته من دراستك في     1 بطرس؟ كيف ستطبقه في حياتك؟</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4032120290"/>
      </p:ext>
    </p:extLst>
  </p:cSld>
  <p:clrMapOvr>
    <a:overrideClrMapping bg1="lt1" tx1="dk1" bg2="lt2" tx2="dk2" accent1="accent1" accent2="accent2" accent3="accent3" accent4="accent4" accent5="accent5" accent6="accent6" hlink="hlink" folHlink="folHlink"/>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27384"/>
            <a:ext cx="9129234"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تلخيص 1 بطرس</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07504" y="1047202"/>
            <a:ext cx="8689731" cy="57825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نحن مختارون من الله</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لنكون قديسين في سلوكنا حتى وقت الألم حتى ننادي به</a:t>
            </a: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 خلال</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المحبة الصادقة للمؤمنين الآخرين</a:t>
            </a: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الخضوع للسلطة</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التكريم الخاضع في الزواج</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 نتيجة فعل الخير</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الإتضاع تجاه الله وبعضنا البعض</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مقاومة العدو</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الثبات في نعمة الله الحقيقية</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12234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254CAD-DD19-E0C7-45F8-68E5A387DC9A}"/>
              </a:ext>
            </a:extLst>
          </p:cNvPr>
          <p:cNvGrpSpPr/>
          <p:nvPr/>
        </p:nvGrpSpPr>
        <p:grpSpPr>
          <a:xfrm>
            <a:off x="2846387" y="4287560"/>
            <a:ext cx="3451225" cy="2667000"/>
            <a:chOff x="2846387" y="4287560"/>
            <a:chExt cx="3451225" cy="2667000"/>
          </a:xfrm>
        </p:grpSpPr>
        <p:pic>
          <p:nvPicPr>
            <p:cNvPr id="61452" name="Picture 12" descr="Nero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46387" y="4287560"/>
              <a:ext cx="3451225"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ounded Rectangular Callout 4">
              <a:extLst>
                <a:ext uri="{FF2B5EF4-FFF2-40B4-BE49-F238E27FC236}">
                  <a16:creationId xmlns:a16="http://schemas.microsoft.com/office/drawing/2014/main" id="{AF3784A1-20C4-1751-5D08-72BEE2D8B8DD}"/>
                </a:ext>
              </a:extLst>
            </p:cNvPr>
            <p:cNvSpPr>
              <a:spLocks noChangeArrowheads="1"/>
            </p:cNvSpPr>
            <p:nvPr/>
          </p:nvSpPr>
          <p:spPr bwMode="auto">
            <a:xfrm flipH="1">
              <a:off x="2895600" y="5496708"/>
              <a:ext cx="1522094" cy="664133"/>
            </a:xfrm>
            <a:prstGeom prst="wedgeRoundRectCallout">
              <a:avLst>
                <a:gd name="adj1" fmla="val 39968"/>
                <a:gd name="adj2" fmla="val -87785"/>
                <a:gd name="adj3" fmla="val 16667"/>
              </a:avLst>
            </a:prstGeom>
            <a:solidFill>
              <a:srgbClr val="FFFFFF"/>
            </a:solidFill>
            <a:ln w="57150">
              <a:solidFill>
                <a:srgbClr val="000000"/>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9" name="Text Box 4">
              <a:extLst>
                <a:ext uri="{FF2B5EF4-FFF2-40B4-BE49-F238E27FC236}">
                  <a16:creationId xmlns:a16="http://schemas.microsoft.com/office/drawing/2014/main" id="{6C84CE5F-C040-C007-FE42-39459D68B283}"/>
                </a:ext>
              </a:extLst>
            </p:cNvPr>
            <p:cNvSpPr txBox="1">
              <a:spLocks noChangeArrowheads="1"/>
            </p:cNvSpPr>
            <p:nvPr/>
          </p:nvSpPr>
          <p:spPr bwMode="auto">
            <a:xfrm>
              <a:off x="2909896" y="5589240"/>
              <a:ext cx="15180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solidFill>
                    <a:srgbClr val="000000"/>
                  </a:solidFill>
                  <a:latin typeface="Arial" panose="020B0604020202020204" pitchFamily="34" charset="0"/>
                  <a:cs typeface="Arial" panose="020B0604020202020204" pitchFamily="34" charset="0"/>
                </a:rPr>
                <a:t>آخ</a:t>
              </a:r>
              <a:endParaRPr lang="en-US" sz="3200" b="1" dirty="0">
                <a:solidFill>
                  <a:srgbClr val="000000"/>
                </a:solidFill>
                <a:latin typeface="Arial" panose="020B0604020202020204" pitchFamily="34" charset="0"/>
                <a:cs typeface="Arial" panose="020B0604020202020204" pitchFamily="34" charset="0"/>
              </a:endParaRPr>
            </a:p>
          </p:txBody>
        </p:sp>
      </p:grpSp>
      <p:sp>
        <p:nvSpPr>
          <p:cNvPr id="61442" name="Rectangle 2"/>
          <p:cNvSpPr>
            <a:spLocks noGrp="1" noChangeArrowheads="1"/>
          </p:cNvSpPr>
          <p:nvPr>
            <p:ph type="title"/>
          </p:nvPr>
        </p:nvSpPr>
        <p:spPr>
          <a:xfrm>
            <a:off x="4572000" y="277813"/>
            <a:ext cx="4114800" cy="1169987"/>
          </a:xfrm>
        </p:spPr>
        <p:txBody>
          <a:bodyPr/>
          <a:lstStyle/>
          <a:p>
            <a:pPr eaLnBrk="1" hangingPunct="1">
              <a:defRPr/>
            </a:pPr>
            <a:r>
              <a:rPr lang="ar-JO" dirty="0">
                <a:ea typeface="ＭＳ Ｐゴシック" charset="0"/>
                <a:cs typeface="Arial" panose="020B0604020202020204" pitchFamily="34" charset="0"/>
              </a:rPr>
              <a:t>شكراً يا ابني</a:t>
            </a:r>
            <a:endParaRPr lang="en-US" dirty="0">
              <a:ea typeface="ＭＳ Ｐゴシック" charset="0"/>
              <a:cs typeface="Arial" panose="020B0604020202020204" pitchFamily="34" charset="0"/>
            </a:endParaRPr>
          </a:p>
        </p:txBody>
      </p:sp>
      <p:sp>
        <p:nvSpPr>
          <p:cNvPr id="172038" name="TextBox 6"/>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تيري ديري، الرومان الفاسدون، تاريخ رهيب (سكولاستيك، 1994)، 68-69</a:t>
            </a:r>
          </a:p>
        </p:txBody>
      </p:sp>
      <p:grpSp>
        <p:nvGrpSpPr>
          <p:cNvPr id="12" name="Group 11">
            <a:extLst>
              <a:ext uri="{FF2B5EF4-FFF2-40B4-BE49-F238E27FC236}">
                <a16:creationId xmlns:a16="http://schemas.microsoft.com/office/drawing/2014/main" id="{0AED64BD-FE12-2E8B-CC12-F5EF5AFA03FF}"/>
              </a:ext>
            </a:extLst>
          </p:cNvPr>
          <p:cNvGrpSpPr/>
          <p:nvPr/>
        </p:nvGrpSpPr>
        <p:grpSpPr>
          <a:xfrm>
            <a:off x="5520788" y="2309971"/>
            <a:ext cx="3726400" cy="3182779"/>
            <a:chOff x="5520788" y="2309971"/>
            <a:chExt cx="3726400" cy="3182779"/>
          </a:xfrm>
        </p:grpSpPr>
        <p:pic>
          <p:nvPicPr>
            <p:cNvPr id="61453" name="Picture 13" descr="Nero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5963" y="2590800"/>
              <a:ext cx="3451225" cy="290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ular Callout 4">
              <a:extLst>
                <a:ext uri="{FF2B5EF4-FFF2-40B4-BE49-F238E27FC236}">
                  <a16:creationId xmlns:a16="http://schemas.microsoft.com/office/drawing/2014/main" id="{3C19A566-D017-30D8-F4F6-428399C83C27}"/>
                </a:ext>
              </a:extLst>
            </p:cNvPr>
            <p:cNvSpPr>
              <a:spLocks noChangeArrowheads="1"/>
            </p:cNvSpPr>
            <p:nvPr/>
          </p:nvSpPr>
          <p:spPr bwMode="auto">
            <a:xfrm flipH="1">
              <a:off x="5520788" y="2309971"/>
              <a:ext cx="3659724" cy="830997"/>
            </a:xfrm>
            <a:prstGeom prst="wedgeRoundRectCallout">
              <a:avLst>
                <a:gd name="adj1" fmla="val -33476"/>
                <a:gd name="adj2" fmla="val 111674"/>
                <a:gd name="adj3" fmla="val 16667"/>
              </a:avLst>
            </a:prstGeom>
            <a:solidFill>
              <a:srgbClr val="FFFFFF"/>
            </a:solidFill>
            <a:ln w="57150">
              <a:solidFill>
                <a:srgbClr val="000000"/>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3" name="Text Box 4">
              <a:extLst>
                <a:ext uri="{FF2B5EF4-FFF2-40B4-BE49-F238E27FC236}">
                  <a16:creationId xmlns:a16="http://schemas.microsoft.com/office/drawing/2014/main" id="{FD787E97-94E1-0762-6432-81164A322DE1}"/>
                </a:ext>
              </a:extLst>
            </p:cNvPr>
            <p:cNvSpPr txBox="1">
              <a:spLocks noChangeArrowheads="1"/>
            </p:cNvSpPr>
            <p:nvPr/>
          </p:nvSpPr>
          <p:spPr bwMode="auto">
            <a:xfrm>
              <a:off x="5556678" y="2420888"/>
              <a:ext cx="358732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solidFill>
                    <a:srgbClr val="000000"/>
                  </a:solidFill>
                  <a:latin typeface="Arial" panose="020B0604020202020204" pitchFamily="34" charset="0"/>
                  <a:cs typeface="Arial" panose="020B0604020202020204" pitchFamily="34" charset="0"/>
                </a:rPr>
                <a:t>هذا ليس ودوداً جداً</a:t>
              </a:r>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7C1A21F0-B613-7363-41C0-1871B7CB7BCF}"/>
              </a:ext>
            </a:extLst>
          </p:cNvPr>
          <p:cNvGrpSpPr/>
          <p:nvPr/>
        </p:nvGrpSpPr>
        <p:grpSpPr>
          <a:xfrm>
            <a:off x="0" y="-76200"/>
            <a:ext cx="3451225" cy="2895600"/>
            <a:chOff x="0" y="-76200"/>
            <a:chExt cx="3451225" cy="2895600"/>
          </a:xfrm>
        </p:grpSpPr>
        <p:pic>
          <p:nvPicPr>
            <p:cNvPr id="61448" name="Picture 8" descr="Nero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76200"/>
              <a:ext cx="34512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ed Rectangular Callout 4">
              <a:extLst>
                <a:ext uri="{FF2B5EF4-FFF2-40B4-BE49-F238E27FC236}">
                  <a16:creationId xmlns:a16="http://schemas.microsoft.com/office/drawing/2014/main" id="{D221E2DE-B55C-77B2-C40D-956126E8C22A}"/>
                </a:ext>
              </a:extLst>
            </p:cNvPr>
            <p:cNvSpPr>
              <a:spLocks noChangeArrowheads="1"/>
            </p:cNvSpPr>
            <p:nvPr/>
          </p:nvSpPr>
          <p:spPr bwMode="auto">
            <a:xfrm flipH="1">
              <a:off x="914400" y="-38100"/>
              <a:ext cx="2361456" cy="571500"/>
            </a:xfrm>
            <a:prstGeom prst="wedgeRoundRectCallout">
              <a:avLst>
                <a:gd name="adj1" fmla="val 12958"/>
                <a:gd name="adj2" fmla="val 83719"/>
                <a:gd name="adj3" fmla="val 16667"/>
              </a:avLst>
            </a:prstGeom>
            <a:solidFill>
              <a:srgbClr val="FFFFFF"/>
            </a:solidFill>
            <a:ln w="57150">
              <a:solidFill>
                <a:srgbClr val="000000"/>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5" name="Text Box 4">
              <a:extLst>
                <a:ext uri="{FF2B5EF4-FFF2-40B4-BE49-F238E27FC236}">
                  <a16:creationId xmlns:a16="http://schemas.microsoft.com/office/drawing/2014/main" id="{31751229-D4D0-D6B2-83D6-40370506CD09}"/>
                </a:ext>
              </a:extLst>
            </p:cNvPr>
            <p:cNvSpPr txBox="1">
              <a:spLocks noChangeArrowheads="1"/>
            </p:cNvSpPr>
            <p:nvPr/>
          </p:nvSpPr>
          <p:spPr bwMode="auto">
            <a:xfrm>
              <a:off x="967631" y="44624"/>
              <a:ext cx="23082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solidFill>
                    <a:srgbClr val="000000"/>
                  </a:solidFill>
                  <a:latin typeface="Arial" panose="020B0604020202020204" pitchFamily="34" charset="0"/>
                  <a:cs typeface="Arial" panose="020B0604020202020204" pitchFamily="34" charset="0"/>
                </a:rPr>
                <a:t>حفلة؟ هذا جيد</a:t>
              </a:r>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FC9ED926-86D1-6488-2116-21C4332810A6}"/>
              </a:ext>
            </a:extLst>
          </p:cNvPr>
          <p:cNvGrpSpPr/>
          <p:nvPr/>
        </p:nvGrpSpPr>
        <p:grpSpPr>
          <a:xfrm>
            <a:off x="1295400" y="2133600"/>
            <a:ext cx="3811429" cy="2286000"/>
            <a:chOff x="1295400" y="2133600"/>
            <a:chExt cx="3811429" cy="2286000"/>
          </a:xfrm>
        </p:grpSpPr>
        <p:pic>
          <p:nvPicPr>
            <p:cNvPr id="61449" name="Picture 9" descr="Nero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95400" y="2133600"/>
              <a:ext cx="345122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ounded Rectangular Callout 4">
              <a:extLst>
                <a:ext uri="{FF2B5EF4-FFF2-40B4-BE49-F238E27FC236}">
                  <a16:creationId xmlns:a16="http://schemas.microsoft.com/office/drawing/2014/main" id="{27B3A368-97CA-6C94-D1EF-5881C3FF2675}"/>
                </a:ext>
              </a:extLst>
            </p:cNvPr>
            <p:cNvSpPr>
              <a:spLocks noChangeArrowheads="1"/>
            </p:cNvSpPr>
            <p:nvPr/>
          </p:nvSpPr>
          <p:spPr bwMode="auto">
            <a:xfrm rot="21201673" flipH="1">
              <a:off x="2527844" y="2564786"/>
              <a:ext cx="1300828" cy="740069"/>
            </a:xfrm>
            <a:prstGeom prst="wedgeRoundRectCallout">
              <a:avLst>
                <a:gd name="adj1" fmla="val 33475"/>
                <a:gd name="adj2" fmla="val 49797"/>
                <a:gd name="adj3" fmla="val 16667"/>
              </a:avLst>
            </a:prstGeom>
            <a:solidFill>
              <a:srgbClr val="FFFFFF"/>
            </a:solidFill>
            <a:ln w="57150">
              <a:no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 name="Text Box 4">
              <a:extLst>
                <a:ext uri="{FF2B5EF4-FFF2-40B4-BE49-F238E27FC236}">
                  <a16:creationId xmlns:a16="http://schemas.microsoft.com/office/drawing/2014/main" id="{A8645674-1D9E-0842-8837-B77F16BF2748}"/>
                </a:ext>
              </a:extLst>
            </p:cNvPr>
            <p:cNvSpPr txBox="1">
              <a:spLocks noChangeArrowheads="1"/>
            </p:cNvSpPr>
            <p:nvPr/>
          </p:nvSpPr>
          <p:spPr bwMode="auto">
            <a:xfrm rot="21201673">
              <a:off x="2437000" y="2586971"/>
              <a:ext cx="139167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600" b="1" dirty="0">
                  <a:solidFill>
                    <a:srgbClr val="000000"/>
                  </a:solidFill>
                  <a:latin typeface="Arial" panose="020B0604020202020204" pitchFamily="34" charset="0"/>
                  <a:cs typeface="Arial" panose="020B0604020202020204" pitchFamily="34" charset="0"/>
                </a:rPr>
                <a:t>تحطم</a:t>
              </a:r>
              <a:endParaRPr lang="en-US" sz="3600" b="1" dirty="0">
                <a:solidFill>
                  <a:srgbClr val="000000"/>
                </a:solidFill>
                <a:latin typeface="Arial" panose="020B0604020202020204" pitchFamily="34" charset="0"/>
                <a:cs typeface="Arial" panose="020B0604020202020204" pitchFamily="34" charset="0"/>
              </a:endParaRPr>
            </a:p>
          </p:txBody>
        </p:sp>
        <p:sp>
          <p:nvSpPr>
            <p:cNvPr id="6" name="Rounded Rectangular Callout 4">
              <a:extLst>
                <a:ext uri="{FF2B5EF4-FFF2-40B4-BE49-F238E27FC236}">
                  <a16:creationId xmlns:a16="http://schemas.microsoft.com/office/drawing/2014/main" id="{81924F70-3900-B4D8-A726-BCBBB8BEBD6E}"/>
                </a:ext>
              </a:extLst>
            </p:cNvPr>
            <p:cNvSpPr>
              <a:spLocks noChangeArrowheads="1"/>
            </p:cNvSpPr>
            <p:nvPr/>
          </p:nvSpPr>
          <p:spPr bwMode="auto">
            <a:xfrm flipH="1">
              <a:off x="3690509" y="2819400"/>
              <a:ext cx="1416320" cy="664133"/>
            </a:xfrm>
            <a:prstGeom prst="wedgeRoundRectCallout">
              <a:avLst>
                <a:gd name="adj1" fmla="val 56754"/>
                <a:gd name="adj2" fmla="val 72171"/>
                <a:gd name="adj3" fmla="val 16667"/>
              </a:avLst>
            </a:prstGeom>
            <a:solidFill>
              <a:srgbClr val="FFFFFF"/>
            </a:solidFill>
            <a:ln w="57150">
              <a:solidFill>
                <a:srgbClr val="000000"/>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7" name="Text Box 4">
              <a:extLst>
                <a:ext uri="{FF2B5EF4-FFF2-40B4-BE49-F238E27FC236}">
                  <a16:creationId xmlns:a16="http://schemas.microsoft.com/office/drawing/2014/main" id="{9C5CCEB3-434D-20C7-F8B9-C9FADB226CAC}"/>
                </a:ext>
              </a:extLst>
            </p:cNvPr>
            <p:cNvSpPr txBox="1">
              <a:spLocks noChangeArrowheads="1"/>
            </p:cNvSpPr>
            <p:nvPr/>
          </p:nvSpPr>
          <p:spPr bwMode="auto">
            <a:xfrm>
              <a:off x="3584735" y="2920633"/>
              <a:ext cx="15180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solidFill>
                    <a:srgbClr val="000000"/>
                  </a:solidFill>
                  <a:latin typeface="Arial" panose="020B0604020202020204" pitchFamily="34" charset="0"/>
                  <a:cs typeface="Arial" panose="020B0604020202020204" pitchFamily="34" charset="0"/>
                </a:rPr>
                <a:t>آخ</a:t>
              </a:r>
              <a:endParaRPr lang="en-US" sz="3200" b="1" dirty="0">
                <a:solidFill>
                  <a:srgbClr val="000000"/>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27384"/>
            <a:ext cx="9129234"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تلخيص 1 بطرس</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1" y="972844"/>
            <a:ext cx="8611710" cy="57825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الإختيار</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 بالنعمة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التقديس</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المجد</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475658" y="5920006"/>
            <a:ext cx="731556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cxnSp>
        <p:nvCxnSpPr>
          <p:cNvPr id="5" name="Straight Arrow Connector 4">
            <a:extLst>
              <a:ext uri="{FF2B5EF4-FFF2-40B4-BE49-F238E27FC236}">
                <a16:creationId xmlns:a16="http://schemas.microsoft.com/office/drawing/2014/main" id="{308F43FE-6AE5-C044-AADE-C6A2783C74A6}"/>
              </a:ext>
            </a:extLst>
          </p:cNvPr>
          <p:cNvCxnSpPr>
            <a:cxnSpLocks/>
          </p:cNvCxnSpPr>
          <p:nvPr/>
        </p:nvCxnSpPr>
        <p:spPr>
          <a:xfrm>
            <a:off x="4556548" y="1700808"/>
            <a:ext cx="0" cy="57606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2F2BAC7-84B5-A04F-A3EA-04FA6E3FD54F}"/>
              </a:ext>
            </a:extLst>
          </p:cNvPr>
          <p:cNvCxnSpPr>
            <a:cxnSpLocks/>
          </p:cNvCxnSpPr>
          <p:nvPr/>
        </p:nvCxnSpPr>
        <p:spPr>
          <a:xfrm>
            <a:off x="4556548" y="2852936"/>
            <a:ext cx="0" cy="57606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FAA198B-B05E-A84A-8761-3E7B9510E12E}"/>
              </a:ext>
            </a:extLst>
          </p:cNvPr>
          <p:cNvCxnSpPr>
            <a:cxnSpLocks/>
          </p:cNvCxnSpPr>
          <p:nvPr/>
        </p:nvCxnSpPr>
        <p:spPr>
          <a:xfrm>
            <a:off x="4556548" y="4077072"/>
            <a:ext cx="0" cy="57606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670406E-7A4F-6649-9C13-DB39451313CE}"/>
              </a:ext>
            </a:extLst>
          </p:cNvPr>
          <p:cNvCxnSpPr>
            <a:cxnSpLocks/>
          </p:cNvCxnSpPr>
          <p:nvPr/>
        </p:nvCxnSpPr>
        <p:spPr>
          <a:xfrm>
            <a:off x="4554057" y="5343942"/>
            <a:ext cx="0" cy="57606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972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بركة بطرس الأخيرة</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1025860" y="2142986"/>
            <a:ext cx="7092280" cy="42484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له المجد والسلطان إلى أبد الآبدين. آمين.</a:t>
            </a:r>
            <a:endParaRPr kumimoji="0" lang="en-SG" sz="54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984815256"/>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533506" name="Group 10"/>
          <p:cNvGrpSpPr>
            <a:grpSpLocks/>
          </p:cNvGrpSpPr>
          <p:nvPr/>
        </p:nvGrpSpPr>
        <p:grpSpPr bwMode="auto">
          <a:xfrm>
            <a:off x="0" y="0"/>
            <a:ext cx="9144000" cy="6858000"/>
            <a:chOff x="0" y="0"/>
            <a:chExt cx="5760" cy="4320"/>
          </a:xfrm>
        </p:grpSpPr>
        <p:pic>
          <p:nvPicPr>
            <p:cNvPr id="53350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
              <a:ext cx="5760" cy="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3510" name="Rectangle 5"/>
            <p:cNvSpPr>
              <a:spLocks noChangeArrowheads="1"/>
            </p:cNvSpPr>
            <p:nvPr/>
          </p:nvSpPr>
          <p:spPr bwMode="auto">
            <a:xfrm>
              <a:off x="3984" y="0"/>
              <a:ext cx="1728" cy="48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33511" name="Rectangle 8"/>
            <p:cNvSpPr>
              <a:spLocks noChangeArrowheads="1"/>
            </p:cNvSpPr>
            <p:nvPr/>
          </p:nvSpPr>
          <p:spPr bwMode="auto">
            <a:xfrm>
              <a:off x="2304" y="2592"/>
              <a:ext cx="3360" cy="1584"/>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
        <p:nvSpPr>
          <p:cNvPr id="533507" name="Rectangle 4"/>
          <p:cNvSpPr>
            <a:spLocks noGrp="1" noChangeArrowheads="1"/>
          </p:cNvSpPr>
          <p:nvPr>
            <p:ph type="title" idx="4294967295"/>
          </p:nvPr>
        </p:nvSpPr>
        <p:spPr>
          <a:xfrm>
            <a:off x="3429000" y="4267200"/>
            <a:ext cx="5715000" cy="2438400"/>
          </a:xfrm>
          <a:solidFill>
            <a:schemeClr val="tx1"/>
          </a:solidFill>
        </p:spPr>
        <p:txBody>
          <a:bodyPr/>
          <a:lstStyle/>
          <a:p>
            <a:pPr eaLnBrk="1" hangingPunct="1"/>
            <a:r>
              <a:rPr lang="ar-JO" dirty="0">
                <a:solidFill>
                  <a:schemeClr val="bg1"/>
                </a:solidFill>
                <a:ea typeface="ＭＳ Ｐゴシック" charset="0"/>
              </a:rPr>
              <a:t>الشيوخ؟</a:t>
            </a:r>
            <a:br>
              <a:rPr lang="ar-JO" dirty="0">
                <a:solidFill>
                  <a:schemeClr val="bg1"/>
                </a:solidFill>
                <a:ea typeface="ＭＳ Ｐゴシック" charset="0"/>
              </a:rPr>
            </a:br>
            <a:r>
              <a:rPr lang="ar-JO" dirty="0">
                <a:solidFill>
                  <a:schemeClr val="bg1"/>
                </a:solidFill>
                <a:ea typeface="ＭＳ Ｐゴシック" charset="0"/>
              </a:rPr>
              <a:t>لماذا سيكون هذا </a:t>
            </a:r>
            <a:br>
              <a:rPr lang="ar-JO" dirty="0">
                <a:solidFill>
                  <a:schemeClr val="bg1"/>
                </a:solidFill>
                <a:ea typeface="ＭＳ Ｐゴシック" charset="0"/>
              </a:rPr>
            </a:br>
            <a:r>
              <a:rPr lang="ar-JO" dirty="0">
                <a:solidFill>
                  <a:schemeClr val="bg1"/>
                </a:solidFill>
                <a:ea typeface="ＭＳ Ｐゴシック" charset="0"/>
              </a:rPr>
              <a:t>مهماً بالنسبة لي؟</a:t>
            </a:r>
            <a:endParaRPr lang="en-US" dirty="0">
              <a:solidFill>
                <a:schemeClr val="accent1"/>
              </a:solidFill>
              <a:ea typeface="ＭＳ Ｐゴシック" charset="0"/>
            </a:endParaRPr>
          </a:p>
        </p:txBody>
      </p:sp>
      <p:sp>
        <p:nvSpPr>
          <p:cNvPr id="1525766" name="Rectangle 6"/>
          <p:cNvSpPr>
            <a:spLocks noChangeArrowheads="1"/>
          </p:cNvSpPr>
          <p:nvPr/>
        </p:nvSpPr>
        <p:spPr bwMode="auto">
          <a:xfrm>
            <a:off x="8229600" y="76200"/>
            <a:ext cx="955711"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ض</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06" name="Rectangle 2"/>
          <p:cNvSpPr>
            <a:spLocks noGrp="1" noChangeArrowheads="1"/>
          </p:cNvSpPr>
          <p:nvPr>
            <p:ph type="ctrTitle"/>
          </p:nvPr>
        </p:nvSpPr>
        <p:spPr>
          <a:xfrm>
            <a:off x="0" y="685800"/>
            <a:ext cx="9144000" cy="990600"/>
          </a:xfrm>
          <a:solidFill>
            <a:schemeClr val="hlink"/>
          </a:solidFill>
        </p:spPr>
        <p:txBody>
          <a:bodyPr/>
          <a:lstStyle/>
          <a:p>
            <a:pPr eaLnBrk="1" hangingPunct="1">
              <a:defRPr/>
            </a:pPr>
            <a:r>
              <a:rPr lang="ar-JO" sz="4800" dirty="0">
                <a:solidFill>
                  <a:srgbClr val="FFFFFF"/>
                </a:solidFill>
                <a:effectLst>
                  <a:outerShdw blurRad="38100" dist="38100" dir="2700000" algn="tl">
                    <a:srgbClr val="000000"/>
                  </a:outerShdw>
                </a:effectLst>
                <a:ea typeface="ＭＳ Ｐゴシック" charset="0"/>
                <a:cs typeface="Arial" panose="020B0604020202020204" pitchFamily="34" charset="0"/>
              </a:rPr>
              <a:t>أي نوع من القادة أنتَ؟</a:t>
            </a:r>
            <a:endParaRPr lang="en-US" sz="6600" dirty="0">
              <a:solidFill>
                <a:srgbClr val="FFFFFF"/>
              </a:solidFill>
              <a:effectLst>
                <a:outerShdw blurRad="38100" dist="38100" dir="2700000" algn="tl">
                  <a:srgbClr val="000000"/>
                </a:outerShdw>
              </a:effectLst>
              <a:ea typeface="ＭＳ Ｐゴシック" charset="0"/>
              <a:cs typeface="Arial" panose="020B0604020202020204" pitchFamily="34" charset="0"/>
            </a:endParaRPr>
          </a:p>
        </p:txBody>
      </p:sp>
      <p:sp>
        <p:nvSpPr>
          <p:cNvPr id="1531907" name="Rectangle 3"/>
          <p:cNvSpPr>
            <a:spLocks noGrp="1" noChangeArrowheads="1"/>
          </p:cNvSpPr>
          <p:nvPr>
            <p:ph type="subTitle" idx="1"/>
          </p:nvPr>
        </p:nvSpPr>
        <p:spPr>
          <a:xfrm>
            <a:off x="1600199" y="1752600"/>
            <a:ext cx="7379611" cy="4876800"/>
          </a:xfrm>
        </p:spPr>
        <p:txBody>
          <a:bodyPr/>
          <a:lstStyle/>
          <a:p>
            <a:pPr marL="514350" indent="-514350" algn="r" rtl="1" eaLnBrk="1" hangingPunct="1">
              <a:buAutoNum type="arabicPeriod"/>
              <a:defRPr/>
            </a:pPr>
            <a:r>
              <a:rPr lang="ar-JO" dirty="0">
                <a:solidFill>
                  <a:srgbClr val="FFFFFF"/>
                </a:solidFill>
                <a:effectLst>
                  <a:glow rad="228600">
                    <a:schemeClr val="tx1"/>
                  </a:glow>
                </a:effectLst>
                <a:ea typeface="ＭＳ Ｐゴシック" charset="0"/>
                <a:cs typeface="Arial" panose="020B0604020202020204" pitchFamily="34" charset="0"/>
              </a:rPr>
              <a:t>يبدو أن الناس يرغبون أن أكون قائدهم</a:t>
            </a:r>
          </a:p>
          <a:p>
            <a:pPr marL="514350" indent="-514350" algn="r" rtl="1" eaLnBrk="1" hangingPunct="1">
              <a:buAutoNum type="arabicPeriod"/>
              <a:defRPr/>
            </a:pPr>
            <a:r>
              <a:rPr lang="ar-JO" dirty="0">
                <a:solidFill>
                  <a:srgbClr val="FFFFFF"/>
                </a:solidFill>
                <a:effectLst>
                  <a:glow rad="228600">
                    <a:schemeClr val="tx1"/>
                  </a:glow>
                </a:effectLst>
                <a:ea typeface="ＭＳ Ｐゴシック" charset="0"/>
                <a:cs typeface="Arial" panose="020B0604020202020204" pitchFamily="34" charset="0"/>
              </a:rPr>
              <a:t>عندما أقود، يتبعني الناس</a:t>
            </a:r>
          </a:p>
          <a:p>
            <a:pPr marL="514350" indent="-514350" algn="r" rtl="1" eaLnBrk="1" hangingPunct="1">
              <a:buAutoNum type="arabicPeriod"/>
              <a:defRPr/>
            </a:pPr>
            <a:r>
              <a:rPr lang="ar-JO" dirty="0">
                <a:solidFill>
                  <a:srgbClr val="FFFFFF"/>
                </a:solidFill>
                <a:effectLst>
                  <a:glow rad="228600">
                    <a:schemeClr val="tx1"/>
                  </a:glow>
                </a:effectLst>
                <a:ea typeface="ＭＳ Ｐゴシック" charset="0"/>
                <a:cs typeface="Arial" panose="020B0604020202020204" pitchFamily="34" charset="0"/>
              </a:rPr>
              <a:t>أنا أقود الآخرين لأنني أريد أن أفعل ذلك</a:t>
            </a:r>
          </a:p>
          <a:p>
            <a:pPr marL="514350" indent="-514350" algn="r" rtl="1" eaLnBrk="1" hangingPunct="1">
              <a:buAutoNum type="arabicPeriod"/>
              <a:defRPr/>
            </a:pPr>
            <a:r>
              <a:rPr lang="ar-JO" dirty="0">
                <a:solidFill>
                  <a:srgbClr val="FFFFFF"/>
                </a:solidFill>
                <a:effectLst>
                  <a:glow rad="228600">
                    <a:schemeClr val="tx1"/>
                  </a:glow>
                </a:effectLst>
                <a:ea typeface="ＭＳ Ｐゴシック" charset="0"/>
                <a:cs typeface="Arial" panose="020B0604020202020204" pitchFamily="34" charset="0"/>
              </a:rPr>
              <a:t>أنا أخدم الناس الذين تحت رعايتي بدلاً من أن أتوقع منهم أن يخدموني</a:t>
            </a:r>
          </a:p>
          <a:p>
            <a:pPr marL="514350" indent="-514350" algn="r" rtl="1" eaLnBrk="1" hangingPunct="1">
              <a:buAutoNum type="arabicPeriod"/>
              <a:defRPr/>
            </a:pPr>
            <a:r>
              <a:rPr lang="ar-JO" dirty="0">
                <a:solidFill>
                  <a:srgbClr val="FFFFFF"/>
                </a:solidFill>
                <a:effectLst>
                  <a:glow rad="228600">
                    <a:schemeClr val="tx1"/>
                  </a:glow>
                </a:effectLst>
                <a:ea typeface="ＭＳ Ｐゴシック" charset="0"/>
                <a:cs typeface="Arial" panose="020B0604020202020204" pitchFamily="34" charset="0"/>
              </a:rPr>
              <a:t>يخبرني الآخرون أنني مثال النزاهة بالنسة لهم </a:t>
            </a:r>
            <a:endParaRPr lang="en-US" dirty="0">
              <a:solidFill>
                <a:srgbClr val="FFFFFF"/>
              </a:solidFill>
              <a:effectLst>
                <a:glow rad="228600">
                  <a:schemeClr val="tx1"/>
                </a:glow>
              </a:effectLst>
              <a:ea typeface="ＭＳ Ｐゴシック" charset="0"/>
              <a:cs typeface="Arial" panose="020B0604020202020204" pitchFamily="34" charset="0"/>
            </a:endParaRPr>
          </a:p>
        </p:txBody>
      </p:sp>
      <p:sp>
        <p:nvSpPr>
          <p:cNvPr id="522243" name="Text Box 5"/>
          <p:cNvSpPr txBox="1">
            <a:spLocks noChangeArrowheads="1"/>
          </p:cNvSpPr>
          <p:nvPr/>
        </p:nvSpPr>
        <p:spPr bwMode="auto">
          <a:xfrm>
            <a:off x="8210550" y="76200"/>
            <a:ext cx="95571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280 ض</a:t>
            </a: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19062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1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19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190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190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190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19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1906" grpId="0" animBg="1"/>
      <p:bldP spid="1531907" grpId="0" build="p"/>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Israel 007"/>
          <p:cNvPicPr>
            <a:picLocks noChangeAspect="1" noChangeArrowheads="1"/>
          </p:cNvPicPr>
          <p:nvPr/>
        </p:nvPicPr>
        <p:blipFill>
          <a:blip r:embed="rId3" cstate="screen">
            <a:lum bright="6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8" name="Rectangle 4"/>
          <p:cNvSpPr>
            <a:spLocks noGrp="1" noChangeArrowheads="1"/>
          </p:cNvSpPr>
          <p:nvPr>
            <p:ph type="title" idx="4294967295"/>
          </p:nvPr>
        </p:nvSpPr>
        <p:spPr>
          <a:xfrm>
            <a:off x="685800" y="457200"/>
            <a:ext cx="7772400" cy="923330"/>
          </a:xfrm>
          <a:solidFill>
            <a:srgbClr val="0066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5400" kern="1200" dirty="0">
                <a:solidFill>
                  <a:srgbClr val="FFFFFF"/>
                </a:solidFill>
                <a:effectLst>
                  <a:glow rad="228600">
                    <a:srgbClr val="100D00"/>
                  </a:glow>
                </a:effectLst>
                <a:ea typeface="ＭＳ Ｐゴシック" charset="0"/>
                <a:cs typeface="Arial" panose="020B0604020202020204" pitchFamily="34" charset="0"/>
              </a:rPr>
              <a:t>أي نوع من الحيوانات أنت؟</a:t>
            </a:r>
            <a:endParaRPr lang="en-US" sz="5400" kern="1200" dirty="0">
              <a:solidFill>
                <a:srgbClr val="FFFFFF"/>
              </a:solidFill>
              <a:effectLst>
                <a:glow rad="228600">
                  <a:srgbClr val="100D00"/>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284039181"/>
      </p:ext>
    </p:extLst>
  </p:cSld>
  <p:clrMapOvr>
    <a:masterClrMapping/>
  </p:clrMapOvr>
  <p:transition spd="med">
    <p:randomBar dir="vert"/>
  </p:transition>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9650" name="Picture 2" descr="mandonke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9651" name="Rectangle 3"/>
          <p:cNvSpPr>
            <a:spLocks noGrp="1" noChangeArrowheads="1"/>
          </p:cNvSpPr>
          <p:nvPr>
            <p:ph type="title"/>
          </p:nvPr>
        </p:nvSpPr>
        <p:spPr>
          <a:xfrm>
            <a:off x="762000" y="56388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ar-JO" sz="5400" dirty="0">
                <a:ea typeface="ＭＳ Ｐゴシック" charset="0"/>
              </a:rPr>
              <a:t>هل أنت حمار؟</a:t>
            </a:r>
            <a:endParaRPr lang="en-US" sz="5400" dirty="0">
              <a:ea typeface="ＭＳ Ｐゴシック" charset="0"/>
            </a:endParaRPr>
          </a:p>
        </p:txBody>
      </p:sp>
    </p:spTree>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2"/>
          <p:cNvSpPr>
            <a:spLocks noGrp="1" noChangeArrowheads="1"/>
          </p:cNvSpPr>
          <p:nvPr>
            <p:ph type="ctrTitle"/>
          </p:nvPr>
        </p:nvSpPr>
        <p:spPr>
          <a:xfrm>
            <a:off x="685800" y="2286000"/>
            <a:ext cx="7772400" cy="1143000"/>
          </a:xfrm>
        </p:spPr>
        <p:txBody>
          <a:bodyPr/>
          <a:lstStyle/>
          <a:p>
            <a:pPr eaLnBrk="1" hangingPunct="1"/>
            <a:r>
              <a:rPr lang="en-US">
                <a:latin typeface="Times New Roman" charset="0"/>
                <a:ea typeface="ＭＳ Ｐゴシック" charset="0"/>
                <a:cs typeface="ＭＳ Ｐゴシック" charset="0"/>
              </a:rPr>
              <a:t>Camel nose</a:t>
            </a:r>
          </a:p>
        </p:txBody>
      </p:sp>
      <p:sp>
        <p:nvSpPr>
          <p:cNvPr id="541698" name="Rectangle 3"/>
          <p:cNvSpPr>
            <a:spLocks noGrp="1" noChangeArrowheads="1"/>
          </p:cNvSpPr>
          <p:nvPr>
            <p:ph type="subTitle" idx="1"/>
          </p:nvPr>
        </p:nvSpPr>
        <p:spPr/>
        <p:txBody>
          <a:bodyPr/>
          <a:lstStyle/>
          <a:p>
            <a:pPr eaLnBrk="1" hangingPunct="1"/>
            <a:endParaRPr lang="en-US">
              <a:latin typeface="Times New Roman" charset="0"/>
              <a:ea typeface="ＭＳ Ｐゴシック" charset="0"/>
              <a:cs typeface="ＭＳ Ｐゴシック" charset="0"/>
            </a:endParaRPr>
          </a:p>
        </p:txBody>
      </p:sp>
      <p:pic>
        <p:nvPicPr>
          <p:cNvPr id="541699" name="Picture 4" descr="cam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Landscape 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035" name="Rectangle 3"/>
          <p:cNvSpPr>
            <a:spLocks noGrp="1" noChangeArrowheads="1"/>
          </p:cNvSpPr>
          <p:nvPr>
            <p:ph type="title" idx="4294967295"/>
          </p:nvPr>
        </p:nvSpPr>
        <p:spPr>
          <a:xfrm>
            <a:off x="457200" y="76200"/>
            <a:ext cx="8229600" cy="914400"/>
          </a:xfrm>
          <a:effectLst>
            <a:outerShdw blurRad="63500" dist="107763" dir="2700000" algn="ctr" rotWithShape="0">
              <a:srgbClr val="000000">
                <a:alpha val="74998"/>
              </a:srgbClr>
            </a:outerShdw>
          </a:effectLst>
        </p:spPr>
        <p:txBody>
          <a:bodyPr/>
          <a:lstStyle/>
          <a:p>
            <a:pPr eaLnBrk="1" hangingPunct="1">
              <a:spcBef>
                <a:spcPct val="50000"/>
              </a:spcBef>
              <a:defRPr/>
            </a:pPr>
            <a:r>
              <a:rPr lang="ar-JO" sz="6000" kern="1200" dirty="0">
                <a:solidFill>
                  <a:srgbClr val="FFFFFF"/>
                </a:solidFill>
                <a:effectLst>
                  <a:glow rad="228600">
                    <a:srgbClr val="100D00"/>
                  </a:glow>
                </a:effectLst>
                <a:ea typeface="ＭＳ Ｐゴシック" charset="0"/>
              </a:rPr>
              <a:t>مزمور 23</a:t>
            </a:r>
            <a:endParaRPr lang="en-US" sz="6000" kern="1200" dirty="0">
              <a:solidFill>
                <a:srgbClr val="FFFFFF"/>
              </a:solidFill>
              <a:effectLst>
                <a:glow rad="228600">
                  <a:srgbClr val="100D00"/>
                </a:glow>
              </a:effectLst>
              <a:ea typeface="ＭＳ Ｐゴシック" charset="0"/>
            </a:endParaRPr>
          </a:p>
        </p:txBody>
      </p:sp>
      <p:sp>
        <p:nvSpPr>
          <p:cNvPr id="428036" name="Text Box 4"/>
          <p:cNvSpPr txBox="1">
            <a:spLocks noChangeArrowheads="1"/>
          </p:cNvSpPr>
          <p:nvPr/>
        </p:nvSpPr>
        <p:spPr bwMode="auto">
          <a:xfrm>
            <a:off x="0" y="1096963"/>
            <a:ext cx="9143999" cy="563231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1 الرب راعي فلا يعوزني شيء.</a:t>
            </a:r>
            <a:br>
              <a:rPr kumimoji="0" lang="en-US"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2 في مراع خضر يربضني، إلى مياه الراحة يوردني.</a:t>
            </a:r>
            <a:br>
              <a:rPr kumimoji="0" lang="en-US"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3 يرد نفسي، يهديني إلى سبل البر من أجل اسمه.</a:t>
            </a:r>
            <a:br>
              <a:rPr kumimoji="0" lang="en-US"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4 أيضاً إذا سرت في وادي ظل الموت لا أخاف شراً لأنك أنت معي، عصاك وعكازك هما يعزيانني.</a:t>
            </a:r>
            <a:br>
              <a:rPr kumimoji="0" lang="en-US"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5 ترتب قدامي مائدة تجاه مضايقي، مسحت بالدهن رأسي، كاسي ريّا.</a:t>
            </a:r>
            <a:br>
              <a:rPr kumimoji="0" lang="en-US"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6 إنما خير ورحمة يتبعانني كل إيام حياتي وأسكن في بيت الرب إلى مدى الأيام.</a:t>
            </a:r>
            <a:endParaRPr kumimoji="0" lang="en-US"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565151"/>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4" name="Rectangle 3"/>
          <p:cNvSpPr>
            <a:spLocks noGrp="1" noChangeArrowheads="1"/>
          </p:cNvSpPr>
          <p:nvPr>
            <p:ph type="title"/>
          </p:nvPr>
        </p:nvSpPr>
        <p:spPr>
          <a:xfrm>
            <a:off x="0" y="4114800"/>
            <a:ext cx="3352800" cy="2743200"/>
          </a:xfrm>
          <a:gradFill rotWithShape="0">
            <a:gsLst>
              <a:gs pos="0">
                <a:srgbClr val="105D13">
                  <a:alpha val="60999"/>
                </a:srgbClr>
              </a:gs>
              <a:gs pos="100000">
                <a:srgbClr val="072B09">
                  <a:alpha val="64000"/>
                </a:srgbClr>
              </a:gs>
            </a:gsLst>
            <a:lin ang="5400000" scaled="1"/>
          </a:gradFill>
        </p:spPr>
        <p:txBody>
          <a:bodyPr/>
          <a:lstStyle/>
          <a:p>
            <a:r>
              <a:rPr kumimoji="0" lang="ar-JO" dirty="0">
                <a:solidFill>
                  <a:srgbClr val="FFFFFF"/>
                </a:solidFill>
                <a:ea typeface="ＭＳ Ｐゴシック" charset="0"/>
              </a:rPr>
              <a:t>ما معنى     رعاية القطيع؟</a:t>
            </a:r>
            <a:endParaRPr kumimoji="0" lang="en-US" dirty="0">
              <a:solidFill>
                <a:srgbClr val="FFFFFF"/>
              </a:solidFill>
              <a:ea typeface="ＭＳ Ｐゴシック" charset="0"/>
            </a:endParaRPr>
          </a:p>
        </p:txBody>
      </p:sp>
      <p:sp>
        <p:nvSpPr>
          <p:cNvPr id="545795" name="Text Box 4"/>
          <p:cNvSpPr txBox="1">
            <a:spLocks noChangeArrowheads="1"/>
          </p:cNvSpPr>
          <p:nvPr/>
        </p:nvSpPr>
        <p:spPr bwMode="auto">
          <a:xfrm>
            <a:off x="8210550" y="76200"/>
            <a:ext cx="752129" cy="40011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ar-JO" sz="2000" b="1" dirty="0">
                <a:solidFill>
                  <a:srgbClr val="FFFFFF"/>
                </a:solidFill>
                <a:latin typeface="Arial" panose="020B0604020202020204" pitchFamily="34" charset="0"/>
                <a:cs typeface="Arial" panose="020B0604020202020204" pitchFamily="34" charset="0"/>
              </a:rPr>
              <a:t>280ط</a:t>
            </a:r>
            <a:endParaRPr lang="en-US" sz="20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914400" y="381000"/>
            <a:ext cx="7391400" cy="1143000"/>
          </a:xfrm>
          <a:gradFill rotWithShape="0">
            <a:gsLst>
              <a:gs pos="0">
                <a:srgbClr val="767600"/>
              </a:gs>
              <a:gs pos="50000">
                <a:srgbClr val="FFFF00"/>
              </a:gs>
              <a:gs pos="100000">
                <a:srgbClr val="767600"/>
              </a:gs>
            </a:gsLst>
            <a:lin ang="5400000" scaled="1"/>
          </a:gradFill>
        </p:spPr>
        <p:txBody>
          <a:bodyPr/>
          <a:lstStyle/>
          <a:p>
            <a:pPr eaLnBrk="1" hangingPunct="1"/>
            <a:r>
              <a:rPr lang="ar-JO" dirty="0">
                <a:cs typeface="Arial" panose="020B0604020202020204" pitchFamily="34" charset="0"/>
              </a:rPr>
              <a:t>الرعاية</a:t>
            </a:r>
            <a:endParaRPr lang="en-US" dirty="0">
              <a:cs typeface="Arial" panose="020B0604020202020204" pitchFamily="34" charset="0"/>
            </a:endParaRPr>
          </a:p>
        </p:txBody>
      </p:sp>
      <p:sp>
        <p:nvSpPr>
          <p:cNvPr id="92163"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2164" name="Text Box 4"/>
          <p:cNvSpPr txBox="1">
            <a:spLocks noChangeArrowheads="1"/>
          </p:cNvSpPr>
          <p:nvPr/>
        </p:nvSpPr>
        <p:spPr bwMode="auto">
          <a:xfrm>
            <a:off x="1619672" y="5257800"/>
            <a:ext cx="21141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خروف</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2165" name="Picture 5" descr="Shee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905000"/>
            <a:ext cx="3886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6" descr="Young Goa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1905000"/>
            <a:ext cx="3657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Text Box 7"/>
          <p:cNvSpPr txBox="1">
            <a:spLocks noChangeArrowheads="1"/>
          </p:cNvSpPr>
          <p:nvPr/>
        </p:nvSpPr>
        <p:spPr bwMode="auto">
          <a:xfrm>
            <a:off x="4932040" y="5257800"/>
            <a:ext cx="32213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ماعز صغير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p:cNvSpPr txBox="1"/>
          <p:nvPr/>
        </p:nvSpPr>
        <p:spPr>
          <a:xfrm>
            <a:off x="8229600" y="152400"/>
            <a:ext cx="881973"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158ح</a:t>
            </a:r>
            <a:endParaRPr kumimoji="0" lang="en-US"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ar-JO" sz="3600" dirty="0">
                <a:ea typeface="ＭＳ Ｐゴシック" charset="0"/>
                <a:cs typeface="Arial" panose="020B0604020202020204" pitchFamily="34" charset="0"/>
              </a:rPr>
              <a:t>نيرون (54-68 م)</a:t>
            </a:r>
            <a:endParaRPr lang="en-US" sz="3600" dirty="0">
              <a:ea typeface="ＭＳ Ｐゴシック" charset="0"/>
              <a:cs typeface="Arial" panose="020B0604020202020204" pitchFamily="34" charset="0"/>
            </a:endParaRPr>
          </a:p>
        </p:txBody>
      </p:sp>
      <p:pic>
        <p:nvPicPr>
          <p:cNvPr id="174082"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8163" y="-228600"/>
            <a:ext cx="4795837"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7" name="Rectangle 5"/>
          <p:cNvSpPr>
            <a:spLocks noChangeArrowheads="1"/>
          </p:cNvSpPr>
          <p:nvPr/>
        </p:nvSpPr>
        <p:spPr bwMode="auto">
          <a:xfrm>
            <a:off x="304800" y="1600200"/>
            <a:ext cx="3810000" cy="45307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الإستقرار</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الجنون</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النفاق</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الإضطهاد</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الثورة اليهودية</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الموت</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4757">
                                            <p:txEl>
                                              <p:pRg st="0" end="0"/>
                                            </p:txEl>
                                          </p:spTgt>
                                        </p:tgtEl>
                                        <p:attrNameLst>
                                          <p:attrName>style.visibility</p:attrName>
                                        </p:attrNameLst>
                                      </p:cBhvr>
                                      <p:to>
                                        <p:strVal val="visible"/>
                                      </p:to>
                                    </p:set>
                                    <p:anim calcmode="lin" valueType="num">
                                      <p:cBhvr>
                                        <p:cTn id="7" dur="1000" fill="hold"/>
                                        <p:tgtEl>
                                          <p:spTgt spid="7475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475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475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475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74757">
                                            <p:txEl>
                                              <p:pRg st="1" end="1"/>
                                            </p:txEl>
                                          </p:spTgt>
                                        </p:tgtEl>
                                        <p:attrNameLst>
                                          <p:attrName>style.visibility</p:attrName>
                                        </p:attrNameLst>
                                      </p:cBhvr>
                                      <p:to>
                                        <p:strVal val="visible"/>
                                      </p:to>
                                    </p:set>
                                    <p:anim calcmode="lin" valueType="num">
                                      <p:cBhvr>
                                        <p:cTn id="15" dur="1000" fill="hold"/>
                                        <p:tgtEl>
                                          <p:spTgt spid="7475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475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475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475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74757">
                                            <p:txEl>
                                              <p:pRg st="2" end="2"/>
                                            </p:txEl>
                                          </p:spTgt>
                                        </p:tgtEl>
                                        <p:attrNameLst>
                                          <p:attrName>style.visibility</p:attrName>
                                        </p:attrNameLst>
                                      </p:cBhvr>
                                      <p:to>
                                        <p:strVal val="visible"/>
                                      </p:to>
                                    </p:set>
                                    <p:anim calcmode="lin" valueType="num">
                                      <p:cBhvr>
                                        <p:cTn id="23" dur="1000" fill="hold"/>
                                        <p:tgtEl>
                                          <p:spTgt spid="7475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475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475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475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74757">
                                            <p:txEl>
                                              <p:pRg st="3" end="3"/>
                                            </p:txEl>
                                          </p:spTgt>
                                        </p:tgtEl>
                                        <p:attrNameLst>
                                          <p:attrName>style.visibility</p:attrName>
                                        </p:attrNameLst>
                                      </p:cBhvr>
                                      <p:to>
                                        <p:strVal val="visible"/>
                                      </p:to>
                                    </p:set>
                                    <p:anim calcmode="lin" valueType="num">
                                      <p:cBhvr>
                                        <p:cTn id="31" dur="1000" fill="hold"/>
                                        <p:tgtEl>
                                          <p:spTgt spid="7475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7475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7475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475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74757">
                                            <p:txEl>
                                              <p:pRg st="4" end="4"/>
                                            </p:txEl>
                                          </p:spTgt>
                                        </p:tgtEl>
                                        <p:attrNameLst>
                                          <p:attrName>style.visibility</p:attrName>
                                        </p:attrNameLst>
                                      </p:cBhvr>
                                      <p:to>
                                        <p:strVal val="visible"/>
                                      </p:to>
                                    </p:set>
                                    <p:anim calcmode="lin" valueType="num">
                                      <p:cBhvr>
                                        <p:cTn id="39" dur="1000" fill="hold"/>
                                        <p:tgtEl>
                                          <p:spTgt spid="7475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7475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7475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475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74757">
                                            <p:txEl>
                                              <p:pRg st="5" end="5"/>
                                            </p:txEl>
                                          </p:spTgt>
                                        </p:tgtEl>
                                        <p:attrNameLst>
                                          <p:attrName>style.visibility</p:attrName>
                                        </p:attrNameLst>
                                      </p:cBhvr>
                                      <p:to>
                                        <p:strVal val="visible"/>
                                      </p:to>
                                    </p:set>
                                    <p:anim calcmode="lin" valueType="num">
                                      <p:cBhvr>
                                        <p:cTn id="47" dur="1000" fill="hold"/>
                                        <p:tgtEl>
                                          <p:spTgt spid="74757">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74757">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7475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475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9906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ar-JO" dirty="0">
                <a:cs typeface="Arial" panose="020B0604020202020204" pitchFamily="34" charset="0"/>
              </a:rPr>
              <a:t>الرعاية</a:t>
            </a:r>
            <a:endParaRPr lang="en-US" dirty="0">
              <a:cs typeface="Arial" panose="020B0604020202020204" pitchFamily="34" charset="0"/>
            </a:endParaRPr>
          </a:p>
        </p:txBody>
      </p:sp>
      <p:sp>
        <p:nvSpPr>
          <p:cNvPr id="94211"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4212" name="Text Box 4"/>
          <p:cNvSpPr txBox="1">
            <a:spLocks noChangeArrowheads="1"/>
          </p:cNvSpPr>
          <p:nvPr/>
        </p:nvSpPr>
        <p:spPr bwMode="auto">
          <a:xfrm>
            <a:off x="762000" y="57150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منظر لقطيع من الأغنام وبعض الماعز في الأردن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4213" name="Picture 5" descr="Shepherd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828800"/>
            <a:ext cx="76200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229600" y="152400"/>
            <a:ext cx="881973"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158ح</a:t>
            </a:r>
            <a:endParaRPr kumimoji="0" lang="en-US"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914400" y="381000"/>
            <a:ext cx="7315200" cy="1143000"/>
          </a:xfrm>
          <a:gradFill rotWithShape="0">
            <a:gsLst>
              <a:gs pos="0">
                <a:srgbClr val="767600"/>
              </a:gs>
              <a:gs pos="50000">
                <a:srgbClr val="FFFF00"/>
              </a:gs>
              <a:gs pos="100000">
                <a:srgbClr val="767600"/>
              </a:gs>
            </a:gsLst>
            <a:lin ang="5400000" scaled="1"/>
          </a:gradFill>
        </p:spPr>
        <p:txBody>
          <a:bodyPr/>
          <a:lstStyle/>
          <a:p>
            <a:pPr eaLnBrk="1" hangingPunct="1"/>
            <a:r>
              <a:rPr lang="ar-JO" dirty="0">
                <a:cs typeface="Arial" panose="020B0604020202020204" pitchFamily="34" charset="0"/>
              </a:rPr>
              <a:t>الرعاية</a:t>
            </a:r>
            <a:endParaRPr lang="en-US" dirty="0">
              <a:cs typeface="Arial" panose="020B0604020202020204" pitchFamily="34" charset="0"/>
            </a:endParaRPr>
          </a:p>
        </p:txBody>
      </p:sp>
      <p:sp>
        <p:nvSpPr>
          <p:cNvPr id="96259" name="Text Box 4"/>
          <p:cNvSpPr txBox="1">
            <a:spLocks noChangeArrowheads="1"/>
          </p:cNvSpPr>
          <p:nvPr/>
        </p:nvSpPr>
        <p:spPr bwMode="auto">
          <a:xfrm>
            <a:off x="2667000" y="1905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الصالح</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6260" name="Picture 5" descr="Sheep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2590800"/>
            <a:ext cx="160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6" descr="Sl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800" y="2514600"/>
            <a:ext cx="16002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7"/>
          <p:cNvSpPr txBox="1">
            <a:spLocks noChangeArrowheads="1"/>
          </p:cNvSpPr>
          <p:nvPr/>
        </p:nvSpPr>
        <p:spPr bwMode="auto">
          <a:xfrm>
            <a:off x="1066800" y="5029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نشيد الراعي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6263" name="Picture 8" descr="Jacka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67400" y="2743200"/>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Text Box 9"/>
          <p:cNvSpPr txBox="1">
            <a:spLocks noChangeArrowheads="1"/>
          </p:cNvSpPr>
          <p:nvPr/>
        </p:nvSpPr>
        <p:spPr bwMode="auto">
          <a:xfrm>
            <a:off x="5562600" y="4800600"/>
            <a:ext cx="289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ابن آوى – أحد المخاطر التي تهدد القطيع</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8229600" y="152400"/>
            <a:ext cx="881973"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158خ</a:t>
            </a:r>
            <a:endParaRPr kumimoji="0" lang="en-US"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2" descr="9406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3715" name="Rectangle 3"/>
          <p:cNvSpPr>
            <a:spLocks noGrp="1" noChangeArrowheads="1"/>
          </p:cNvSpPr>
          <p:nvPr>
            <p:ph type="title" idx="4294967295"/>
          </p:nvPr>
        </p:nvSpPr>
        <p:spPr>
          <a:xfrm>
            <a:off x="0" y="-100013"/>
            <a:ext cx="9144000" cy="1143001"/>
          </a:xfrm>
          <a:solidFill>
            <a:srgbClr val="000000"/>
          </a:solidFill>
          <a:effectLst>
            <a:outerShdw blurRad="63500" dist="35921" dir="2700000" algn="ctr" rotWithShape="0">
              <a:schemeClr val="bg1">
                <a:alpha val="74998"/>
              </a:schemeClr>
            </a:outerShdw>
          </a:effectLst>
        </p:spPr>
        <p:txBody>
          <a:bodyPr/>
          <a:lstStyle/>
          <a:p>
            <a:pPr eaLnBrk="1" hangingPunct="1"/>
            <a:r>
              <a:rPr lang="ar-JO" sz="3600" dirty="0">
                <a:solidFill>
                  <a:srgbClr val="FFFFFF"/>
                </a:solidFill>
                <a:ea typeface="ＭＳ Ｐゴシック" charset="0"/>
              </a:rPr>
              <a:t>إلى مياه الراحة يوردني ...</a:t>
            </a:r>
            <a:endParaRPr lang="en-US" sz="3600" dirty="0">
              <a:solidFill>
                <a:srgbClr val="FFFFFF"/>
              </a:solidFill>
              <a:ea typeface="ＭＳ Ｐゴシック" charset="0"/>
            </a:endParaRPr>
          </a:p>
        </p:txBody>
      </p:sp>
    </p:spTree>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3" name="Picture 11" descr="Ancient Preaching"/>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aturation sat="3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576973" name="Group 13"/>
          <p:cNvGraphicFramePr>
            <a:graphicFrameLocks noGrp="1"/>
          </p:cNvGraphicFramePr>
          <p:nvPr>
            <p:extLst>
              <p:ext uri="{D42A27DB-BD31-4B8C-83A1-F6EECF244321}">
                <p14:modId xmlns:p14="http://schemas.microsoft.com/office/powerpoint/2010/main" val="2108153141"/>
              </p:ext>
            </p:extLst>
          </p:nvPr>
        </p:nvGraphicFramePr>
        <p:xfrm>
          <a:off x="2133600" y="2209800"/>
          <a:ext cx="6934200" cy="4572000"/>
        </p:xfrm>
        <a:graphic>
          <a:graphicData uri="http://schemas.openxmlformats.org/drawingml/2006/table">
            <a:tbl>
              <a:tblPr/>
              <a:tblGrid>
                <a:gridCol w="36576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tblGrid>
              <a:tr h="1143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 لا يجب فعله</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لا يجب على الشيوخ أن ...</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 يجب فعله</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يجب على الشيوخ أن</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143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لا عن اضطرار (2ب)</a:t>
                      </a:r>
                      <a:endParaRPr kumimoji="0" lang="en-US"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بالإختيار (2ت)</a:t>
                      </a:r>
                      <a:endParaRPr kumimoji="0" lang="en-US"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43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لا لربح قبيح (2ث)</a:t>
                      </a:r>
                      <a:endParaRPr kumimoji="0" lang="en-US"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بنشاط (2ج)</a:t>
                      </a:r>
                      <a:endParaRPr kumimoji="0" lang="en-US"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43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لا كمن يسود (3أ)</a:t>
                      </a:r>
                      <a:endParaRPr kumimoji="0" lang="en-US"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صائرين أمثلة (3ب)</a:t>
                      </a:r>
                      <a:endParaRPr kumimoji="0" lang="en-US"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56051" name="Rectangle 3"/>
          <p:cNvSpPr>
            <a:spLocks noGrp="1" noChangeArrowheads="1"/>
          </p:cNvSpPr>
          <p:nvPr>
            <p:ph type="title"/>
          </p:nvPr>
        </p:nvSpPr>
        <p:spPr>
          <a:xfrm>
            <a:off x="76200" y="228600"/>
            <a:ext cx="3048000" cy="3124200"/>
          </a:xfrm>
        </p:spPr>
        <p:txBody>
          <a:bodyPr/>
          <a:lstStyle/>
          <a:p>
            <a:pPr algn="ctr" eaLnBrk="1" hangingPunct="1"/>
            <a:r>
              <a:rPr lang="ar-JO" sz="3200" dirty="0">
                <a:solidFill>
                  <a:srgbClr val="000000"/>
                </a:solidFill>
                <a:ea typeface="ＭＳ Ｐゴシック" charset="0"/>
              </a:rPr>
              <a:t>دوافع الرعاية</a:t>
            </a:r>
            <a:br>
              <a:rPr lang="en-US" sz="3200" dirty="0">
                <a:solidFill>
                  <a:srgbClr val="000000"/>
                </a:solidFill>
                <a:ea typeface="ＭＳ Ｐゴシック" charset="0"/>
              </a:rPr>
            </a:br>
            <a:r>
              <a:rPr lang="en-US" sz="3200" dirty="0">
                <a:solidFill>
                  <a:srgbClr val="000000"/>
                </a:solidFill>
                <a:ea typeface="ＭＳ Ｐゴシック" charset="0"/>
              </a:rPr>
              <a:t>(</a:t>
            </a:r>
            <a:r>
              <a:rPr lang="ar-JO" sz="3200" dirty="0">
                <a:solidFill>
                  <a:srgbClr val="000000"/>
                </a:solidFill>
                <a:ea typeface="ＭＳ Ｐゴシック" charset="0"/>
              </a:rPr>
              <a:t>1 بطرس 5: 2ب</a:t>
            </a:r>
            <a:r>
              <a:rPr lang="en-US" sz="3200" dirty="0">
                <a:solidFill>
                  <a:srgbClr val="000000"/>
                </a:solidFill>
                <a:ea typeface="ＭＳ Ｐゴシック" charset="0"/>
              </a:rPr>
              <a:t>)</a:t>
            </a:r>
            <a:br>
              <a:rPr lang="en-US" sz="5400" dirty="0">
                <a:solidFill>
                  <a:srgbClr val="000000"/>
                </a:solidFill>
                <a:ea typeface="ＭＳ Ｐゴシック" charset="0"/>
              </a:rPr>
            </a:br>
            <a:endParaRPr lang="en-US" sz="5400" dirty="0">
              <a:solidFill>
                <a:srgbClr val="000000"/>
              </a:solidFill>
              <a:ea typeface="ＭＳ Ｐゴシック" charset="0"/>
            </a:endParaRPr>
          </a:p>
        </p:txBody>
      </p:sp>
      <p:sp>
        <p:nvSpPr>
          <p:cNvPr id="1576965" name="Rectangle 5"/>
          <p:cNvSpPr>
            <a:spLocks noChangeArrowheads="1"/>
          </p:cNvSpPr>
          <p:nvPr/>
        </p:nvSpPr>
        <p:spPr bwMode="auto">
          <a:xfrm>
            <a:off x="5715000" y="3352800"/>
            <a:ext cx="3429000" cy="14478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sz="2800" b="1" dirty="0">
              <a:latin typeface="Arial" panose="020B0604020202020204" pitchFamily="34" charset="0"/>
              <a:cs typeface="Arial" panose="020B0604020202020204" pitchFamily="34" charset="0"/>
            </a:endParaRPr>
          </a:p>
        </p:txBody>
      </p:sp>
      <p:sp>
        <p:nvSpPr>
          <p:cNvPr id="1576966" name="Rectangle 6"/>
          <p:cNvSpPr>
            <a:spLocks noChangeArrowheads="1"/>
          </p:cNvSpPr>
          <p:nvPr/>
        </p:nvSpPr>
        <p:spPr bwMode="auto">
          <a:xfrm>
            <a:off x="2133600" y="3352800"/>
            <a:ext cx="3657600" cy="14478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sz="2800" b="1" dirty="0">
              <a:latin typeface="Arial" panose="020B0604020202020204" pitchFamily="34" charset="0"/>
              <a:cs typeface="Arial" panose="020B0604020202020204" pitchFamily="34" charset="0"/>
            </a:endParaRPr>
          </a:p>
        </p:txBody>
      </p:sp>
      <p:sp>
        <p:nvSpPr>
          <p:cNvPr id="556054" name="Text Box 30"/>
          <p:cNvSpPr txBox="1">
            <a:spLocks noChangeArrowheads="1"/>
          </p:cNvSpPr>
          <p:nvPr/>
        </p:nvSpPr>
        <p:spPr bwMode="auto">
          <a:xfrm>
            <a:off x="8210550" y="93663"/>
            <a:ext cx="660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1800" b="1" dirty="0">
                <a:solidFill>
                  <a:srgbClr val="000000"/>
                </a:solidFill>
                <a:latin typeface="Arial" panose="020B0604020202020204" pitchFamily="34" charset="0"/>
                <a:cs typeface="Arial" panose="020B0604020202020204" pitchFamily="34" charset="0"/>
              </a:rPr>
              <a:t>280r</a:t>
            </a:r>
          </a:p>
        </p:txBody>
      </p:sp>
      <p:sp>
        <p:nvSpPr>
          <p:cNvPr id="1576991" name="Rectangle 31"/>
          <p:cNvSpPr>
            <a:spLocks noChangeArrowheads="1"/>
          </p:cNvSpPr>
          <p:nvPr/>
        </p:nvSpPr>
        <p:spPr bwMode="auto">
          <a:xfrm>
            <a:off x="5715000" y="4495800"/>
            <a:ext cx="3429000" cy="14478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sz="2800" b="1" dirty="0">
              <a:latin typeface="Arial" panose="020B0604020202020204" pitchFamily="34" charset="0"/>
              <a:cs typeface="Arial" panose="020B0604020202020204" pitchFamily="34" charset="0"/>
            </a:endParaRPr>
          </a:p>
        </p:txBody>
      </p:sp>
      <p:sp>
        <p:nvSpPr>
          <p:cNvPr id="1576992" name="Rectangle 32"/>
          <p:cNvSpPr>
            <a:spLocks noChangeArrowheads="1"/>
          </p:cNvSpPr>
          <p:nvPr/>
        </p:nvSpPr>
        <p:spPr bwMode="auto">
          <a:xfrm>
            <a:off x="2133600" y="4495800"/>
            <a:ext cx="3657600" cy="14478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sz="2800" b="1" dirty="0">
              <a:latin typeface="Arial" panose="020B0604020202020204" pitchFamily="34" charset="0"/>
              <a:cs typeface="Arial" panose="020B0604020202020204" pitchFamily="34" charset="0"/>
            </a:endParaRPr>
          </a:p>
        </p:txBody>
      </p:sp>
      <p:sp>
        <p:nvSpPr>
          <p:cNvPr id="1576993" name="Rectangle 33"/>
          <p:cNvSpPr>
            <a:spLocks noChangeArrowheads="1"/>
          </p:cNvSpPr>
          <p:nvPr/>
        </p:nvSpPr>
        <p:spPr bwMode="auto">
          <a:xfrm>
            <a:off x="5715000" y="5638800"/>
            <a:ext cx="3429000" cy="14478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sz="2800" b="1" dirty="0">
              <a:latin typeface="Arial" panose="020B0604020202020204" pitchFamily="34" charset="0"/>
              <a:cs typeface="Arial" panose="020B0604020202020204" pitchFamily="34" charset="0"/>
            </a:endParaRPr>
          </a:p>
        </p:txBody>
      </p:sp>
      <p:sp>
        <p:nvSpPr>
          <p:cNvPr id="1576994" name="Rectangle 34"/>
          <p:cNvSpPr>
            <a:spLocks noChangeArrowheads="1"/>
          </p:cNvSpPr>
          <p:nvPr/>
        </p:nvSpPr>
        <p:spPr bwMode="auto">
          <a:xfrm>
            <a:off x="2133600" y="5638800"/>
            <a:ext cx="3657600" cy="14478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sz="2800"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576966"/>
                                        </p:tgtEl>
                                      </p:cBhvr>
                                    </p:animEffect>
                                    <p:set>
                                      <p:cBhvr>
                                        <p:cTn id="7" dur="1" fill="hold">
                                          <p:stCondLst>
                                            <p:cond delay="499"/>
                                          </p:stCondLst>
                                        </p:cTn>
                                        <p:tgtEl>
                                          <p:spTgt spid="157696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576965"/>
                                        </p:tgtEl>
                                      </p:cBhvr>
                                    </p:animEffect>
                                    <p:set>
                                      <p:cBhvr>
                                        <p:cTn id="12" dur="1" fill="hold">
                                          <p:stCondLst>
                                            <p:cond delay="499"/>
                                          </p:stCondLst>
                                        </p:cTn>
                                        <p:tgtEl>
                                          <p:spTgt spid="157696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576992"/>
                                        </p:tgtEl>
                                      </p:cBhvr>
                                    </p:animEffect>
                                    <p:set>
                                      <p:cBhvr>
                                        <p:cTn id="17" dur="1" fill="hold">
                                          <p:stCondLst>
                                            <p:cond delay="499"/>
                                          </p:stCondLst>
                                        </p:cTn>
                                        <p:tgtEl>
                                          <p:spTgt spid="157699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576991"/>
                                        </p:tgtEl>
                                      </p:cBhvr>
                                    </p:animEffect>
                                    <p:set>
                                      <p:cBhvr>
                                        <p:cTn id="22" dur="1" fill="hold">
                                          <p:stCondLst>
                                            <p:cond delay="499"/>
                                          </p:stCondLst>
                                        </p:cTn>
                                        <p:tgtEl>
                                          <p:spTgt spid="157699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576994"/>
                                        </p:tgtEl>
                                      </p:cBhvr>
                                    </p:animEffect>
                                    <p:set>
                                      <p:cBhvr>
                                        <p:cTn id="27" dur="1" fill="hold">
                                          <p:stCondLst>
                                            <p:cond delay="499"/>
                                          </p:stCondLst>
                                        </p:cTn>
                                        <p:tgtEl>
                                          <p:spTgt spid="157699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576993"/>
                                        </p:tgtEl>
                                      </p:cBhvr>
                                    </p:animEffect>
                                    <p:set>
                                      <p:cBhvr>
                                        <p:cTn id="32" dur="1" fill="hold">
                                          <p:stCondLst>
                                            <p:cond delay="499"/>
                                          </p:stCondLst>
                                        </p:cTn>
                                        <p:tgtEl>
                                          <p:spTgt spid="15769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65" grpId="0" animBg="1"/>
      <p:bldP spid="1576966" grpId="0" animBg="1"/>
      <p:bldP spid="1576991" grpId="0" animBg="1"/>
      <p:bldP spid="1576992" grpId="0" animBg="1"/>
      <p:bldP spid="1576993" grpId="0" animBg="1"/>
      <p:bldP spid="1576994" grpId="0" animBg="1"/>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2"/>
          <p:cNvSpPr>
            <a:spLocks noGrp="1" noChangeArrowheads="1"/>
          </p:cNvSpPr>
          <p:nvPr>
            <p:ph type="ctrTitle"/>
          </p:nvPr>
        </p:nvSpPr>
        <p:spPr>
          <a:xfrm>
            <a:off x="2209800" y="1828800"/>
            <a:ext cx="4800600" cy="3124200"/>
          </a:xfrm>
        </p:spPr>
        <p:txBody>
          <a:bodyPr/>
          <a:lstStyle/>
          <a:p>
            <a:pPr eaLnBrk="1" hangingPunct="1"/>
            <a:r>
              <a:rPr lang="ar-JO" sz="5400" dirty="0">
                <a:ea typeface="ＭＳ Ｐゴシック" charset="0"/>
                <a:cs typeface="Arial" panose="020B0604020202020204" pitchFamily="34" charset="0"/>
              </a:rPr>
              <a:t>خطورة</a:t>
            </a:r>
            <a:br>
              <a:rPr lang="ar-JO" sz="5400" dirty="0">
                <a:ea typeface="ＭＳ Ｐゴシック" charset="0"/>
                <a:cs typeface="Arial" panose="020B0604020202020204" pitchFamily="34" charset="0"/>
              </a:rPr>
            </a:br>
            <a:r>
              <a:rPr lang="ar-JO" sz="5400" dirty="0">
                <a:ea typeface="ＭＳ Ｐゴシック" charset="0"/>
                <a:cs typeface="Arial" panose="020B0604020202020204" pitchFamily="34" charset="0"/>
              </a:rPr>
              <a:t>السيادة</a:t>
            </a:r>
            <a:br>
              <a:rPr lang="ar-JO" sz="5400" dirty="0">
                <a:ea typeface="ＭＳ Ｐゴシック" charset="0"/>
                <a:cs typeface="Arial" panose="020B0604020202020204" pitchFamily="34" charset="0"/>
              </a:rPr>
            </a:br>
            <a:r>
              <a:rPr lang="ar-JO" sz="5400" dirty="0">
                <a:ea typeface="ＭＳ Ｐゴシック" charset="0"/>
                <a:cs typeface="Arial" panose="020B0604020202020204" pitchFamily="34" charset="0"/>
              </a:rPr>
              <a:t>عليها</a:t>
            </a:r>
            <a:endParaRPr lang="en-US" sz="6000" dirty="0">
              <a:ea typeface="ＭＳ Ｐゴシック" charset="0"/>
              <a:cs typeface="Arial" panose="020B0604020202020204" pitchFamily="34" charset="0"/>
            </a:endParaRPr>
          </a:p>
        </p:txBody>
      </p:sp>
      <p:sp>
        <p:nvSpPr>
          <p:cNvPr id="558082" name="Rectangle 3"/>
          <p:cNvSpPr>
            <a:spLocks noGrp="1" noChangeArrowheads="1"/>
          </p:cNvSpPr>
          <p:nvPr>
            <p:ph type="subTitle" idx="1"/>
          </p:nvPr>
        </p:nvSpPr>
        <p:spPr>
          <a:xfrm>
            <a:off x="1371600" y="6096000"/>
            <a:ext cx="6553200" cy="762000"/>
          </a:xfrm>
        </p:spPr>
        <p:txBody>
          <a:bodyPr/>
          <a:lstStyle/>
          <a:p>
            <a:pPr eaLnBrk="1" hangingPunct="1">
              <a:buFont typeface="Trebuchet MS" charset="0"/>
              <a:buNone/>
            </a:pPr>
            <a:r>
              <a:rPr lang="ar-JO" sz="4000" dirty="0">
                <a:ea typeface="ＭＳ Ｐゴシック" charset="0"/>
                <a:cs typeface="Arial" panose="020B0604020202020204" pitchFamily="34" charset="0"/>
              </a:rPr>
              <a:t>ماذا يعني هذا؟</a:t>
            </a:r>
            <a:endParaRPr lang="en-US" sz="4000" dirty="0">
              <a:ea typeface="ＭＳ Ｐゴシック" charset="0"/>
              <a:cs typeface="Arial" panose="020B0604020202020204" pitchFamily="34" charset="0"/>
            </a:endParaRPr>
          </a:p>
        </p:txBody>
      </p:sp>
    </p:spTree>
  </p:cSld>
  <p:clrMapOvr>
    <a:masterClrMapping/>
  </p:clrMapOvr>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29" name="Picture 2" descr="img3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2387" name="Rectangle 3"/>
          <p:cNvSpPr>
            <a:spLocks noGrp="1" noChangeArrowheads="1"/>
          </p:cNvSpPr>
          <p:nvPr>
            <p:ph type="title" idx="4294967295"/>
          </p:nvPr>
        </p:nvSpPr>
        <p:spPr>
          <a:xfrm>
            <a:off x="0" y="4953000"/>
            <a:ext cx="9144000" cy="1524000"/>
          </a:xfrm>
        </p:spPr>
        <p:txBody>
          <a:bodyPr/>
          <a:lstStyle/>
          <a:p>
            <a:pPr eaLnBrk="1" hangingPunct="1">
              <a:defRPr/>
            </a:pPr>
            <a:r>
              <a:rPr lang="ar-JO" sz="3200" dirty="0">
                <a:solidFill>
                  <a:schemeClr val="bg1"/>
                </a:solidFill>
                <a:effectLst>
                  <a:glow rad="228600">
                    <a:schemeClr val="tx1"/>
                  </a:glow>
                </a:effectLst>
                <a:ea typeface="Osaka" charset="0"/>
                <a:cs typeface="Arial" panose="020B0604020202020204" pitchFamily="34" charset="0"/>
              </a:rPr>
              <a:t>متى ظهر رئيس الرعاة ...</a:t>
            </a:r>
            <a:br>
              <a:rPr lang="en-US" sz="3200" dirty="0">
                <a:solidFill>
                  <a:schemeClr val="bg1"/>
                </a:solidFill>
                <a:effectLst>
                  <a:glow rad="228600">
                    <a:schemeClr val="tx1"/>
                  </a:glow>
                </a:effectLst>
                <a:ea typeface="Osaka" charset="0"/>
                <a:cs typeface="Arial" panose="020B0604020202020204" pitchFamily="34" charset="0"/>
              </a:rPr>
            </a:br>
            <a:r>
              <a:rPr lang="en-US" sz="3200" dirty="0">
                <a:solidFill>
                  <a:schemeClr val="bg1"/>
                </a:solidFill>
                <a:effectLst>
                  <a:glow rad="228600">
                    <a:schemeClr val="tx1"/>
                  </a:glow>
                </a:effectLst>
                <a:ea typeface="Osaka" charset="0"/>
                <a:cs typeface="Arial" panose="020B0604020202020204" pitchFamily="34" charset="0"/>
              </a:rPr>
              <a:t>(</a:t>
            </a:r>
            <a:r>
              <a:rPr lang="ar-JO" sz="3200" dirty="0">
                <a:solidFill>
                  <a:schemeClr val="bg1"/>
                </a:solidFill>
                <a:effectLst>
                  <a:glow rad="228600">
                    <a:schemeClr val="tx1"/>
                  </a:glow>
                </a:effectLst>
                <a:ea typeface="Osaka" charset="0"/>
                <a:cs typeface="Arial" panose="020B0604020202020204" pitchFamily="34" charset="0"/>
              </a:rPr>
              <a:t>5: 4أ</a:t>
            </a:r>
            <a:r>
              <a:rPr lang="en-US" sz="3200" dirty="0">
                <a:solidFill>
                  <a:schemeClr val="bg1"/>
                </a:solidFill>
                <a:effectLst>
                  <a:glow rad="228600">
                    <a:schemeClr val="tx1"/>
                  </a:glow>
                </a:effectLst>
                <a:ea typeface="Osaka" charset="0"/>
                <a:cs typeface="Arial" panose="020B0604020202020204" pitchFamily="34" charset="0"/>
              </a:rPr>
              <a:t>)</a:t>
            </a:r>
            <a:endParaRPr lang="en-US" sz="4800" dirty="0">
              <a:solidFill>
                <a:schemeClr val="bg1"/>
              </a:solidFill>
              <a:effectLst>
                <a:glow rad="228600">
                  <a:schemeClr val="tx1"/>
                </a:glow>
              </a:effectLst>
              <a:ea typeface="Osaka" charset="0"/>
              <a:cs typeface="Arial" panose="020B0604020202020204" pitchFamily="34" charset="0"/>
            </a:endParaRPr>
          </a:p>
        </p:txBody>
      </p:sp>
    </p:spTree>
  </p:cSld>
  <p:clrMapOvr>
    <a:masterClrMapping/>
  </p:clrMapOvr>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7" name="Picture 2" descr="angel_trumpet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99117"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2178" name="Rectangle 3"/>
          <p:cNvSpPr>
            <a:spLocks noGrp="1" noChangeArrowheads="1"/>
          </p:cNvSpPr>
          <p:nvPr>
            <p:ph type="title" idx="4294967295"/>
          </p:nvPr>
        </p:nvSpPr>
        <p:spPr>
          <a:xfrm>
            <a:off x="0" y="5410200"/>
            <a:ext cx="9199116" cy="1143000"/>
          </a:xfrm>
        </p:spPr>
        <p:txBody>
          <a:bodyPr/>
          <a:lstStyle/>
          <a:p>
            <a:pPr eaLnBrk="1" hangingPunct="1"/>
            <a:r>
              <a:rPr lang="ar-JO" sz="3200" dirty="0">
                <a:ea typeface="Osaka" charset="0"/>
                <a:cs typeface="Arial" panose="020B0604020202020204" pitchFamily="34" charset="0"/>
              </a:rPr>
              <a:t>تنالون إكليل المجد الذي لا يبلى.</a:t>
            </a:r>
            <a:br>
              <a:rPr lang="ar-JO" sz="3200" dirty="0">
                <a:ea typeface="Osaka" charset="0"/>
                <a:cs typeface="Arial" panose="020B0604020202020204" pitchFamily="34" charset="0"/>
              </a:rPr>
            </a:br>
            <a:r>
              <a:rPr lang="en-US" sz="3200" dirty="0">
                <a:ea typeface="Osaka" charset="0"/>
                <a:cs typeface="Arial" panose="020B0604020202020204" pitchFamily="34" charset="0"/>
              </a:rPr>
              <a:t>(</a:t>
            </a:r>
            <a:r>
              <a:rPr lang="ar-JO" sz="3200" dirty="0">
                <a:ea typeface="Osaka" charset="0"/>
                <a:cs typeface="Arial" panose="020B0604020202020204" pitchFamily="34" charset="0"/>
              </a:rPr>
              <a:t>5: 4ب</a:t>
            </a:r>
            <a:r>
              <a:rPr lang="en-US" sz="3200" dirty="0">
                <a:ea typeface="Osaka" charset="0"/>
                <a:cs typeface="Arial" panose="020B0604020202020204" pitchFamily="34" charset="0"/>
              </a:rPr>
              <a:t>)</a:t>
            </a:r>
            <a:endParaRPr lang="en-US" sz="4000" dirty="0">
              <a:ea typeface="Osaka" charset="0"/>
              <a:cs typeface="Arial" panose="020B0604020202020204" pitchFamily="34" charset="0"/>
            </a:endParaRPr>
          </a:p>
        </p:txBody>
      </p:sp>
    </p:spTree>
  </p:cSld>
  <p:clrMapOvr>
    <a:masterClrMapping/>
  </p:clrMapOvr>
  <p:transition/>
</p:sld>
</file>

<file path=ppt/slides/slide3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الإختطاف</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991" name="Text Box 1031"/>
          <p:cNvSpPr txBox="1">
            <a:spLocks noChangeArrowheads="1"/>
          </p:cNvSpPr>
          <p:nvPr/>
        </p:nvSpPr>
        <p:spPr bwMode="auto">
          <a:xfrm>
            <a:off x="1447800" y="3276600"/>
            <a:ext cx="31226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3" name="Text Box 1033"/>
          <p:cNvSpPr txBox="1">
            <a:spLocks noChangeArrowheads="1"/>
          </p:cNvSpPr>
          <p:nvPr/>
        </p:nvSpPr>
        <p:spPr bwMode="auto">
          <a:xfrm>
            <a:off x="4570412" y="3276600"/>
            <a:ext cx="34471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المملكة الأبديَّة</a:t>
            </a:r>
            <a:endParaRPr kumimoji="0" lang="en-US" sz="36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35" name="Rectangle 1040"/>
          <p:cNvSpPr>
            <a:spLocks noGrp="1" noChangeArrowheads="1"/>
          </p:cNvSpPr>
          <p:nvPr>
            <p:ph type="title" idx="4294967295"/>
          </p:nvPr>
        </p:nvSpPr>
        <p:spPr>
          <a:xfrm>
            <a:off x="685800" y="533400"/>
            <a:ext cx="7772400" cy="707886"/>
          </a:xfrm>
          <a:solidFill>
            <a:schemeClr val="tx1"/>
          </a:solidFill>
          <a:effectLst/>
        </p:spPr>
        <p:txBody>
          <a:bodyPr anchor="t">
            <a:spAutoFit/>
          </a:bodyPr>
          <a:lstStyle/>
          <a:p>
            <a:pPr>
              <a:spcBef>
                <a:spcPct val="50000"/>
              </a:spcBef>
            </a:pPr>
            <a:r>
              <a:rPr lang="ar-JO" altLang="ja-JP" sz="4000" dirty="0">
                <a:solidFill>
                  <a:schemeClr val="bg1"/>
                </a:solidFill>
                <a:effectLst/>
                <a:ea typeface="ＭＳ Ｐゴシック" charset="0"/>
              </a:rPr>
              <a:t>اختطاف ما قبل الضيقة</a:t>
            </a:r>
            <a:endParaRPr lang="en-US" sz="4000" dirty="0">
              <a:solidFill>
                <a:schemeClr val="bg1"/>
              </a:solidFill>
              <a:effectLst/>
              <a:ea typeface="ＭＳ Ｐゴシック" charset="0"/>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1032">
            <a:extLst>
              <a:ext uri="{FF2B5EF4-FFF2-40B4-BE49-F238E27FC236}">
                <a16:creationId xmlns:a16="http://schemas.microsoft.com/office/drawing/2014/main" id="{673C1D3A-4EA3-F1AD-C04D-052A5FA83D3D}"/>
              </a:ext>
            </a:extLst>
          </p:cNvPr>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1034">
            <a:extLst>
              <a:ext uri="{FF2B5EF4-FFF2-40B4-BE49-F238E27FC236}">
                <a16:creationId xmlns:a16="http://schemas.microsoft.com/office/drawing/2014/main" id="{1EBD243B-26B6-BB26-CE10-1AFF20287E38}"/>
              </a:ext>
            </a:extLst>
          </p:cNvPr>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سنة</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97989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 presetClass="entr" presetSubtype="1" fill="hold" grpId="0" nodeType="afterEffect">
                                  <p:stCondLst>
                                    <p:cond delay="2000"/>
                                  </p:stCondLst>
                                  <p:childTnLst>
                                    <p:set>
                                      <p:cBhvr>
                                        <p:cTn id="25" dur="1" fill="hold">
                                          <p:stCondLst>
                                            <p:cond delay="0"/>
                                          </p:stCondLst>
                                        </p:cTn>
                                        <p:tgtEl>
                                          <p:spTgt spid="41989"/>
                                        </p:tgtEl>
                                        <p:attrNameLst>
                                          <p:attrName>style.visibility</p:attrName>
                                        </p:attrNameLst>
                                      </p:cBhvr>
                                      <p:to>
                                        <p:strVal val="visible"/>
                                      </p:to>
                                    </p:set>
                                    <p:anim calcmode="lin" valueType="num">
                                      <p:cBhvr additive="base">
                                        <p:cTn id="26" dur="500" fill="hold"/>
                                        <p:tgtEl>
                                          <p:spTgt spid="41989"/>
                                        </p:tgtEl>
                                        <p:attrNameLst>
                                          <p:attrName>ppt_x</p:attrName>
                                        </p:attrNameLst>
                                      </p:cBhvr>
                                      <p:tavLst>
                                        <p:tav tm="0">
                                          <p:val>
                                            <p:strVal val="#ppt_x"/>
                                          </p:val>
                                        </p:tav>
                                        <p:tav tm="100000">
                                          <p:val>
                                            <p:strVal val="#ppt_x"/>
                                          </p:val>
                                        </p:tav>
                                      </p:tavLst>
                                    </p:anim>
                                    <p:anim calcmode="lin" valueType="num">
                                      <p:cBhvr additive="base">
                                        <p:cTn id="27" dur="500" fill="hold"/>
                                        <p:tgtEl>
                                          <p:spTgt spid="41989"/>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9500"/>
                            </p:stCondLst>
                            <p:childTnLst>
                              <p:par>
                                <p:cTn id="29" presetID="2" presetClass="entr" presetSubtype="1" fill="hold" grpId="0" nodeType="afterEffect">
                                  <p:stCondLst>
                                    <p:cond delay="0"/>
                                  </p:stCondLst>
                                  <p:childTnLst>
                                    <p:set>
                                      <p:cBhvr>
                                        <p:cTn id="30" dur="1" fill="hold">
                                          <p:stCondLst>
                                            <p:cond delay="0"/>
                                          </p:stCondLst>
                                        </p:cTn>
                                        <p:tgtEl>
                                          <p:spTgt spid="41987"/>
                                        </p:tgtEl>
                                        <p:attrNameLst>
                                          <p:attrName>style.visibility</p:attrName>
                                        </p:attrNameLst>
                                      </p:cBhvr>
                                      <p:to>
                                        <p:strVal val="visible"/>
                                      </p:to>
                                    </p:set>
                                    <p:anim calcmode="lin" valueType="num">
                                      <p:cBhvr additive="base">
                                        <p:cTn id="31" dur="500" fill="hold"/>
                                        <p:tgtEl>
                                          <p:spTgt spid="41987"/>
                                        </p:tgtEl>
                                        <p:attrNameLst>
                                          <p:attrName>ppt_x</p:attrName>
                                        </p:attrNameLst>
                                      </p:cBhvr>
                                      <p:tavLst>
                                        <p:tav tm="0">
                                          <p:val>
                                            <p:strVal val="#ppt_x"/>
                                          </p:val>
                                        </p:tav>
                                        <p:tav tm="100000">
                                          <p:val>
                                            <p:strVal val="#ppt_x"/>
                                          </p:val>
                                        </p:tav>
                                      </p:tavLst>
                                    </p:anim>
                                    <p:anim calcmode="lin" valueType="num">
                                      <p:cBhvr additive="base">
                                        <p:cTn id="32" dur="500" fill="hold"/>
                                        <p:tgtEl>
                                          <p:spTgt spid="41987"/>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3" presetClass="entr" presetSubtype="16" fill="hold" grpId="0" nodeType="afterEffect">
                                  <p:stCondLst>
                                    <p:cond delay="1000"/>
                                  </p:stCondLst>
                                  <p:childTnLst>
                                    <p:set>
                                      <p:cBhvr>
                                        <p:cTn id="35" dur="1" fill="hold">
                                          <p:stCondLst>
                                            <p:cond delay="0"/>
                                          </p:stCondLst>
                                        </p:cTn>
                                        <p:tgtEl>
                                          <p:spTgt spid="41993"/>
                                        </p:tgtEl>
                                        <p:attrNameLst>
                                          <p:attrName>style.visibility</p:attrName>
                                        </p:attrNameLst>
                                      </p:cBhvr>
                                      <p:to>
                                        <p:strVal val="visible"/>
                                      </p:to>
                                    </p:set>
                                    <p:anim calcmode="lin" valueType="num">
                                      <p:cBhvr>
                                        <p:cTn id="36" dur="500" fill="hold"/>
                                        <p:tgtEl>
                                          <p:spTgt spid="41993"/>
                                        </p:tgtEl>
                                        <p:attrNameLst>
                                          <p:attrName>ppt_w</p:attrName>
                                        </p:attrNameLst>
                                      </p:cBhvr>
                                      <p:tavLst>
                                        <p:tav tm="0">
                                          <p:val>
                                            <p:fltVal val="0"/>
                                          </p:val>
                                        </p:tav>
                                        <p:tav tm="100000">
                                          <p:val>
                                            <p:strVal val="#ppt_w"/>
                                          </p:val>
                                        </p:tav>
                                      </p:tavLst>
                                    </p:anim>
                                    <p:anim calcmode="lin" valueType="num">
                                      <p:cBhvr>
                                        <p:cTn id="37" dur="500" fill="hold"/>
                                        <p:tgtEl>
                                          <p:spTgt spid="41993"/>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1500"/>
                            </p:stCondLst>
                            <p:childTnLst>
                              <p:par>
                                <p:cTn id="39" presetID="2" presetClass="entr" presetSubtype="4" fill="hold" grpId="0" nodeType="afterEffect">
                                  <p:stCondLst>
                                    <p:cond delay="1000"/>
                                  </p:stCondLst>
                                  <p:childTnLst>
                                    <p:set>
                                      <p:cBhvr>
                                        <p:cTn id="40" dur="1" fill="hold">
                                          <p:stCondLst>
                                            <p:cond delay="0"/>
                                          </p:stCondLst>
                                        </p:cTn>
                                        <p:tgtEl>
                                          <p:spTgt spid="41997"/>
                                        </p:tgtEl>
                                        <p:attrNameLst>
                                          <p:attrName>style.visibility</p:attrName>
                                        </p:attrNameLst>
                                      </p:cBhvr>
                                      <p:to>
                                        <p:strVal val="visible"/>
                                      </p:to>
                                    </p:set>
                                    <p:anim calcmode="lin" valueType="num">
                                      <p:cBhvr additive="base">
                                        <p:cTn id="41" dur="500" fill="hold"/>
                                        <p:tgtEl>
                                          <p:spTgt spid="41997"/>
                                        </p:tgtEl>
                                        <p:attrNameLst>
                                          <p:attrName>ppt_x</p:attrName>
                                        </p:attrNameLst>
                                      </p:cBhvr>
                                      <p:tavLst>
                                        <p:tav tm="0">
                                          <p:val>
                                            <p:strVal val="#ppt_x"/>
                                          </p:val>
                                        </p:tav>
                                        <p:tav tm="100000">
                                          <p:val>
                                            <p:strVal val="#ppt_x"/>
                                          </p:val>
                                        </p:tav>
                                      </p:tavLst>
                                    </p:anim>
                                    <p:anim calcmode="lin" valueType="num">
                                      <p:cBhvr additive="base">
                                        <p:cTn id="42" dur="500" fill="hold"/>
                                        <p:tgtEl>
                                          <p:spTgt spid="41997"/>
                                        </p:tgtEl>
                                        <p:attrNameLst>
                                          <p:attrName>ppt_y</p:attrName>
                                        </p:attrNameLst>
                                      </p:cBhvr>
                                      <p:tavLst>
                                        <p:tav tm="0">
                                          <p:val>
                                            <p:strVal val="1+#ppt_h/2"/>
                                          </p:val>
                                        </p:tav>
                                        <p:tav tm="100000">
                                          <p:val>
                                            <p:strVal val="#ppt_y"/>
                                          </p:val>
                                        </p:tav>
                                      </p:tavLst>
                                    </p:anim>
                                  </p:childTnLst>
                                </p:cTn>
                              </p:par>
                            </p:childTnLst>
                          </p:cTn>
                        </p:par>
                        <p:par>
                          <p:cTn id="43" fill="hold" nodeType="afterGroup">
                            <p:stCondLst>
                              <p:cond delay="13000"/>
                            </p:stCondLst>
                            <p:childTnLst>
                              <p:par>
                                <p:cTn id="44" presetID="2" presetClass="entr" presetSubtype="2" fill="hold" grpId="0" nodeType="afterEffect">
                                  <p:stCondLst>
                                    <p:cond delay="1000"/>
                                  </p:stCondLst>
                                  <p:childTnLst>
                                    <p:set>
                                      <p:cBhvr>
                                        <p:cTn id="45" dur="1" fill="hold">
                                          <p:stCondLst>
                                            <p:cond delay="0"/>
                                          </p:stCondLst>
                                        </p:cTn>
                                        <p:tgtEl>
                                          <p:spTgt spid="41996"/>
                                        </p:tgtEl>
                                        <p:attrNameLst>
                                          <p:attrName>style.visibility</p:attrName>
                                        </p:attrNameLst>
                                      </p:cBhvr>
                                      <p:to>
                                        <p:strVal val="visible"/>
                                      </p:to>
                                    </p:set>
                                    <p:anim calcmode="lin" valueType="num">
                                      <p:cBhvr additive="base">
                                        <p:cTn id="46" dur="500" fill="hold"/>
                                        <p:tgtEl>
                                          <p:spTgt spid="41996"/>
                                        </p:tgtEl>
                                        <p:attrNameLst>
                                          <p:attrName>ppt_x</p:attrName>
                                        </p:attrNameLst>
                                      </p:cBhvr>
                                      <p:tavLst>
                                        <p:tav tm="0">
                                          <p:val>
                                            <p:strVal val="1+#ppt_w/2"/>
                                          </p:val>
                                        </p:tav>
                                        <p:tav tm="100000">
                                          <p:val>
                                            <p:strVal val="#ppt_x"/>
                                          </p:val>
                                        </p:tav>
                                      </p:tavLst>
                                    </p:anim>
                                    <p:anim calcmode="lin" valueType="num">
                                      <p:cBhvr additive="base">
                                        <p:cTn id="47" dur="500" fill="hold"/>
                                        <p:tgtEl>
                                          <p:spTgt spid="41996"/>
                                        </p:tgtEl>
                                        <p:attrNameLst>
                                          <p:attrName>ppt_y</p:attrName>
                                        </p:attrNameLst>
                                      </p:cBhvr>
                                      <p:tavLst>
                                        <p:tav tm="0">
                                          <p:val>
                                            <p:strVal val="#ppt_y"/>
                                          </p:val>
                                        </p:tav>
                                        <p:tav tm="100000">
                                          <p:val>
                                            <p:strVal val="#ppt_y"/>
                                          </p:val>
                                        </p:tav>
                                      </p:tavLst>
                                    </p:anim>
                                  </p:childTnLst>
                                </p:cTn>
                              </p:par>
                            </p:childTnLst>
                          </p:cTn>
                        </p:par>
                        <p:par>
                          <p:cTn id="48" fill="hold">
                            <p:stCondLst>
                              <p:cond delay="14500"/>
                            </p:stCondLst>
                            <p:childTnLst>
                              <p:par>
                                <p:cTn id="49" presetID="23" presetClass="entr" presetSubtype="16"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childTnLst>
                                </p:cTn>
                              </p:par>
                            </p:childTnLst>
                          </p:cTn>
                        </p:par>
                        <p:par>
                          <p:cTn id="53" fill="hold">
                            <p:stCondLst>
                              <p:cond delay="15000"/>
                            </p:stCondLst>
                            <p:childTnLst>
                              <p:par>
                                <p:cTn id="54" presetID="23" presetClass="entr" presetSubtype="16"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3" grpId="0"/>
      <p:bldP spid="41996" grpId="0" autoUpdateAnimBg="0"/>
      <p:bldP spid="41997" grpId="0" autoUpdateAnimBg="0"/>
      <p:bldP spid="41998" grpId="0" animBg="1"/>
      <p:bldP spid="41999" grpId="0" animBg="1"/>
      <p:bldP spid="2" grpId="0" autoUpdateAnimBg="0"/>
      <p:bldP spid="3" grpId="0" autoUpdateAnimBg="0"/>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02" name="Rectangle 2"/>
          <p:cNvSpPr>
            <a:spLocks noGrp="1" noChangeArrowheads="1"/>
          </p:cNvSpPr>
          <p:nvPr>
            <p:ph type="ctrTitle"/>
          </p:nvPr>
        </p:nvSpPr>
        <p:spPr>
          <a:xfrm>
            <a:off x="2514600" y="152400"/>
            <a:ext cx="6398171" cy="3352800"/>
          </a:xfrm>
          <a:effectLst>
            <a:outerShdw blurRad="63500" algn="ctr" rotWithShape="0">
              <a:schemeClr val="tx2">
                <a:alpha val="75000"/>
              </a:schemeClr>
            </a:outerShdw>
          </a:effectLst>
        </p:spPr>
        <p:txBody>
          <a:bodyPr/>
          <a:lstStyle/>
          <a:p>
            <a:pPr eaLnBrk="1" hangingPunct="1">
              <a:defRPr/>
            </a:pPr>
            <a:r>
              <a:rPr lang="ar-JO" sz="4800" dirty="0">
                <a:ea typeface="ヒラギノ角ゴ Pro W3" charset="0"/>
                <a:cs typeface="Arial" panose="020B0604020202020204" pitchFamily="34" charset="0"/>
              </a:rPr>
              <a:t>القيادة وأنت</a:t>
            </a:r>
            <a:endParaRPr lang="en-US" sz="6000" dirty="0">
              <a:ea typeface="ヒラギノ角ゴ Pro W3" charset="0"/>
              <a:cs typeface="Arial" panose="020B0604020202020204" pitchFamily="34" charset="0"/>
            </a:endParaRPr>
          </a:p>
        </p:txBody>
      </p:sp>
      <p:sp>
        <p:nvSpPr>
          <p:cNvPr id="1536003" name="Rectangle 3"/>
          <p:cNvSpPr>
            <a:spLocks noGrp="1" noChangeArrowheads="1"/>
          </p:cNvSpPr>
          <p:nvPr>
            <p:ph type="subTitle" idx="1"/>
          </p:nvPr>
        </p:nvSpPr>
        <p:spPr>
          <a:xfrm>
            <a:off x="1907704" y="3963988"/>
            <a:ext cx="4032448" cy="2057400"/>
          </a:xfrm>
        </p:spPr>
        <p:txBody>
          <a:bodyPr/>
          <a:lstStyle/>
          <a:p>
            <a:pPr marL="458788" indent="-458788" algn="r" rtl="1" eaLnBrk="1" hangingPunct="1">
              <a:buFont typeface="Wingdings" charset="0"/>
              <a:buChar char="§"/>
            </a:pPr>
            <a:r>
              <a:rPr lang="ar-JO" sz="3600" dirty="0">
                <a:solidFill>
                  <a:schemeClr val="tx1"/>
                </a:solidFill>
                <a:ea typeface="ヒラギノ角ゴ Pro W3" charset="0"/>
                <a:cs typeface="Arial" panose="020B0604020202020204" pitchFamily="34" charset="0"/>
              </a:rPr>
              <a:t>كيف يمكنك أن تغذي أولئك الذين تحت رعايتك بأفضل صورة؟</a:t>
            </a:r>
            <a:endParaRPr lang="en-US" sz="3600" dirty="0">
              <a:solidFill>
                <a:schemeClr val="tx1"/>
              </a:solidFill>
              <a:ea typeface="ヒラギノ角ゴ Pro W3"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0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03" grpId="0" build="p"/>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098" name="Rectangle 2"/>
          <p:cNvSpPr>
            <a:spLocks noGrp="1" noChangeArrowheads="1"/>
          </p:cNvSpPr>
          <p:nvPr>
            <p:ph type="ctrTitle"/>
          </p:nvPr>
        </p:nvSpPr>
        <p:spPr>
          <a:xfrm>
            <a:off x="457200" y="2057400"/>
            <a:ext cx="8305800" cy="1371600"/>
          </a:xfrm>
          <a:effectLst>
            <a:outerShdw blurRad="63500" dist="35921" dir="2700000" algn="ctr" rotWithShape="0">
              <a:srgbClr val="000000">
                <a:alpha val="74998"/>
              </a:srgbClr>
            </a:outerShdw>
          </a:effectLst>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التواضع</a:t>
            </a:r>
            <a:endParaRPr lang="en-US" sz="6000" b="1" dirty="0">
              <a:latin typeface="Arial" panose="020B0604020202020204" pitchFamily="34" charset="0"/>
              <a:ea typeface="ＭＳ Ｐゴシック" charset="0"/>
              <a:cs typeface="Arial" panose="020B0604020202020204" pitchFamily="34" charset="0"/>
            </a:endParaRPr>
          </a:p>
        </p:txBody>
      </p:sp>
      <p:sp>
        <p:nvSpPr>
          <p:cNvPr id="1540099" name="Rectangle 3"/>
          <p:cNvSpPr>
            <a:spLocks noGrp="1" noChangeArrowheads="1"/>
          </p:cNvSpPr>
          <p:nvPr>
            <p:ph type="subTitle" idx="1"/>
          </p:nvPr>
        </p:nvSpPr>
        <p:spPr>
          <a:xfrm>
            <a:off x="609600" y="4419600"/>
            <a:ext cx="7543800" cy="381000"/>
          </a:xfrm>
          <a:effectLst>
            <a:outerShdw blurRad="63500" dist="35921" dir="2700000" algn="ctr" rotWithShape="0">
              <a:srgbClr val="000000">
                <a:alpha val="74998"/>
              </a:srgbClr>
            </a:outerShdw>
          </a:effectLst>
        </p:spPr>
        <p:txBody>
          <a:bodyPr/>
          <a:lstStyle/>
          <a:p>
            <a:pPr eaLnBrk="1" hangingPunct="1">
              <a:defRPr/>
            </a:pPr>
            <a:r>
              <a:rPr lang="ar-JO" sz="3200" b="1" dirty="0">
                <a:latin typeface="Arial" panose="020B0604020202020204" pitchFamily="34" charset="0"/>
                <a:ea typeface="ＭＳ Ｐゴシック" charset="0"/>
                <a:cs typeface="Arial" panose="020B0604020202020204" pitchFamily="34" charset="0"/>
              </a:rPr>
              <a:t>(لا نعرض هذا عادةً على لوحة الإعلانات)</a:t>
            </a:r>
            <a:endParaRPr lang="en-US" sz="32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الكلمات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740359"/>
            <a:ext cx="9144000" cy="34231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 النعمة</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والمجد</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a:t>
            </a: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1605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b="1"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b="1" dirty="0">
              <a:latin typeface="Arial" panose="020B0604020202020204" pitchFamily="34" charset="0"/>
              <a:cs typeface="Arial" panose="020B0604020202020204" pitchFamily="34" charset="0"/>
            </a:endParaRPr>
          </a:p>
        </p:txBody>
      </p:sp>
      <p:sp>
        <p:nvSpPr>
          <p:cNvPr id="1662978"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cs typeface="Arial" panose="020B0604020202020204" pitchFamily="34" charset="0"/>
              </a:rPr>
              <a:t>تعريف الإتضاع</a:t>
            </a:r>
            <a:endParaRPr lang="en-US" b="1" dirty="0">
              <a:latin typeface="Arial" panose="020B0604020202020204" pitchFamily="34" charset="0"/>
              <a:cs typeface="Arial" panose="020B0604020202020204" pitchFamily="34" charset="0"/>
            </a:endParaRPr>
          </a:p>
        </p:txBody>
      </p:sp>
      <p:sp>
        <p:nvSpPr>
          <p:cNvPr id="1662979" name="Rectangle 3"/>
          <p:cNvSpPr>
            <a:spLocks noGrp="1" noChangeArrowheads="1"/>
          </p:cNvSpPr>
          <p:nvPr>
            <p:ph type="body" idx="1"/>
          </p:nvPr>
        </p:nvSpPr>
        <p:spPr>
          <a:effectLst>
            <a:outerShdw blurRad="63500" dist="35921" dir="2700000" algn="ctr" rotWithShape="0">
              <a:srgbClr val="000000">
                <a:alpha val="74998"/>
              </a:srgbClr>
            </a:outerShdw>
          </a:effectLst>
        </p:spPr>
        <p:txBody>
          <a:bodyPr/>
          <a:lstStyle/>
          <a:p>
            <a:pPr algn="r" rtl="1" eaLnBrk="1" hangingPunct="1">
              <a:defRPr/>
            </a:pPr>
            <a:r>
              <a:rPr lang="ar-JO" sz="4000" b="1" dirty="0">
                <a:latin typeface="Arial" panose="020B0604020202020204" pitchFamily="34" charset="0"/>
                <a:cs typeface="Arial" panose="020B0604020202020204" pitchFamily="34" charset="0"/>
              </a:rPr>
              <a:t>التصرف بتواضع هو عدم وجود افتخار كاذب</a:t>
            </a:r>
            <a:endParaRPr lang="en-US" sz="4000" b="1" dirty="0">
              <a:latin typeface="Arial" panose="020B0604020202020204" pitchFamily="34" charset="0"/>
              <a:cs typeface="Arial" panose="020B0604020202020204" pitchFamily="34" charset="0"/>
            </a:endParaRPr>
          </a:p>
          <a:p>
            <a:pPr algn="r" rtl="1" eaLnBrk="1" hangingPunct="1">
              <a:defRPr/>
            </a:pPr>
            <a:r>
              <a:rPr lang="ar-JO" sz="4000" b="1" dirty="0">
                <a:latin typeface="Arial" panose="020B0604020202020204" pitchFamily="34" charset="0"/>
                <a:cs typeface="Arial" panose="020B0604020202020204" pitchFamily="34" charset="0"/>
              </a:rPr>
              <a:t>ألا يساعد ذلك كثيراً؟</a:t>
            </a:r>
            <a:endParaRPr lang="en-US" sz="4000"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62979">
                                            <p:txEl>
                                              <p:pRg st="0" end="0"/>
                                            </p:txEl>
                                          </p:spTgt>
                                        </p:tgtEl>
                                        <p:attrNameLst>
                                          <p:attrName>style.visibility</p:attrName>
                                        </p:attrNameLst>
                                      </p:cBhvr>
                                      <p:to>
                                        <p:strVal val="visible"/>
                                      </p:to>
                                    </p:set>
                                    <p:animEffect transition="in" filter="slide(fromBottom)">
                                      <p:cBhvr>
                                        <p:cTn id="7" dur="500"/>
                                        <p:tgtEl>
                                          <p:spTgt spid="16629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662979">
                                            <p:txEl>
                                              <p:pRg st="1" end="1"/>
                                            </p:txEl>
                                          </p:spTgt>
                                        </p:tgtEl>
                                        <p:attrNameLst>
                                          <p:attrName>style.visibility</p:attrName>
                                        </p:attrNameLst>
                                      </p:cBhvr>
                                      <p:to>
                                        <p:strVal val="visible"/>
                                      </p:to>
                                    </p:set>
                                    <p:animEffect transition="in" filter="slide(fromBottom)">
                                      <p:cBhvr>
                                        <p:cTn id="12" dur="500"/>
                                        <p:tgtEl>
                                          <p:spTgt spid="16629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2979" grpId="0" build="p"/>
    </p:bldLst>
  </p:timing>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0371" name="Rectangle 2"/>
          <p:cNvSpPr>
            <a:spLocks noGrp="1" noChangeArrowheads="1"/>
          </p:cNvSpPr>
          <p:nvPr>
            <p:ph type="ctrTitle"/>
          </p:nvPr>
        </p:nvSpPr>
        <p:spPr>
          <a:xfrm>
            <a:off x="304800" y="0"/>
            <a:ext cx="8610600" cy="1371600"/>
          </a:xfrm>
        </p:spPr>
        <p:txBody>
          <a:bodyPr/>
          <a:lstStyle/>
          <a:p>
            <a:pPr eaLnBrk="1" hangingPunct="1"/>
            <a:r>
              <a:rPr lang="ar-JO" sz="6000" dirty="0">
                <a:solidFill>
                  <a:schemeClr val="bg1"/>
                </a:solidFill>
                <a:ea typeface="Osaka" charset="0"/>
                <a:cs typeface="Arial" panose="020B0604020202020204" pitchFamily="34" charset="0"/>
              </a:rPr>
              <a:t>تواضع هوبس</a:t>
            </a:r>
            <a:endParaRPr lang="en-US" sz="6000" dirty="0">
              <a:solidFill>
                <a:srgbClr val="CC0000"/>
              </a:solidFill>
              <a:ea typeface="Osaka" charset="0"/>
              <a:cs typeface="Arial" panose="020B0604020202020204" pitchFamily="34" charset="0"/>
            </a:endParaRPr>
          </a:p>
        </p:txBody>
      </p:sp>
      <p:grpSp>
        <p:nvGrpSpPr>
          <p:cNvPr id="3" name="Group 2">
            <a:extLst>
              <a:ext uri="{FF2B5EF4-FFF2-40B4-BE49-F238E27FC236}">
                <a16:creationId xmlns:a16="http://schemas.microsoft.com/office/drawing/2014/main" id="{163AD9BB-D156-0A4A-A361-96934637A663}"/>
              </a:ext>
            </a:extLst>
          </p:cNvPr>
          <p:cNvGrpSpPr/>
          <p:nvPr/>
        </p:nvGrpSpPr>
        <p:grpSpPr>
          <a:xfrm>
            <a:off x="484188" y="1371600"/>
            <a:ext cx="3783012" cy="5235575"/>
            <a:chOff x="484188" y="1371600"/>
            <a:chExt cx="3783012" cy="5235575"/>
          </a:xfrm>
        </p:grpSpPr>
        <p:pic>
          <p:nvPicPr>
            <p:cNvPr id="570370" name="Picture 10" descr="deferenc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48094"/>
            <a:stretch/>
          </p:blipFill>
          <p:spPr bwMode="auto">
            <a:xfrm>
              <a:off x="484188" y="1371600"/>
              <a:ext cx="3783012"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lternate Process 6">
              <a:extLst>
                <a:ext uri="{FF2B5EF4-FFF2-40B4-BE49-F238E27FC236}">
                  <a16:creationId xmlns:a16="http://schemas.microsoft.com/office/drawing/2014/main" id="{2AD331F5-16FB-0D49-B3BB-7B825422EF9C}"/>
                </a:ext>
              </a:extLst>
            </p:cNvPr>
            <p:cNvSpPr/>
            <p:nvPr/>
          </p:nvSpPr>
          <p:spPr bwMode="auto">
            <a:xfrm>
              <a:off x="669528" y="1879104"/>
              <a:ext cx="3326408" cy="1117848"/>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8" name="Rectangle 2">
              <a:extLst>
                <a:ext uri="{FF2B5EF4-FFF2-40B4-BE49-F238E27FC236}">
                  <a16:creationId xmlns:a16="http://schemas.microsoft.com/office/drawing/2014/main" id="{C3B48962-92CC-274D-B1EF-4795BC35E5DD}"/>
                </a:ext>
              </a:extLst>
            </p:cNvPr>
            <p:cNvSpPr txBox="1">
              <a:spLocks noChangeArrowheads="1"/>
            </p:cNvSpPr>
            <p:nvPr/>
          </p:nvSpPr>
          <p:spPr bwMode="auto">
            <a:xfrm>
              <a:off x="683568" y="1930152"/>
              <a:ext cx="35721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eaLnBrk="1" hangingPunct="1">
                <a:defRPr/>
              </a:pPr>
              <a:r>
                <a:rPr lang="ar-JO" sz="2000" b="1" kern="0" dirty="0">
                  <a:solidFill>
                    <a:srgbClr val="1C0137"/>
                  </a:solidFill>
                  <a:effectLst/>
                  <a:latin typeface="Arial" panose="020B0604020202020204" pitchFamily="34" charset="0"/>
                  <a:ea typeface="ＭＳ Ｐゴシック" charset="0"/>
                  <a:cs typeface="Arial" panose="020B0604020202020204" pitchFamily="34" charset="0"/>
                </a:rPr>
                <a:t>هل تعرف ما نحتاج إليه يا هوبز؟      نحن بحاجة إلى موقف.</a:t>
              </a:r>
              <a:endParaRPr lang="en-US" sz="20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grpSp>
      <p:grpSp>
        <p:nvGrpSpPr>
          <p:cNvPr id="4" name="Group 3">
            <a:extLst>
              <a:ext uri="{FF2B5EF4-FFF2-40B4-BE49-F238E27FC236}">
                <a16:creationId xmlns:a16="http://schemas.microsoft.com/office/drawing/2014/main" id="{A53A4C8C-77BF-4A4B-9F99-FCEA16BF21A3}"/>
              </a:ext>
            </a:extLst>
          </p:cNvPr>
          <p:cNvGrpSpPr/>
          <p:nvPr/>
        </p:nvGrpSpPr>
        <p:grpSpPr>
          <a:xfrm>
            <a:off x="4211960" y="1295400"/>
            <a:ext cx="4246240" cy="5562600"/>
            <a:chOff x="4211960" y="1295400"/>
            <a:chExt cx="4246240" cy="5562600"/>
          </a:xfrm>
        </p:grpSpPr>
        <p:sp>
          <p:nvSpPr>
            <p:cNvPr id="1649671" name="Rectangle 7"/>
            <p:cNvSpPr>
              <a:spLocks noChangeArrowheads="1"/>
            </p:cNvSpPr>
            <p:nvPr/>
          </p:nvSpPr>
          <p:spPr bwMode="auto">
            <a:xfrm>
              <a:off x="4267200" y="1295400"/>
              <a:ext cx="4191000" cy="5562600"/>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ea typeface="Osaka" charset="0"/>
                <a:cs typeface="Osaka" charset="0"/>
              </a:endParaRPr>
            </a:p>
          </p:txBody>
        </p:sp>
        <p:pic>
          <p:nvPicPr>
            <p:cNvPr id="11" name="Picture 10" descr="deference">
              <a:extLst>
                <a:ext uri="{FF2B5EF4-FFF2-40B4-BE49-F238E27FC236}">
                  <a16:creationId xmlns:a16="http://schemas.microsoft.com/office/drawing/2014/main" id="{B455B64B-B4AD-BF48-AB1F-E3C2B77846C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988"/>
            <a:stretch/>
          </p:blipFill>
          <p:spPr bwMode="auto">
            <a:xfrm>
              <a:off x="4211960" y="1371600"/>
              <a:ext cx="35721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Alternate Process 11">
              <a:extLst>
                <a:ext uri="{FF2B5EF4-FFF2-40B4-BE49-F238E27FC236}">
                  <a16:creationId xmlns:a16="http://schemas.microsoft.com/office/drawing/2014/main" id="{5EB659F6-D144-D44E-91D8-529C4AF1A67F}"/>
                </a:ext>
              </a:extLst>
            </p:cNvPr>
            <p:cNvSpPr/>
            <p:nvPr/>
          </p:nvSpPr>
          <p:spPr bwMode="auto">
            <a:xfrm>
              <a:off x="4390054" y="2015557"/>
              <a:ext cx="1262066" cy="651444"/>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13" name="Alternate Process 12">
              <a:extLst>
                <a:ext uri="{FF2B5EF4-FFF2-40B4-BE49-F238E27FC236}">
                  <a16:creationId xmlns:a16="http://schemas.microsoft.com/office/drawing/2014/main" id="{1AA4D004-9454-C645-96B9-790FB8A496CE}"/>
                </a:ext>
              </a:extLst>
            </p:cNvPr>
            <p:cNvSpPr/>
            <p:nvPr/>
          </p:nvSpPr>
          <p:spPr bwMode="auto">
            <a:xfrm>
              <a:off x="5967252" y="1988840"/>
              <a:ext cx="1756456" cy="1621602"/>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14" name="Rectangle 2">
              <a:extLst>
                <a:ext uri="{FF2B5EF4-FFF2-40B4-BE49-F238E27FC236}">
                  <a16:creationId xmlns:a16="http://schemas.microsoft.com/office/drawing/2014/main" id="{BC762E0A-3478-8844-935B-BF7DFE3A4576}"/>
                </a:ext>
              </a:extLst>
            </p:cNvPr>
            <p:cNvSpPr txBox="1">
              <a:spLocks noChangeArrowheads="1"/>
            </p:cNvSpPr>
            <p:nvPr/>
          </p:nvSpPr>
          <p:spPr bwMode="auto">
            <a:xfrm>
              <a:off x="4241569" y="2023422"/>
              <a:ext cx="1714152" cy="6435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ar-JO" sz="2000" b="1" kern="0" dirty="0">
                  <a:solidFill>
                    <a:srgbClr val="1C0137"/>
                  </a:solidFill>
                  <a:effectLst/>
                  <a:latin typeface="Arial" panose="020B0604020202020204" pitchFamily="34" charset="0"/>
                  <a:ea typeface="ＭＳ Ｐゴシック" charset="0"/>
                  <a:cs typeface="Arial" panose="020B0604020202020204" pitchFamily="34" charset="0"/>
                </a:rPr>
                <a:t>موقف؟</a:t>
              </a:r>
              <a:endParaRPr lang="en-US" sz="20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C84A5E80-15A9-454C-BDDF-07413B90E756}"/>
                </a:ext>
              </a:extLst>
            </p:cNvPr>
            <p:cNvSpPr txBox="1">
              <a:spLocks noChangeArrowheads="1"/>
            </p:cNvSpPr>
            <p:nvPr/>
          </p:nvSpPr>
          <p:spPr bwMode="auto">
            <a:xfrm>
              <a:off x="5774974" y="1930152"/>
              <a:ext cx="2003974" cy="17838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ar-JO" sz="2000" b="1" kern="0" dirty="0">
                  <a:solidFill>
                    <a:srgbClr val="1C0137"/>
                  </a:solidFill>
                  <a:effectLst/>
                  <a:latin typeface="Arial" panose="020B0604020202020204" pitchFamily="34" charset="0"/>
                  <a:ea typeface="ＭＳ Ｐゴシック" charset="0"/>
                  <a:cs typeface="Arial" panose="020B0604020202020204" pitchFamily="34" charset="0"/>
                </a:rPr>
                <a:t>نعم. لا يمكنك أن تكون رائعاً إذا لم يكن لديك موقف.</a:t>
              </a:r>
              <a:endParaRPr lang="en-US" sz="20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2419" name="Rectangle 3"/>
          <p:cNvSpPr>
            <a:spLocks noGrp="1" noChangeArrowheads="1"/>
          </p:cNvSpPr>
          <p:nvPr>
            <p:ph type="ctrTitle"/>
          </p:nvPr>
        </p:nvSpPr>
        <p:spPr>
          <a:xfrm>
            <a:off x="304800" y="0"/>
            <a:ext cx="8610600" cy="1371600"/>
          </a:xfrm>
        </p:spPr>
        <p:txBody>
          <a:bodyPr/>
          <a:lstStyle/>
          <a:p>
            <a:pPr eaLnBrk="1" hangingPunct="1"/>
            <a:r>
              <a:rPr lang="ar-JO" sz="6000" dirty="0">
                <a:solidFill>
                  <a:schemeClr val="bg1"/>
                </a:solidFill>
                <a:ea typeface="Osaka" charset="0"/>
                <a:cs typeface="Arial" panose="020B0604020202020204" pitchFamily="34" charset="0"/>
              </a:rPr>
              <a:t>تواضع هوبس</a:t>
            </a:r>
            <a:endParaRPr lang="en-US" sz="6000" dirty="0">
              <a:solidFill>
                <a:srgbClr val="CC0000"/>
              </a:solidFill>
              <a:ea typeface="Osaka" charset="0"/>
              <a:cs typeface="Arial" panose="020B0604020202020204" pitchFamily="34" charset="0"/>
            </a:endParaRPr>
          </a:p>
        </p:txBody>
      </p:sp>
      <p:grpSp>
        <p:nvGrpSpPr>
          <p:cNvPr id="4" name="Group 3">
            <a:extLst>
              <a:ext uri="{FF2B5EF4-FFF2-40B4-BE49-F238E27FC236}">
                <a16:creationId xmlns:a16="http://schemas.microsoft.com/office/drawing/2014/main" id="{5345749E-8341-9248-95AD-BEA0C0B7CBD9}"/>
              </a:ext>
            </a:extLst>
          </p:cNvPr>
          <p:cNvGrpSpPr/>
          <p:nvPr/>
        </p:nvGrpSpPr>
        <p:grpSpPr>
          <a:xfrm>
            <a:off x="4427984" y="1447800"/>
            <a:ext cx="3773016" cy="5235575"/>
            <a:chOff x="4427984" y="1447800"/>
            <a:chExt cx="3773016" cy="5235575"/>
          </a:xfrm>
        </p:grpSpPr>
        <p:pic>
          <p:nvPicPr>
            <p:cNvPr id="5" name="Picture 2" descr="deference">
              <a:extLst>
                <a:ext uri="{FF2B5EF4-FFF2-40B4-BE49-F238E27FC236}">
                  <a16:creationId xmlns:a16="http://schemas.microsoft.com/office/drawing/2014/main" id="{772A7605-00B1-B84F-9E9B-7F66A441FE1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4371"/>
            <a:stretch/>
          </p:blipFill>
          <p:spPr bwMode="auto">
            <a:xfrm>
              <a:off x="4427984" y="1447800"/>
              <a:ext cx="3762324"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Alternate Process 7">
              <a:extLst>
                <a:ext uri="{FF2B5EF4-FFF2-40B4-BE49-F238E27FC236}">
                  <a16:creationId xmlns:a16="http://schemas.microsoft.com/office/drawing/2014/main" id="{C28B0742-8496-1041-B7C3-27A746BDB780}"/>
                </a:ext>
              </a:extLst>
            </p:cNvPr>
            <p:cNvSpPr/>
            <p:nvPr/>
          </p:nvSpPr>
          <p:spPr bwMode="auto">
            <a:xfrm>
              <a:off x="6360229" y="2736649"/>
              <a:ext cx="1756456" cy="1621602"/>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9" name="Alternate Process 8">
              <a:extLst>
                <a:ext uri="{FF2B5EF4-FFF2-40B4-BE49-F238E27FC236}">
                  <a16:creationId xmlns:a16="http://schemas.microsoft.com/office/drawing/2014/main" id="{1C2E46C7-775F-434C-8861-3521185719BE}"/>
                </a:ext>
              </a:extLst>
            </p:cNvPr>
            <p:cNvSpPr/>
            <p:nvPr/>
          </p:nvSpPr>
          <p:spPr bwMode="auto">
            <a:xfrm>
              <a:off x="4632037" y="1988840"/>
              <a:ext cx="2003710" cy="1099771"/>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7" name="Rectangle 2">
              <a:extLst>
                <a:ext uri="{FF2B5EF4-FFF2-40B4-BE49-F238E27FC236}">
                  <a16:creationId xmlns:a16="http://schemas.microsoft.com/office/drawing/2014/main" id="{BDDC2861-E05F-7746-BFA6-F5BB88D3515C}"/>
                </a:ext>
              </a:extLst>
            </p:cNvPr>
            <p:cNvSpPr txBox="1">
              <a:spLocks noChangeArrowheads="1"/>
            </p:cNvSpPr>
            <p:nvPr/>
          </p:nvSpPr>
          <p:spPr bwMode="auto">
            <a:xfrm>
              <a:off x="6301055" y="3088611"/>
              <a:ext cx="1899945" cy="11452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ar-JO" sz="2000" b="1" kern="0" dirty="0">
                  <a:solidFill>
                    <a:srgbClr val="1C0137"/>
                  </a:solidFill>
                  <a:effectLst/>
                  <a:latin typeface="Arial" panose="020B0604020202020204" pitchFamily="34" charset="0"/>
                  <a:ea typeface="ＭＳ Ｐゴシック" charset="0"/>
                  <a:cs typeface="Arial" panose="020B0604020202020204" pitchFamily="34" charset="0"/>
                </a:rPr>
                <a:t>جيد. هذا رائع حقاً.</a:t>
              </a:r>
              <a:endParaRPr lang="en-US" sz="20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CFA659EB-2FE7-A744-AF68-BE16ECFA8042}"/>
                </a:ext>
              </a:extLst>
            </p:cNvPr>
            <p:cNvSpPr txBox="1">
              <a:spLocks noChangeArrowheads="1"/>
            </p:cNvSpPr>
            <p:nvPr/>
          </p:nvSpPr>
          <p:spPr bwMode="auto">
            <a:xfrm>
              <a:off x="4736206" y="2051663"/>
              <a:ext cx="2225755" cy="11452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ar-JO" sz="2000" b="1" kern="0" dirty="0">
                  <a:solidFill>
                    <a:srgbClr val="1C0137"/>
                  </a:solidFill>
                  <a:effectLst/>
                  <a:latin typeface="Arial" panose="020B0604020202020204" pitchFamily="34" charset="0"/>
                  <a:ea typeface="ＭＳ Ｐゴシック" charset="0"/>
                  <a:cs typeface="Arial" panose="020B0604020202020204" pitchFamily="34" charset="0"/>
                </a:rPr>
                <a:t>يمكننا أن </a:t>
              </a:r>
            </a:p>
            <a:p>
              <a:pPr eaLnBrk="1" hangingPunct="1">
                <a:defRPr/>
              </a:pPr>
              <a:r>
                <a:rPr lang="ar-JO" sz="2000" b="1" kern="0" dirty="0">
                  <a:solidFill>
                    <a:srgbClr val="1C0137"/>
                  </a:solidFill>
                  <a:effectLst/>
                  <a:latin typeface="Arial" panose="020B0604020202020204" pitchFamily="34" charset="0"/>
                  <a:ea typeface="ＭＳ Ｐゴシック" charset="0"/>
                  <a:cs typeface="Arial" panose="020B0604020202020204" pitchFamily="34" charset="0"/>
                </a:rPr>
                <a:t>نكون مهذبين.</a:t>
              </a:r>
              <a:endParaRPr lang="en-US" sz="20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grpSp>
      <p:grpSp>
        <p:nvGrpSpPr>
          <p:cNvPr id="3" name="Group 2">
            <a:extLst>
              <a:ext uri="{FF2B5EF4-FFF2-40B4-BE49-F238E27FC236}">
                <a16:creationId xmlns:a16="http://schemas.microsoft.com/office/drawing/2014/main" id="{1F5E3B06-3D9C-3D48-ADBF-DB457F137781}"/>
              </a:ext>
            </a:extLst>
          </p:cNvPr>
          <p:cNvGrpSpPr/>
          <p:nvPr/>
        </p:nvGrpSpPr>
        <p:grpSpPr>
          <a:xfrm>
            <a:off x="890712" y="1456930"/>
            <a:ext cx="3525301" cy="5235575"/>
            <a:chOff x="890712" y="1456930"/>
            <a:chExt cx="3525301" cy="5235575"/>
          </a:xfrm>
        </p:grpSpPr>
        <p:pic>
          <p:nvPicPr>
            <p:cNvPr id="572418" name="Picture 2" descr="deferenc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168" r="25897"/>
            <a:stretch/>
          </p:blipFill>
          <p:spPr bwMode="auto">
            <a:xfrm>
              <a:off x="890712" y="1456930"/>
              <a:ext cx="3513584"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lternate Process 5">
              <a:extLst>
                <a:ext uri="{FF2B5EF4-FFF2-40B4-BE49-F238E27FC236}">
                  <a16:creationId xmlns:a16="http://schemas.microsoft.com/office/drawing/2014/main" id="{7321B2ED-8080-724C-B01D-B479B0AE2A9A}"/>
                </a:ext>
              </a:extLst>
            </p:cNvPr>
            <p:cNvSpPr/>
            <p:nvPr/>
          </p:nvSpPr>
          <p:spPr bwMode="auto">
            <a:xfrm>
              <a:off x="2327781" y="2152506"/>
              <a:ext cx="2088232" cy="792089"/>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10" name="Alternate Process 9">
              <a:extLst>
                <a:ext uri="{FF2B5EF4-FFF2-40B4-BE49-F238E27FC236}">
                  <a16:creationId xmlns:a16="http://schemas.microsoft.com/office/drawing/2014/main" id="{F0CB54A1-D92C-F945-A2D0-27958DC5AB6F}"/>
                </a:ext>
              </a:extLst>
            </p:cNvPr>
            <p:cNvSpPr/>
            <p:nvPr/>
          </p:nvSpPr>
          <p:spPr bwMode="auto">
            <a:xfrm>
              <a:off x="1040425" y="2101962"/>
              <a:ext cx="1071332" cy="394976"/>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11" name="Alternate Process 10">
              <a:extLst>
                <a:ext uri="{FF2B5EF4-FFF2-40B4-BE49-F238E27FC236}">
                  <a16:creationId xmlns:a16="http://schemas.microsoft.com/office/drawing/2014/main" id="{9D740ED9-4EEB-1849-A238-A7E82F1D3D86}"/>
                </a:ext>
              </a:extLst>
            </p:cNvPr>
            <p:cNvSpPr/>
            <p:nvPr/>
          </p:nvSpPr>
          <p:spPr bwMode="auto">
            <a:xfrm>
              <a:off x="2471797" y="2916077"/>
              <a:ext cx="1925362" cy="792089"/>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15" name="Rectangle 2">
              <a:extLst>
                <a:ext uri="{FF2B5EF4-FFF2-40B4-BE49-F238E27FC236}">
                  <a16:creationId xmlns:a16="http://schemas.microsoft.com/office/drawing/2014/main" id="{AB6F81F9-4882-1041-8AB4-E01C94F05D9A}"/>
                </a:ext>
              </a:extLst>
            </p:cNvPr>
            <p:cNvSpPr txBox="1">
              <a:spLocks noChangeArrowheads="1"/>
            </p:cNvSpPr>
            <p:nvPr/>
          </p:nvSpPr>
          <p:spPr bwMode="auto">
            <a:xfrm>
              <a:off x="953692" y="2053622"/>
              <a:ext cx="1399921" cy="4311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ar-JO" sz="2000" b="1" kern="0" dirty="0">
                  <a:solidFill>
                    <a:srgbClr val="1C0137"/>
                  </a:solidFill>
                  <a:effectLst/>
                  <a:latin typeface="Arial" panose="020B0604020202020204" pitchFamily="34" charset="0"/>
                  <a:ea typeface="ＭＳ Ｐゴシック" charset="0"/>
                  <a:cs typeface="Arial" panose="020B0604020202020204" pitchFamily="34" charset="0"/>
                </a:rPr>
                <a:t>حقاً؟</a:t>
              </a:r>
              <a:endParaRPr lang="en-US" sz="20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grpSp>
      <p:sp>
        <p:nvSpPr>
          <p:cNvPr id="14" name="Rectangle 2">
            <a:extLst>
              <a:ext uri="{FF2B5EF4-FFF2-40B4-BE49-F238E27FC236}">
                <a16:creationId xmlns:a16="http://schemas.microsoft.com/office/drawing/2014/main" id="{D93845F1-5A8B-054E-9AA5-0D194CC2B596}"/>
              </a:ext>
            </a:extLst>
          </p:cNvPr>
          <p:cNvSpPr txBox="1">
            <a:spLocks noChangeArrowheads="1"/>
          </p:cNvSpPr>
          <p:nvPr/>
        </p:nvSpPr>
        <p:spPr bwMode="auto">
          <a:xfrm>
            <a:off x="2123728" y="2132856"/>
            <a:ext cx="2398761" cy="18114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ar-JO" sz="2000" b="1" kern="0" dirty="0">
                <a:solidFill>
                  <a:srgbClr val="1C0137"/>
                </a:solidFill>
                <a:effectLst/>
                <a:latin typeface="Arial" panose="020B0604020202020204" pitchFamily="34" charset="0"/>
                <a:ea typeface="ＭＳ Ｐゴシック" charset="0"/>
                <a:cs typeface="Arial" panose="020B0604020202020204" pitchFamily="34" charset="0"/>
              </a:rPr>
              <a:t>بالتأكيد. كلهم غاضبون. الآن ما هو نوع الموقف الذي يمكن أن يكون لدينا؟</a:t>
            </a:r>
            <a:endParaRPr lang="en-US" sz="20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4003" name="Text Box 3"/>
          <p:cNvSpPr txBox="1">
            <a:spLocks noChangeArrowheads="1"/>
          </p:cNvSpPr>
          <p:nvPr/>
        </p:nvSpPr>
        <p:spPr bwMode="auto">
          <a:xfrm>
            <a:off x="971600" y="3068960"/>
            <a:ext cx="76962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lvl="0" algn="r" eaLnBrk="1" hangingPunct="1">
              <a:defRPr/>
            </a:pPr>
            <a:r>
              <a:rPr lang="ar-JO" sz="3600" b="1" dirty="0">
                <a:solidFill>
                  <a:schemeClr val="bg1"/>
                </a:solidFill>
                <a:latin typeface="Arial" panose="020B0604020202020204" pitchFamily="34" charset="0"/>
                <a:cs typeface="Arial" panose="020B0604020202020204" pitchFamily="34" charset="0"/>
              </a:rPr>
              <a:t>متواضع؛ يخجلون ويذلون (2 كورنثوس 12 :21) ؛ المستوى (الجبل)؛ الصوت الأوسط: العيش في ظروف متواضعة (فيلبي 4: 12)</a:t>
            </a:r>
            <a:endParaRPr kumimoji="0" lang="en-US"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74467" name="Rectangle 5"/>
          <p:cNvSpPr>
            <a:spLocks noGrp="1" noChangeArrowheads="1"/>
          </p:cNvSpPr>
          <p:nvPr>
            <p:ph type="title" idx="4294967295"/>
          </p:nvPr>
        </p:nvSpPr>
        <p:spPr>
          <a:xfrm>
            <a:off x="685800" y="944563"/>
            <a:ext cx="7772400" cy="808037"/>
          </a:xfrm>
          <a:solidFill>
            <a:srgbClr val="105D13"/>
          </a:solidFill>
        </p:spPr>
        <p:txBody>
          <a:bodyPr/>
          <a:lstStyle/>
          <a:p>
            <a:pPr eaLnBrk="1" hangingPunct="1"/>
            <a:r>
              <a:rPr lang="ar-JO" dirty="0">
                <a:solidFill>
                  <a:schemeClr val="bg1"/>
                </a:solidFill>
                <a:ea typeface="ＭＳ Ｐゴシック" charset="0"/>
              </a:rPr>
              <a:t>التواضع الكتابي</a:t>
            </a:r>
            <a:endParaRPr lang="en-US" dirty="0">
              <a:solidFill>
                <a:srgbClr val="FF0000"/>
              </a:solidFill>
              <a:ea typeface="ＭＳ Ｐゴシック" charset="0"/>
            </a:endParaRPr>
          </a:p>
        </p:txBody>
      </p:sp>
      <p:pic>
        <p:nvPicPr>
          <p:cNvPr id="2" name="Picture 1" descr="Screen Shot 2016-03-29 at 4.24.49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9592" y="2277244"/>
            <a:ext cx="2565400" cy="6477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664003"/>
                                        </p:tgtEl>
                                        <p:attrNameLst>
                                          <p:attrName>style.visibility</p:attrName>
                                        </p:attrNameLst>
                                      </p:cBhvr>
                                      <p:to>
                                        <p:strVal val="visible"/>
                                      </p:to>
                                    </p:set>
                                    <p:anim calcmode="lin" valueType="num">
                                      <p:cBhvr>
                                        <p:cTn id="7" dur="500" fill="hold"/>
                                        <p:tgtEl>
                                          <p:spTgt spid="1664003"/>
                                        </p:tgtEl>
                                        <p:attrNameLst>
                                          <p:attrName>ppt_w</p:attrName>
                                        </p:attrNameLst>
                                      </p:cBhvr>
                                      <p:tavLst>
                                        <p:tav tm="0">
                                          <p:val>
                                            <p:fltVal val="0"/>
                                          </p:val>
                                        </p:tav>
                                        <p:tav tm="100000">
                                          <p:val>
                                            <p:strVal val="#ppt_w"/>
                                          </p:val>
                                        </p:tav>
                                      </p:tavLst>
                                    </p:anim>
                                    <p:anim calcmode="lin" valueType="num">
                                      <p:cBhvr>
                                        <p:cTn id="8" dur="500" fill="hold"/>
                                        <p:tgtEl>
                                          <p:spTgt spid="1664003"/>
                                        </p:tgtEl>
                                        <p:attrNameLst>
                                          <p:attrName>ppt_h</p:attrName>
                                        </p:attrNameLst>
                                      </p:cBhvr>
                                      <p:tavLst>
                                        <p:tav tm="0">
                                          <p:val>
                                            <p:fltVal val="0"/>
                                          </p:val>
                                        </p:tav>
                                        <p:tav tm="100000">
                                          <p:val>
                                            <p:strVal val="#ppt_h"/>
                                          </p:val>
                                        </p:tav>
                                      </p:tavLst>
                                    </p:anim>
                                    <p:anim calcmode="lin" valueType="num">
                                      <p:cBhvr>
                                        <p:cTn id="9" dur="500" fill="hold"/>
                                        <p:tgtEl>
                                          <p:spTgt spid="1664003"/>
                                        </p:tgtEl>
                                        <p:attrNameLst>
                                          <p:attrName>style.rotation</p:attrName>
                                        </p:attrNameLst>
                                      </p:cBhvr>
                                      <p:tavLst>
                                        <p:tav tm="0">
                                          <p:val>
                                            <p:fltVal val="360"/>
                                          </p:val>
                                        </p:tav>
                                        <p:tav tm="100000">
                                          <p:val>
                                            <p:fltVal val="0"/>
                                          </p:val>
                                        </p:tav>
                                      </p:tavLst>
                                    </p:anim>
                                    <p:animEffect transition="in" filter="fade">
                                      <p:cBhvr>
                                        <p:cTn id="10" dur="500"/>
                                        <p:tgtEl>
                                          <p:spTgt spid="1664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4003" grpId="0"/>
    </p:bldLst>
  </p:timing>
</p:sld>
</file>

<file path=ppt/slides/slide334.xml><?xml version="1.0" encoding="utf-8"?>
<p:sld xmlns:a="http://schemas.openxmlformats.org/drawingml/2006/main" xmlns:r="http://schemas.openxmlformats.org/officeDocument/2006/relationships" xmlns:p="http://schemas.openxmlformats.org/presentationml/2006/main">
  <p:cSld>
    <p:bg>
      <p:bgPr>
        <a:solidFill>
          <a:srgbClr val="990099"/>
        </a:solidFill>
        <a:effectLst/>
      </p:bgPr>
    </p:bg>
    <p:spTree>
      <p:nvGrpSpPr>
        <p:cNvPr id="1" name=""/>
        <p:cNvGrpSpPr/>
        <p:nvPr/>
      </p:nvGrpSpPr>
      <p:grpSpPr>
        <a:xfrm>
          <a:off x="0" y="0"/>
          <a:ext cx="0" cy="0"/>
          <a:chOff x="0" y="0"/>
          <a:chExt cx="0" cy="0"/>
        </a:xfrm>
      </p:grpSpPr>
      <p:grpSp>
        <p:nvGrpSpPr>
          <p:cNvPr id="576514" name="Group 9"/>
          <p:cNvGrpSpPr>
            <a:grpSpLocks/>
          </p:cNvGrpSpPr>
          <p:nvPr/>
        </p:nvGrpSpPr>
        <p:grpSpPr bwMode="auto">
          <a:xfrm>
            <a:off x="0" y="0"/>
            <a:ext cx="4600575" cy="6858000"/>
            <a:chOff x="0" y="0"/>
            <a:chExt cx="2898" cy="4320"/>
          </a:xfrm>
        </p:grpSpPr>
        <p:pic>
          <p:nvPicPr>
            <p:cNvPr id="5765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898"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6528" name="Rectangle 4"/>
            <p:cNvSpPr>
              <a:spLocks noChangeArrowheads="1"/>
            </p:cNvSpPr>
            <p:nvPr/>
          </p:nvSpPr>
          <p:spPr bwMode="auto">
            <a:xfrm>
              <a:off x="0" y="0"/>
              <a:ext cx="912" cy="67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76529" name="Rectangle 5"/>
            <p:cNvSpPr>
              <a:spLocks noChangeArrowheads="1"/>
            </p:cNvSpPr>
            <p:nvPr/>
          </p:nvSpPr>
          <p:spPr bwMode="auto">
            <a:xfrm>
              <a:off x="0" y="1248"/>
              <a:ext cx="1152" cy="158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76530" name="Rectangle 6"/>
            <p:cNvSpPr>
              <a:spLocks noChangeArrowheads="1"/>
            </p:cNvSpPr>
            <p:nvPr/>
          </p:nvSpPr>
          <p:spPr bwMode="auto">
            <a:xfrm>
              <a:off x="0" y="1104"/>
              <a:ext cx="480"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76531" name="Rectangle 7"/>
            <p:cNvSpPr>
              <a:spLocks noChangeArrowheads="1"/>
            </p:cNvSpPr>
            <p:nvPr/>
          </p:nvSpPr>
          <p:spPr bwMode="auto">
            <a:xfrm>
              <a:off x="0" y="2832"/>
              <a:ext cx="576" cy="14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76532" name="Line 8"/>
            <p:cNvSpPr>
              <a:spLocks noChangeShapeType="1"/>
            </p:cNvSpPr>
            <p:nvPr/>
          </p:nvSpPr>
          <p:spPr bwMode="auto">
            <a:xfrm flipH="1">
              <a:off x="624" y="1248"/>
              <a:ext cx="5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graphicFrame>
        <p:nvGraphicFramePr>
          <p:cNvPr id="1625127" name="Group 39"/>
          <p:cNvGraphicFramePr>
            <a:graphicFrameLocks noGrp="1"/>
          </p:cNvGraphicFramePr>
          <p:nvPr>
            <p:extLst>
              <p:ext uri="{D42A27DB-BD31-4B8C-83A1-F6EECF244321}">
                <p14:modId xmlns:p14="http://schemas.microsoft.com/office/powerpoint/2010/main" val="3212173929"/>
              </p:ext>
            </p:extLst>
          </p:nvPr>
        </p:nvGraphicFramePr>
        <p:xfrm>
          <a:off x="3429000" y="2743200"/>
          <a:ext cx="5247456" cy="3429000"/>
        </p:xfrm>
        <a:graphic>
          <a:graphicData uri="http://schemas.openxmlformats.org/drawingml/2006/table">
            <a:tbl>
              <a:tblPr/>
              <a:tblGrid>
                <a:gridCol w="2623728">
                  <a:extLst>
                    <a:ext uri="{9D8B030D-6E8A-4147-A177-3AD203B41FA5}">
                      <a16:colId xmlns:a16="http://schemas.microsoft.com/office/drawing/2014/main" val="20001"/>
                    </a:ext>
                  </a:extLst>
                </a:gridCol>
                <a:gridCol w="2623728">
                  <a:extLst>
                    <a:ext uri="{9D8B030D-6E8A-4147-A177-3AD203B41FA5}">
                      <a16:colId xmlns:a16="http://schemas.microsoft.com/office/drawing/2014/main" val="2546504198"/>
                    </a:ext>
                  </a:extLst>
                </a:gridCol>
              </a:tblGrid>
              <a:tr h="97472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4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التواضع</a:t>
                      </a:r>
                      <a:endParaRPr kumimoji="0" lang="en-US" sz="4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4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الكبرياء</a:t>
                      </a:r>
                      <a:endParaRPr kumimoji="0" lang="en-US" sz="4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45427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altLang="ja-JP"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 بل يرتئي إلى التعقل</a:t>
                      </a:r>
                      <a:br>
                        <a:rPr kumimoji="0" lang="en-US" altLang="ja-JP"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br>
                      <a:r>
                        <a:rPr kumimoji="0" lang="ar-JO" altLang="ja-JP"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(رومية 12: 3 ب)</a:t>
                      </a:r>
                      <a:endParaRPr kumimoji="0" lang="en-US"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05D13"/>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altLang="ja-JP"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لا يرتئي فوق ما ينبغي أن يرتئي</a:t>
                      </a:r>
                      <a:br>
                        <a:rPr kumimoji="0" lang="en-US" altLang="ja-JP"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br>
                      <a:r>
                        <a:rPr kumimoji="0" lang="ar-JO" altLang="ja-JP"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(رومية 12: 3أ)</a:t>
                      </a:r>
                      <a:endParaRPr kumimoji="0" lang="en-US"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05D13"/>
                    </a:solidFill>
                  </a:tcPr>
                </a:tc>
                <a:extLst>
                  <a:ext uri="{0D108BD9-81ED-4DB2-BD59-A6C34878D82A}">
                    <a16:rowId xmlns:a16="http://schemas.microsoft.com/office/drawing/2014/main" val="10001"/>
                  </a:ext>
                </a:extLst>
              </a:tr>
            </a:tbl>
          </a:graphicData>
        </a:graphic>
      </p:graphicFrame>
      <p:sp>
        <p:nvSpPr>
          <p:cNvPr id="1625090" name="Rectangle 2"/>
          <p:cNvSpPr>
            <a:spLocks noGrp="1" noChangeArrowheads="1"/>
          </p:cNvSpPr>
          <p:nvPr>
            <p:ph type="title"/>
          </p:nvPr>
        </p:nvSpPr>
        <p:spPr>
          <a:xfrm>
            <a:off x="4800600" y="152400"/>
            <a:ext cx="4343400" cy="1752600"/>
          </a:xfrm>
          <a:effectLst>
            <a:outerShdw blurRad="63500" dist="35921" dir="2700000" algn="ctr" rotWithShape="0">
              <a:srgbClr val="000000">
                <a:alpha val="74998"/>
              </a:srgbClr>
            </a:outerShdw>
          </a:effectLst>
        </p:spPr>
        <p:txBody>
          <a:bodyPr/>
          <a:lstStyle/>
          <a:p>
            <a:pPr eaLnBrk="1" hangingPunct="1">
              <a:defRPr/>
            </a:pPr>
            <a:r>
              <a:rPr lang="ar-JO" sz="6000" dirty="0">
                <a:solidFill>
                  <a:schemeClr val="bg1"/>
                </a:solidFill>
                <a:ea typeface="ＭＳ Ｐゴシック" charset="0"/>
              </a:rPr>
              <a:t>ما هو</a:t>
            </a:r>
            <a:br>
              <a:rPr lang="ar-JO" sz="6000" dirty="0">
                <a:solidFill>
                  <a:schemeClr val="bg1"/>
                </a:solidFill>
                <a:ea typeface="ＭＳ Ｐゴシック" charset="0"/>
              </a:rPr>
            </a:br>
            <a:r>
              <a:rPr lang="ar-JO" sz="6000" dirty="0">
                <a:solidFill>
                  <a:schemeClr val="bg1"/>
                </a:solidFill>
                <a:ea typeface="ＭＳ Ｐゴシック" charset="0"/>
              </a:rPr>
              <a:t>التواضع؟</a:t>
            </a:r>
            <a:endParaRPr lang="en-US" dirty="0">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25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6114" name="Rectangle 2"/>
          <p:cNvSpPr>
            <a:spLocks noGrp="1" noChangeArrowheads="1"/>
          </p:cNvSpPr>
          <p:nvPr>
            <p:ph type="title"/>
          </p:nvPr>
        </p:nvSpPr>
        <p:spPr>
          <a:xfrm>
            <a:off x="2968625" y="609600"/>
            <a:ext cx="6022975" cy="1143000"/>
          </a:xfrm>
          <a:effectLst>
            <a:outerShdw blurRad="25400" dist="38099" dir="2700000" algn="ctr" rotWithShape="0">
              <a:srgbClr val="000000">
                <a:alpha val="99962"/>
              </a:srgbClr>
            </a:outerShdw>
          </a:effectLst>
        </p:spPr>
        <p:txBody>
          <a:bodyPr/>
          <a:lstStyle/>
          <a:p>
            <a:pPr eaLnBrk="1" hangingPunct="1">
              <a:defRPr/>
            </a:pPr>
            <a:r>
              <a:rPr lang="ar-JO" b="1" dirty="0">
                <a:latin typeface="Arial" panose="020B0604020202020204" pitchFamily="34" charset="0"/>
                <a:cs typeface="Arial" panose="020B0604020202020204" pitchFamily="34" charset="0"/>
              </a:rPr>
              <a:t>سؤال</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للتفكير:</a:t>
            </a:r>
            <a:endParaRPr lang="en-US" b="1" dirty="0">
              <a:latin typeface="Arial" panose="020B0604020202020204" pitchFamily="34" charset="0"/>
              <a:cs typeface="Arial" panose="020B0604020202020204" pitchFamily="34" charset="0"/>
            </a:endParaRPr>
          </a:p>
        </p:txBody>
      </p:sp>
      <p:sp>
        <p:nvSpPr>
          <p:cNvPr id="1626115" name="Rectangle 3"/>
          <p:cNvSpPr>
            <a:spLocks noGrp="1" noChangeArrowheads="1"/>
          </p:cNvSpPr>
          <p:nvPr>
            <p:ph type="body" idx="1"/>
          </p:nvPr>
        </p:nvSpPr>
        <p:spPr>
          <a:xfrm>
            <a:off x="6324600" y="3276600"/>
            <a:ext cx="2667000" cy="2819400"/>
          </a:xfrm>
          <a:effectLst>
            <a:outerShdw blurRad="25400" dist="38099" dir="2700000" algn="ctr" rotWithShape="0">
              <a:srgbClr val="000000">
                <a:alpha val="99962"/>
              </a:srgbClr>
            </a:outerShdw>
          </a:effectLst>
        </p:spPr>
        <p:txBody>
          <a:bodyPr/>
          <a:lstStyle/>
          <a:p>
            <a:pPr algn="r" rtl="1" eaLnBrk="1" hangingPunct="1">
              <a:buFont typeface="Monotype Sorts" pitchFamily="-128" charset="2"/>
              <a:buChar char="F"/>
              <a:defRPr/>
            </a:pPr>
            <a:r>
              <a:rPr lang="ar-JO" b="1" dirty="0">
                <a:latin typeface="Arial" panose="020B0604020202020204" pitchFamily="34" charset="0"/>
                <a:cs typeface="Arial" panose="020B0604020202020204" pitchFamily="34" charset="0"/>
              </a:rPr>
              <a:t>لماذا يعتبر وجود التواضع الأصيل نادراً؟</a:t>
            </a:r>
            <a:endParaRPr lang="en-US" b="1" dirty="0">
              <a:latin typeface="Arial" panose="020B0604020202020204" pitchFamily="34" charset="0"/>
              <a:cs typeface="Arial" panose="020B0604020202020204" pitchFamily="34" charset="0"/>
            </a:endParaRPr>
          </a:p>
        </p:txBody>
      </p:sp>
    </p:spTree>
  </p:cSld>
  <p:clrMapOvr>
    <a:masterClrMapping/>
  </p:clrMapOvr>
  <p:transition/>
</p:sld>
</file>

<file path=ppt/slides/slide3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extLst>
              <p:ext uri="{D42A27DB-BD31-4B8C-83A1-F6EECF244321}">
                <p14:modId xmlns:p14="http://schemas.microsoft.com/office/powerpoint/2010/main" val="2878153096"/>
              </p:ext>
            </p:extLst>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الخضوع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إنكار الذات</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1:1 – 2: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13 – 3: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13 – 5: 14</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القداسة</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التواضع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إكرام الآخرين</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تحية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شكر على الرجاء</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3-12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الحض على حياة القداسة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13 – 2: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السُلطة</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13-17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مكان العمل</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18-25</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الزواج</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الكنيسة وكل الحياة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8-12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غلَبت المسيح</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05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13 – 4: 6</a:t>
                      </a:r>
                      <a:endParaRPr kumimoji="0" lang="en-US" sz="105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تهيئة الآخرين</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4: 7-19</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الشيوخ</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الأحداث</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5أ</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التواضع واليقظة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5ب-11</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الغاية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12-14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من روما إلى شمال آسيا</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أوائل سنة 64م</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extLst>
              <p:ext uri="{D42A27DB-BD31-4B8C-83A1-F6EECF244321}">
                <p14:modId xmlns:p14="http://schemas.microsoft.com/office/powerpoint/2010/main" val="3339858083"/>
              </p:ext>
            </p:extLst>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algn="ctr" defTabSz="457200" rtl="1">
                        <a:defRPr/>
                      </a:pPr>
                      <a:r>
                        <a:rPr lang="ar-JO"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rPr>
                        <a:t>كيف تجذب الآخرين وسط الألم الصالح</a:t>
                      </a:r>
                      <a:endParaRPr lang="en-US"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endParaRP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799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275</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ar-JO" b="1" dirty="0">
                <a:latin typeface="Accordance" panose="00000400000000000000" pitchFamily="2" charset="-78"/>
                <a:ea typeface="Accordance" panose="00000400000000000000" pitchFamily="2" charset="-78"/>
                <a:cs typeface="Accordance" panose="00000400000000000000" pitchFamily="2" charset="-78"/>
              </a:rPr>
              <a:t>مخطط 1 بطرس</a:t>
            </a:r>
            <a:endParaRPr lang="en-US" b="1" dirty="0">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3263804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6" descr="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1033" name="Rectangle 25"/>
          <p:cNvSpPr>
            <a:spLocks noGrp="1" noChangeArrowheads="1"/>
          </p:cNvSpPr>
          <p:nvPr>
            <p:ph type="title"/>
          </p:nvPr>
        </p:nvSpPr>
        <p:spPr/>
        <p:txBody>
          <a:bodyPr/>
          <a:lstStyle/>
          <a:p>
            <a:pPr eaLnBrk="1" hangingPunct="1">
              <a:defRPr/>
            </a:pPr>
            <a:r>
              <a:rPr lang="en-US" b="1" dirty="0">
                <a:latin typeface="Arial" panose="020B0604020202020204" pitchFamily="34" charset="0"/>
                <a:ea typeface="ＭＳ Ｐゴシック" charset="0"/>
                <a:cs typeface="Arial" panose="020B0604020202020204" pitchFamily="34" charset="0"/>
              </a:rPr>
              <a:t>Common Responses</a:t>
            </a:r>
          </a:p>
        </p:txBody>
      </p:sp>
      <p:sp>
        <p:nvSpPr>
          <p:cNvPr id="1451010" name="Rectangle 2"/>
          <p:cNvSpPr>
            <a:spLocks noChangeArrowheads="1"/>
          </p:cNvSpPr>
          <p:nvPr/>
        </p:nvSpPr>
        <p:spPr bwMode="auto">
          <a:xfrm>
            <a:off x="971600" y="76200"/>
            <a:ext cx="7562800" cy="457200"/>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743200" algn="l"/>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يواجه بطرس الإستجابات الطبيعية للألم: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graphicFrame>
        <p:nvGraphicFramePr>
          <p:cNvPr id="456731" name="Group 27"/>
          <p:cNvGraphicFramePr>
            <a:graphicFrameLocks noGrp="1"/>
          </p:cNvGraphicFramePr>
          <p:nvPr/>
        </p:nvGraphicFramePr>
        <p:xfrm>
          <a:off x="0" y="685800"/>
          <a:ext cx="9144000" cy="6172201"/>
        </p:xfrm>
        <a:graphic>
          <a:graphicData uri="http://schemas.openxmlformats.org/drawingml/2006/table">
            <a:tbl>
              <a:tblPr/>
              <a:tblGrid>
                <a:gridCol w="3368675">
                  <a:extLst>
                    <a:ext uri="{9D8B030D-6E8A-4147-A177-3AD203B41FA5}">
                      <a16:colId xmlns:a16="http://schemas.microsoft.com/office/drawing/2014/main" val="20000"/>
                    </a:ext>
                  </a:extLst>
                </a:gridCol>
                <a:gridCol w="5775325">
                  <a:extLst>
                    <a:ext uri="{9D8B030D-6E8A-4147-A177-3AD203B41FA5}">
                      <a16:colId xmlns:a16="http://schemas.microsoft.com/office/drawing/2014/main" val="20001"/>
                    </a:ext>
                  </a:extLst>
                </a:gridCol>
              </a:tblGrid>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rPr>
                        <a:t>الاستجابات المعتادة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rPr>
                        <a:t>على الإضطهاد</a:t>
                      </a:r>
                      <a:endParaRPr kumimoji="0" lang="en-US" altLang="zh-CN"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500" b="1" i="0" u="none" strike="noStrike" cap="none" normalizeH="0" baseline="0" dirty="0">
                          <a:ln>
                            <a:noFill/>
                          </a:ln>
                          <a:solidFill>
                            <a:srgbClr val="FFFFFF"/>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rPr>
                        <a:t>تحذير بطرس</a:t>
                      </a:r>
                      <a:endParaRPr kumimoji="0" lang="en-US" altLang="zh-CN"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FFFFFF"/>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extLst>
                  <a:ext uri="{0D108BD9-81ED-4DB2-BD59-A6C34878D82A}">
                    <a16:rowId xmlns:a16="http://schemas.microsoft.com/office/drawing/2014/main" val="10000"/>
                  </a:ext>
                </a:extLst>
              </a:tr>
              <a:tr h="1247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سأنتقم</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غير مجازين عن شر بشر أو عن شتيمة بشتيمة بل بالعكس مباركين عالمين أنكم لهذا دعيتم لكي ترثوا بركة.</a:t>
                      </a:r>
                    </a:p>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(3: 9، قارن مع 2: 1)</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extLst>
                  <a:ext uri="{0D108BD9-81ED-4DB2-BD59-A6C34878D82A}">
                    <a16:rowId xmlns:a16="http://schemas.microsoft.com/office/drawing/2014/main" val="10001"/>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أنا محبط</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بل كما اشتركتم في آلام المسيح افرحوا ... فلا يخجل ...</a:t>
                      </a:r>
                    </a:p>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(4: 13، 16)</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2"/>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أنا خائف</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وأما خوفهم (المضطهدين) فلا تخافوه ولا تضطربوا.</a:t>
                      </a:r>
                    </a:p>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(3: 14 ب).</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extLst>
                  <a:ext uri="{0D108BD9-81ED-4DB2-BD59-A6C34878D82A}">
                    <a16:rowId xmlns:a16="http://schemas.microsoft.com/office/drawing/2014/main" val="10003"/>
                  </a:ext>
                </a:extLst>
              </a:tr>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انسوا المسيحية، إنها لا تستحق كل ذلك</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الذي بجلدته شفيتم</a:t>
                      </a:r>
                    </a:p>
                    <a:p>
                      <a:pPr marL="0" marR="0" lvl="0" indent="0" algn="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(2: 24).</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extLst>
                  <a:ext uri="{0D108BD9-81ED-4DB2-BD59-A6C34878D82A}">
                    <a16:rowId xmlns:a16="http://schemas.microsoft.com/office/drawing/2014/main" val="10004"/>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لماذا يضطهدونني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أنا فقط؟</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عالمين أن نفس هذه الآلام تجري على إخوتكم الذين في العالم (5: 9).</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extLst>
                  <a:ext uri="{0D108BD9-81ED-4DB2-BD59-A6C34878D82A}">
                    <a16:rowId xmlns:a16="http://schemas.microsoft.com/office/drawing/2014/main" val="10005"/>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مهلاً، لدي حقوقي</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فتواضعوا تحت يد الله القوية لكي يرفعكم في حينه</a:t>
                      </a:r>
                    </a:p>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(5: 6).</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extLst>
                  <a:ext uri="{0D108BD9-81ED-4DB2-BD59-A6C34878D82A}">
                    <a16:rowId xmlns:a16="http://schemas.microsoft.com/office/drawing/2014/main" val="10006"/>
                  </a:ext>
                </a:extLst>
              </a:tr>
            </a:tbl>
          </a:graphicData>
        </a:graphic>
      </p:graphicFrame>
      <p:sp>
        <p:nvSpPr>
          <p:cNvPr id="1451032" name="Rectangle 24"/>
          <p:cNvSpPr>
            <a:spLocks noChangeArrowheads="1"/>
          </p:cNvSpPr>
          <p:nvPr/>
        </p:nvSpPr>
        <p:spPr bwMode="auto">
          <a:xfrm>
            <a:off x="8528050" y="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278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311798708"/>
      </p:ext>
    </p:extLst>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4" descr="humil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7378" name="Rectangle 2"/>
          <p:cNvSpPr>
            <a:spLocks noGrp="1" noChangeArrowheads="1"/>
          </p:cNvSpPr>
          <p:nvPr>
            <p:ph type="ctrTitle"/>
          </p:nvPr>
        </p:nvSpPr>
        <p:spPr>
          <a:xfrm>
            <a:off x="381000" y="76200"/>
            <a:ext cx="7696200" cy="1600200"/>
          </a:xfrm>
          <a:effectLst>
            <a:outerShdw blurRad="63500" dist="35921" dir="2700000" algn="ctr" rotWithShape="0">
              <a:schemeClr val="tx2">
                <a:alpha val="74998"/>
              </a:schemeClr>
            </a:outerShdw>
          </a:effectLst>
        </p:spPr>
        <p:txBody>
          <a:bodyPr/>
          <a:lstStyle/>
          <a:p>
            <a:pPr eaLnBrk="1" hangingPunct="1">
              <a:defRPr/>
            </a:pPr>
            <a:r>
              <a:rPr lang="ar-JO" sz="4800" dirty="0">
                <a:solidFill>
                  <a:schemeClr val="bg1"/>
                </a:solidFill>
                <a:ea typeface="ＭＳ Ｐゴシック" charset="0"/>
              </a:rPr>
              <a:t>كيف ننتصر في الألم؟</a:t>
            </a:r>
            <a:br>
              <a:rPr lang="ar-JO" sz="4800" dirty="0">
                <a:solidFill>
                  <a:schemeClr val="bg1"/>
                </a:solidFill>
                <a:ea typeface="ＭＳ Ｐゴシック" charset="0"/>
              </a:rPr>
            </a:br>
            <a:r>
              <a:rPr lang="ar-JO" sz="4800" dirty="0">
                <a:solidFill>
                  <a:schemeClr val="bg1"/>
                </a:solidFill>
                <a:ea typeface="ＭＳ Ｐゴシック" charset="0"/>
              </a:rPr>
              <a:t>(5: 5 ب -9)</a:t>
            </a:r>
            <a:endParaRPr lang="en-US" sz="4800" dirty="0">
              <a:ea typeface="ＭＳ Ｐゴシック" charset="0"/>
            </a:endParaRPr>
          </a:p>
        </p:txBody>
      </p:sp>
      <p:sp>
        <p:nvSpPr>
          <p:cNvPr id="1637379" name="Rectangle 3"/>
          <p:cNvSpPr>
            <a:spLocks noGrp="1" noChangeArrowheads="1"/>
          </p:cNvSpPr>
          <p:nvPr>
            <p:ph type="subTitle" idx="1"/>
          </p:nvPr>
        </p:nvSpPr>
        <p:spPr>
          <a:xfrm>
            <a:off x="1219200" y="5334000"/>
            <a:ext cx="6400800" cy="1752600"/>
          </a:xfrm>
          <a:effectLst/>
        </p:spPr>
        <p:txBody>
          <a:bodyPr/>
          <a:lstStyle/>
          <a:p>
            <a:pPr eaLnBrk="1" hangingPunct="1">
              <a:defRPr/>
            </a:pPr>
            <a:r>
              <a:rPr lang="ar-JO" sz="4000" dirty="0">
                <a:solidFill>
                  <a:schemeClr val="bg1"/>
                </a:solidFill>
              </a:rPr>
              <a:t>التواضع (5 ب - 7)</a:t>
            </a:r>
            <a:endParaRPr lang="en-US" sz="4000" dirty="0">
              <a:solidFill>
                <a:schemeClr val="bg1"/>
              </a:solidFill>
            </a:endParaRPr>
          </a:p>
          <a:p>
            <a:pPr eaLnBrk="1" hangingPunct="1">
              <a:defRPr/>
            </a:pPr>
            <a:r>
              <a:rPr lang="ar-JO" sz="4000" dirty="0">
                <a:solidFill>
                  <a:schemeClr val="bg1"/>
                </a:solidFill>
              </a:rPr>
              <a:t>اليقظة (8 -9)</a:t>
            </a:r>
            <a:endParaRPr lang="en-US" sz="4000" dirty="0">
              <a:solidFill>
                <a:schemeClr val="bg1"/>
              </a:solidFill>
            </a:endParaRPr>
          </a:p>
        </p:txBody>
      </p:sp>
      <p:sp>
        <p:nvSpPr>
          <p:cNvPr id="580612" name="Text Box 5"/>
          <p:cNvSpPr txBox="1">
            <a:spLocks noChangeArrowheads="1"/>
          </p:cNvSpPr>
          <p:nvPr/>
        </p:nvSpPr>
        <p:spPr bwMode="auto">
          <a:xfrm>
            <a:off x="7812360" y="47625"/>
            <a:ext cx="157395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ظ - 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7379">
                                            <p:txEl>
                                              <p:pRg st="0" end="0"/>
                                            </p:txEl>
                                          </p:spTgt>
                                        </p:tgtEl>
                                        <p:attrNameLst>
                                          <p:attrName>style.visibility</p:attrName>
                                        </p:attrNameLst>
                                      </p:cBhvr>
                                      <p:to>
                                        <p:strVal val="visible"/>
                                      </p:to>
                                    </p:set>
                                    <p:anim calcmode="discrete" valueType="clr">
                                      <p:cBhvr override="childStyle">
                                        <p:cTn id="7" dur="80"/>
                                        <p:tgtEl>
                                          <p:spTgt spid="16373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737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3737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37379">
                                            <p:txEl>
                                              <p:pRg st="1" end="1"/>
                                            </p:txEl>
                                          </p:spTgt>
                                        </p:tgtEl>
                                        <p:attrNameLst>
                                          <p:attrName>style.visibility</p:attrName>
                                        </p:attrNameLst>
                                      </p:cBhvr>
                                      <p:to>
                                        <p:strVal val="visible"/>
                                      </p:to>
                                    </p:set>
                                    <p:anim calcmode="discrete" valueType="clr">
                                      <p:cBhvr override="childStyle">
                                        <p:cTn id="14" dur="80"/>
                                        <p:tgtEl>
                                          <p:spTgt spid="163737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3737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3737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79" grpId="0" build="p"/>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6690" name="Rectangle 2"/>
          <p:cNvSpPr>
            <a:spLocks noGrp="1" noChangeArrowheads="1"/>
          </p:cNvSpPr>
          <p:nvPr>
            <p:ph type="title" idx="4294967295"/>
          </p:nvPr>
        </p:nvSpPr>
        <p:spPr>
          <a:xfrm>
            <a:off x="769938" y="228600"/>
            <a:ext cx="3200400" cy="3048000"/>
          </a:xfrm>
          <a:effectLst>
            <a:outerShdw blurRad="63500" dist="35921" dir="2700000" algn="ctr" rotWithShape="0">
              <a:srgbClr val="000000">
                <a:alpha val="74998"/>
              </a:srgbClr>
            </a:outerShdw>
          </a:effectLst>
        </p:spPr>
        <p:txBody>
          <a:bodyPr/>
          <a:lstStyle/>
          <a:p>
            <a:pPr eaLnBrk="1" hangingPunct="1">
              <a:defRPr/>
            </a:pPr>
            <a:r>
              <a:rPr lang="ar-JO" sz="3600" dirty="0">
                <a:solidFill>
                  <a:schemeClr val="bg1"/>
                </a:solidFill>
              </a:rPr>
              <a:t>ماذا يعطي الله للمتواضعين؟</a:t>
            </a:r>
            <a:br>
              <a:rPr lang="ar-JO" sz="3600" dirty="0">
                <a:solidFill>
                  <a:schemeClr val="bg1"/>
                </a:solidFill>
              </a:rPr>
            </a:br>
            <a:r>
              <a:rPr lang="ar-JO" sz="3600" dirty="0">
                <a:solidFill>
                  <a:schemeClr val="bg1"/>
                </a:solidFill>
              </a:rPr>
              <a:t>(5: 5ب – 7)</a:t>
            </a:r>
            <a:endParaRPr lang="en-US" sz="3600" dirty="0">
              <a:solidFill>
                <a:schemeClr val="bg1"/>
              </a:solidFill>
            </a:endParaRPr>
          </a:p>
        </p:txBody>
      </p:sp>
      <p:sp>
        <p:nvSpPr>
          <p:cNvPr id="1266693" name="Text Box 5"/>
          <p:cNvSpPr txBox="1">
            <a:spLocks noChangeArrowheads="1"/>
          </p:cNvSpPr>
          <p:nvPr/>
        </p:nvSpPr>
        <p:spPr bwMode="auto">
          <a:xfrm>
            <a:off x="228600" y="3746500"/>
            <a:ext cx="4283075" cy="17399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287338" indent="-287338" algn="r" rtl="1" eaLnBrk="1" hangingPunct="1">
              <a:buFontTx/>
              <a:buChar char="•"/>
              <a:defRPr/>
            </a:pPr>
            <a:r>
              <a:rPr lang="ar-JO" sz="3600" b="1" dirty="0">
                <a:solidFill>
                  <a:schemeClr val="bg1"/>
                </a:solidFill>
                <a:latin typeface="Arial" panose="020B0604020202020204" pitchFamily="34" charset="0"/>
                <a:ea typeface="+mn-ea"/>
                <a:cs typeface="Arial" panose="020B0604020202020204" pitchFamily="34" charset="0"/>
              </a:rPr>
              <a:t>النعمة (5ب)</a:t>
            </a:r>
            <a:endParaRPr lang="en-US" sz="3600" b="1" dirty="0">
              <a:solidFill>
                <a:schemeClr val="bg1"/>
              </a:solidFill>
              <a:latin typeface="Arial" panose="020B0604020202020204" pitchFamily="34" charset="0"/>
              <a:ea typeface="+mn-ea"/>
              <a:cs typeface="Arial" panose="020B0604020202020204" pitchFamily="34" charset="0"/>
            </a:endParaRPr>
          </a:p>
          <a:p>
            <a:pPr marL="287338" indent="-287338" algn="r" rtl="1" eaLnBrk="1" hangingPunct="1">
              <a:buFontTx/>
              <a:buChar char="•"/>
              <a:defRPr/>
            </a:pPr>
            <a:r>
              <a:rPr lang="ar-JO" sz="3600" b="1" dirty="0">
                <a:solidFill>
                  <a:schemeClr val="bg1"/>
                </a:solidFill>
                <a:latin typeface="Arial" panose="020B0604020202020204" pitchFamily="34" charset="0"/>
                <a:ea typeface="+mn-ea"/>
                <a:cs typeface="Arial" panose="020B0604020202020204" pitchFamily="34" charset="0"/>
              </a:rPr>
              <a:t>الإسترداد (6)</a:t>
            </a:r>
            <a:endParaRPr lang="en-US" sz="3600" b="1" dirty="0">
              <a:solidFill>
                <a:schemeClr val="bg1"/>
              </a:solidFill>
              <a:latin typeface="Arial" panose="020B0604020202020204" pitchFamily="34" charset="0"/>
              <a:ea typeface="+mn-ea"/>
              <a:cs typeface="Arial" panose="020B0604020202020204" pitchFamily="34" charset="0"/>
            </a:endParaRPr>
          </a:p>
          <a:p>
            <a:pPr marL="287338" indent="-287338" algn="r" rtl="1" eaLnBrk="1" hangingPunct="1">
              <a:buFontTx/>
              <a:buChar char="•"/>
              <a:defRPr/>
            </a:pPr>
            <a:r>
              <a:rPr lang="ar-JO" sz="3600" b="1" dirty="0">
                <a:solidFill>
                  <a:schemeClr val="bg1"/>
                </a:solidFill>
                <a:latin typeface="Arial" panose="020B0604020202020204" pitchFamily="34" charset="0"/>
                <a:ea typeface="+mn-ea"/>
                <a:cs typeface="Arial" panose="020B0604020202020204" pitchFamily="34" charset="0"/>
              </a:rPr>
              <a:t>الإهتمام (7)</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582660" name="Text Box 6"/>
          <p:cNvSpPr txBox="1">
            <a:spLocks noChangeArrowheads="1"/>
          </p:cNvSpPr>
          <p:nvPr/>
        </p:nvSpPr>
        <p:spPr bwMode="auto">
          <a:xfrm>
            <a:off x="8096250" y="47625"/>
            <a:ext cx="86594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ar-JO" sz="2400" b="1" dirty="0">
                <a:solidFill>
                  <a:schemeClr val="bg1"/>
                </a:solidFill>
                <a:latin typeface="Times" charset="0"/>
              </a:rPr>
              <a:t>280ظ</a:t>
            </a:r>
            <a:endParaRPr lang="en-US" sz="24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iterate type="wd">
                                    <p:tmPct val="10000"/>
                                  </p:iterate>
                                  <p:childTnLst>
                                    <p:set>
                                      <p:cBhvr>
                                        <p:cTn id="6" dur="1" fill="hold">
                                          <p:stCondLst>
                                            <p:cond delay="0"/>
                                          </p:stCondLst>
                                        </p:cTn>
                                        <p:tgtEl>
                                          <p:spTgt spid="1266693">
                                            <p:txEl>
                                              <p:pRg st="0" end="0"/>
                                            </p:txEl>
                                          </p:spTgt>
                                        </p:tgtEl>
                                        <p:attrNameLst>
                                          <p:attrName>style.visibility</p:attrName>
                                        </p:attrNameLst>
                                      </p:cBhvr>
                                      <p:to>
                                        <p:strVal val="visible"/>
                                      </p:to>
                                    </p:set>
                                    <p:animEffect transition="in" filter="wedge">
                                      <p:cBhvr>
                                        <p:cTn id="7" dur="2000"/>
                                        <p:tgtEl>
                                          <p:spTgt spid="12666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iterate type="wd">
                                    <p:tmPct val="10000"/>
                                  </p:iterate>
                                  <p:childTnLst>
                                    <p:set>
                                      <p:cBhvr>
                                        <p:cTn id="11" dur="1" fill="hold">
                                          <p:stCondLst>
                                            <p:cond delay="0"/>
                                          </p:stCondLst>
                                        </p:cTn>
                                        <p:tgtEl>
                                          <p:spTgt spid="1266693">
                                            <p:txEl>
                                              <p:pRg st="1" end="1"/>
                                            </p:txEl>
                                          </p:spTgt>
                                        </p:tgtEl>
                                        <p:attrNameLst>
                                          <p:attrName>style.visibility</p:attrName>
                                        </p:attrNameLst>
                                      </p:cBhvr>
                                      <p:to>
                                        <p:strVal val="visible"/>
                                      </p:to>
                                    </p:set>
                                    <p:animEffect transition="in" filter="wedge">
                                      <p:cBhvr>
                                        <p:cTn id="12" dur="2000"/>
                                        <p:tgtEl>
                                          <p:spTgt spid="126669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iterate type="wd">
                                    <p:tmPct val="10000"/>
                                  </p:iterate>
                                  <p:childTnLst>
                                    <p:set>
                                      <p:cBhvr>
                                        <p:cTn id="16" dur="1" fill="hold">
                                          <p:stCondLst>
                                            <p:cond delay="0"/>
                                          </p:stCondLst>
                                        </p:cTn>
                                        <p:tgtEl>
                                          <p:spTgt spid="1266693">
                                            <p:txEl>
                                              <p:pRg st="2" end="2"/>
                                            </p:txEl>
                                          </p:spTgt>
                                        </p:tgtEl>
                                        <p:attrNameLst>
                                          <p:attrName>style.visibility</p:attrName>
                                        </p:attrNameLst>
                                      </p:cBhvr>
                                      <p:to>
                                        <p:strVal val="visible"/>
                                      </p:to>
                                    </p:set>
                                    <p:animEffect transition="in" filter="wedge">
                                      <p:cBhvr>
                                        <p:cTn id="17" dur="2000"/>
                                        <p:tgtEl>
                                          <p:spTgt spid="12666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669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مقدمة إلى 1 بطرس</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611560" y="1680812"/>
            <a:ext cx="8064896" cy="41244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رسالة بطرس الأولى هي رسالة التشجيع، مع أن موضوع الألم يتحرك عبر السفر، وكذلك موضوع المجد. يشجع بطرس القديسين بالرجاء أنه في يوم من الأيام سيتحول ألمهم إلى مجد كما تألم يسوع ودخل إلى مجده، لكن الألم لا يجلب المجد لله والبركة لشعبه تلقائياً، لقد سقط بعض المؤمنين في أوقات التجربة وجلبوا العار لاسم المسيح، فقط عندما نعتمد على نعمة الله يمكننا أن نمجد الله في أوقات الألم، وعندما نتطلع إلى مجيء الرب يمكننا أن نكون متفائلين.</a:t>
            </a:r>
          </a:p>
          <a:p>
            <a:pPr marL="0" marR="0" lvl="0" indent="0" algn="r" defTabSz="914400" rtl="0" eaLnBrk="0" fontAlgn="base" latinLnBrk="0" hangingPunct="0">
              <a:lnSpc>
                <a:spcPct val="100000"/>
              </a:lnSpc>
              <a:spcBef>
                <a:spcPct val="0"/>
              </a:spcBef>
              <a:spcAft>
                <a:spcPct val="0"/>
              </a:spcAft>
              <a:buClrTx/>
              <a:buSzTx/>
              <a:buFontTx/>
              <a:buNone/>
              <a:tabLst/>
              <a:defRPr/>
            </a:pPr>
            <a:endParaRPr lang="ar-JO" sz="2800" b="1" dirty="0">
              <a:solidFill>
                <a:srgbClr val="FFFFFF"/>
              </a:solidFill>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 ويرزبي</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972616" y="5948228"/>
            <a:ext cx="1011661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14298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81" name="Picture 2" descr="humili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7621" name="Picture 5" descr="DisplayWatchfullVix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7619" name="Rectangle 3"/>
          <p:cNvSpPr>
            <a:spLocks noGrp="1" noChangeArrowheads="1"/>
          </p:cNvSpPr>
          <p:nvPr>
            <p:ph type="ctrTitle"/>
          </p:nvPr>
        </p:nvSpPr>
        <p:spPr>
          <a:xfrm>
            <a:off x="381000" y="0"/>
            <a:ext cx="7696200" cy="1600200"/>
          </a:xfrm>
          <a:effectLst>
            <a:outerShdw blurRad="63500" dist="35921" dir="2700000" algn="ctr" rotWithShape="0">
              <a:schemeClr val="tx2">
                <a:alpha val="74998"/>
              </a:schemeClr>
            </a:outerShdw>
          </a:effectLst>
        </p:spPr>
        <p:txBody>
          <a:bodyPr/>
          <a:lstStyle/>
          <a:p>
            <a:pPr eaLnBrk="1" hangingPunct="1">
              <a:defRPr/>
            </a:pPr>
            <a:r>
              <a:rPr lang="ar-JO" sz="4800" dirty="0">
                <a:solidFill>
                  <a:schemeClr val="bg1"/>
                </a:solidFill>
                <a:ea typeface="ＭＳ Ｐゴシック" charset="0"/>
              </a:rPr>
              <a:t>كيف ننتصر في الألم؟</a:t>
            </a:r>
            <a:br>
              <a:rPr lang="ar-JO" sz="4800" dirty="0">
                <a:solidFill>
                  <a:schemeClr val="bg1"/>
                </a:solidFill>
                <a:ea typeface="ＭＳ Ｐゴシック" charset="0"/>
              </a:rPr>
            </a:br>
            <a:r>
              <a:rPr lang="en-US" sz="4800" dirty="0">
                <a:solidFill>
                  <a:schemeClr val="bg1"/>
                </a:solidFill>
                <a:ea typeface="ＭＳ Ｐゴシック" charset="0"/>
              </a:rPr>
              <a:t>(</a:t>
            </a:r>
            <a:r>
              <a:rPr lang="ar-JO" sz="4800" dirty="0">
                <a:solidFill>
                  <a:schemeClr val="bg1"/>
                </a:solidFill>
                <a:ea typeface="ＭＳ Ｐゴシック" charset="0"/>
              </a:rPr>
              <a:t>5: 5ب - 9</a:t>
            </a:r>
            <a:r>
              <a:rPr lang="en-US" sz="4800" dirty="0">
                <a:solidFill>
                  <a:schemeClr val="bg1"/>
                </a:solidFill>
                <a:ea typeface="ＭＳ Ｐゴシック" charset="0"/>
              </a:rPr>
              <a:t>)</a:t>
            </a:r>
            <a:endParaRPr lang="en-US" sz="4800" dirty="0">
              <a:ea typeface="ＭＳ Ｐゴシック" charset="0"/>
            </a:endParaRPr>
          </a:p>
        </p:txBody>
      </p:sp>
      <p:sp>
        <p:nvSpPr>
          <p:cNvPr id="1647620" name="Rectangle 4"/>
          <p:cNvSpPr>
            <a:spLocks noGrp="1" noChangeArrowheads="1"/>
          </p:cNvSpPr>
          <p:nvPr>
            <p:ph type="subTitle" idx="1"/>
          </p:nvPr>
        </p:nvSpPr>
        <p:spPr>
          <a:xfrm>
            <a:off x="1219200" y="5334000"/>
            <a:ext cx="6400800" cy="1752600"/>
          </a:xfrm>
          <a:effectLst>
            <a:outerShdw blurRad="63500" dist="35921" dir="2700000" algn="ctr" rotWithShape="0">
              <a:schemeClr val="tx2">
                <a:alpha val="74998"/>
              </a:schemeClr>
            </a:outerShdw>
          </a:effectLst>
        </p:spPr>
        <p:txBody>
          <a:bodyPr/>
          <a:lstStyle/>
          <a:p>
            <a:pPr eaLnBrk="1" hangingPunct="1">
              <a:defRPr/>
            </a:pPr>
            <a:r>
              <a:rPr lang="ar-JO" sz="4000" dirty="0">
                <a:solidFill>
                  <a:schemeClr val="bg1"/>
                </a:solidFill>
              </a:rPr>
              <a:t>الإتضاع (5ب – 7)</a:t>
            </a:r>
          </a:p>
          <a:p>
            <a:pPr eaLnBrk="1" hangingPunct="1">
              <a:defRPr/>
            </a:pPr>
            <a:r>
              <a:rPr lang="ar-JO" sz="4000" dirty="0">
                <a:solidFill>
                  <a:schemeClr val="bg1"/>
                </a:solidFill>
              </a:rPr>
              <a:t>اليقظة (8-9)</a:t>
            </a:r>
            <a:endParaRPr lang="en-US" sz="4000" dirty="0">
              <a:solidFill>
                <a:schemeClr val="bg1"/>
              </a:solidFill>
            </a:endParaRPr>
          </a:p>
        </p:txBody>
      </p:sp>
      <p:sp>
        <p:nvSpPr>
          <p:cNvPr id="1647622" name="Text Box 6"/>
          <p:cNvSpPr txBox="1">
            <a:spLocks noChangeArrowheads="1"/>
          </p:cNvSpPr>
          <p:nvPr/>
        </p:nvSpPr>
        <p:spPr bwMode="auto">
          <a:xfrm>
            <a:off x="5715000" y="4267200"/>
            <a:ext cx="296145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a:r>
              <a:rPr lang="ar-JO" sz="2800" b="1" dirty="0">
                <a:solidFill>
                  <a:schemeClr val="bg1"/>
                </a:solidFill>
                <a:latin typeface="Arial" panose="020B0604020202020204" pitchFamily="34" charset="0"/>
                <a:cs typeface="Arial" panose="020B0604020202020204" pitchFamily="34" charset="0"/>
              </a:rPr>
              <a:t>الثعلبة الساهرة</a:t>
            </a:r>
            <a:endParaRPr lang="en-US" sz="2800" b="1" dirty="0">
              <a:solidFill>
                <a:schemeClr val="bg1"/>
              </a:solidFill>
              <a:latin typeface="Arial" panose="020B0604020202020204" pitchFamily="34" charset="0"/>
              <a:cs typeface="Arial" panose="020B0604020202020204" pitchFamily="34" charset="0"/>
            </a:endParaRPr>
          </a:p>
        </p:txBody>
      </p:sp>
      <p:sp>
        <p:nvSpPr>
          <p:cNvPr id="583686" name="Text Box 7"/>
          <p:cNvSpPr txBox="1">
            <a:spLocks noChangeArrowheads="1"/>
          </p:cNvSpPr>
          <p:nvPr/>
        </p:nvSpPr>
        <p:spPr bwMode="auto">
          <a:xfrm>
            <a:off x="8096250" y="47625"/>
            <a:ext cx="11352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ar-JO" sz="2400" b="1" dirty="0">
                <a:solidFill>
                  <a:schemeClr val="bg1"/>
                </a:solidFill>
                <a:latin typeface="Arial" panose="020B0604020202020204" pitchFamily="34" charset="0"/>
                <a:cs typeface="Arial" panose="020B0604020202020204" pitchFamily="34" charset="0"/>
              </a:rPr>
              <a:t>280ظ-ع</a:t>
            </a:r>
            <a:endParaRPr lang="en-US" sz="24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47620">
                                            <p:txEl>
                                              <p:pRg st="0" end="0"/>
                                            </p:txEl>
                                          </p:spTgt>
                                        </p:tgtEl>
                                        <p:attrNameLst>
                                          <p:attrName>style.visibility</p:attrName>
                                        </p:attrNameLst>
                                      </p:cBhvr>
                                      <p:to>
                                        <p:strVal val="visible"/>
                                      </p:to>
                                    </p:set>
                                    <p:anim calcmode="discrete" valueType="clr">
                                      <p:cBhvr override="childStyle">
                                        <p:cTn id="7" dur="80"/>
                                        <p:tgtEl>
                                          <p:spTgt spid="16476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4762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47620">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47620">
                                            <p:txEl>
                                              <p:pRg st="1" end="1"/>
                                            </p:txEl>
                                          </p:spTgt>
                                        </p:tgtEl>
                                        <p:attrNameLst>
                                          <p:attrName>style.visibility</p:attrName>
                                        </p:attrNameLst>
                                      </p:cBhvr>
                                      <p:to>
                                        <p:strVal val="visible"/>
                                      </p:to>
                                    </p:set>
                                    <p:anim calcmode="discrete" valueType="clr">
                                      <p:cBhvr override="childStyle">
                                        <p:cTn id="14" dur="80"/>
                                        <p:tgtEl>
                                          <p:spTgt spid="164762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47620">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47620">
                                            <p:txEl>
                                              <p:pRg st="1" end="1"/>
                                            </p:txEl>
                                          </p:spTgt>
                                        </p:tgtEl>
                                        <p:attrNameLst>
                                          <p:attrName>fill.type</p:attrName>
                                        </p:attrNameLst>
                                      </p:cBhvr>
                                      <p:to>
                                        <p:strVal val="solid"/>
                                      </p:to>
                                    </p:set>
                                  </p:childTnLst>
                                </p:cTn>
                              </p:par>
                              <p:par>
                                <p:cTn id="17" presetID="9" presetClass="entr" presetSubtype="0" fill="hold" nodeType="withEffect">
                                  <p:stCondLst>
                                    <p:cond delay="0"/>
                                  </p:stCondLst>
                                  <p:childTnLst>
                                    <p:set>
                                      <p:cBhvr>
                                        <p:cTn id="18" dur="1" fill="hold">
                                          <p:stCondLst>
                                            <p:cond delay="0"/>
                                          </p:stCondLst>
                                        </p:cTn>
                                        <p:tgtEl>
                                          <p:spTgt spid="1647621"/>
                                        </p:tgtEl>
                                        <p:attrNameLst>
                                          <p:attrName>style.visibility</p:attrName>
                                        </p:attrNameLst>
                                      </p:cBhvr>
                                      <p:to>
                                        <p:strVal val="visible"/>
                                      </p:to>
                                    </p:set>
                                    <p:animEffect transition="in" filter="dissolve">
                                      <p:cBhvr>
                                        <p:cTn id="19" dur="500"/>
                                        <p:tgtEl>
                                          <p:spTgt spid="16476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647622"/>
                                        </p:tgtEl>
                                        <p:attrNameLst>
                                          <p:attrName>style.visibility</p:attrName>
                                        </p:attrNameLst>
                                      </p:cBhvr>
                                      <p:to>
                                        <p:strVal val="visible"/>
                                      </p:to>
                                    </p:set>
                                    <p:animEffect transition="in" filter="dissolve">
                                      <p:cBhvr>
                                        <p:cTn id="22" dur="500"/>
                                        <p:tgtEl>
                                          <p:spTgt spid="1647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7620" grpId="0" build="p"/>
      <p:bldP spid="1647622" grpId="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3" name="Rectangle 1032"/>
          <p:cNvSpPr>
            <a:spLocks noChangeArrowheads="1"/>
          </p:cNvSpPr>
          <p:nvPr/>
        </p:nvSpPr>
        <p:spPr bwMode="auto">
          <a:xfrm>
            <a:off x="0" y="3197077"/>
            <a:ext cx="181822" cy="463846"/>
          </a:xfrm>
          <a:prstGeom prst="rect">
            <a:avLst/>
          </a:prstGeom>
          <a:solidFill>
            <a:srgbClr val="02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80"/>
              </a:solidFill>
              <a:effectLst/>
              <a:uLnTx/>
              <a:uFillTx/>
              <a:latin typeface="Comic Sans MS" charset="0"/>
              <a:ea typeface="ＭＳ Ｐゴシック" charset="0"/>
              <a:cs typeface="Arial" panose="020B0604020202020204" pitchFamily="34" charset="0"/>
            </a:endParaRPr>
          </a:p>
        </p:txBody>
      </p:sp>
      <p:pic>
        <p:nvPicPr>
          <p:cNvPr id="1114114" name="Picture 5" descr="ROARING LION-SATAN (Medi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1450"/>
            <a:ext cx="8001000" cy="668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6354" name="Rectangle 2"/>
          <p:cNvSpPr>
            <a:spLocks noGrp="1" noChangeArrowheads="1"/>
          </p:cNvSpPr>
          <p:nvPr>
            <p:ph type="ctrTitle" idx="4294967295"/>
          </p:nvPr>
        </p:nvSpPr>
        <p:spPr>
          <a:xfrm>
            <a:off x="0" y="0"/>
            <a:ext cx="9144000" cy="914400"/>
          </a:xfrm>
          <a:effectLst>
            <a:outerShdw blurRad="38100" dist="35921" dir="2700000" algn="ctr" rotWithShape="0">
              <a:srgbClr val="000000">
                <a:alpha val="75000"/>
              </a:srgbClr>
            </a:outerShdw>
          </a:effectLst>
        </p:spPr>
        <p:txBody>
          <a:bodyPr/>
          <a:lstStyle/>
          <a:p>
            <a:pPr rtl="1" eaLnBrk="1" hangingPunct="1">
              <a:defRPr/>
            </a:pPr>
            <a:r>
              <a:rPr kumimoji="1" lang="ar-EG" sz="4800" dirty="0">
                <a:solidFill>
                  <a:schemeClr val="accent1"/>
                </a:solidFill>
                <a:ea typeface="ＭＳ Ｐゴシック" charset="0"/>
              </a:rPr>
              <a:t>لماذا يجب أن تكون متيقظا</a:t>
            </a:r>
            <a:r>
              <a:rPr kumimoji="1" lang="ar-JO" sz="4800" dirty="0">
                <a:solidFill>
                  <a:schemeClr val="accent1"/>
                </a:solidFill>
                <a:ea typeface="ＭＳ Ｐゴシック" charset="0"/>
              </a:rPr>
              <a:t>ً </a:t>
            </a:r>
            <a:r>
              <a:rPr kumimoji="1" lang="ar-EG" sz="4800" dirty="0">
                <a:solidFill>
                  <a:schemeClr val="accent1"/>
                </a:solidFill>
                <a:ea typeface="ＭＳ Ｐゴシック" charset="0"/>
              </a:rPr>
              <a:t>؟</a:t>
            </a:r>
            <a:endParaRPr kumimoji="1" lang="en-US" sz="4800" dirty="0">
              <a:solidFill>
                <a:schemeClr val="accent1"/>
              </a:solidFill>
              <a:ea typeface="ＭＳ Ｐゴシック" charset="0"/>
            </a:endParaRPr>
          </a:p>
        </p:txBody>
      </p:sp>
      <p:sp>
        <p:nvSpPr>
          <p:cNvPr id="1636355" name="Rectangle 3"/>
          <p:cNvSpPr>
            <a:spLocks noChangeArrowheads="1"/>
          </p:cNvSpPr>
          <p:nvPr/>
        </p:nvSpPr>
        <p:spPr bwMode="auto">
          <a:xfrm>
            <a:off x="0" y="990600"/>
            <a:ext cx="9144000" cy="609600"/>
          </a:xfrm>
          <a:prstGeom prst="rect">
            <a:avLst/>
          </a:prstGeom>
          <a:noFill/>
          <a:ln w="9525">
            <a:noFill/>
            <a:miter lim="800000"/>
            <a:headEnd/>
            <a:tailEnd/>
          </a:ln>
          <a:effectLst>
            <a:outerShdw blurRad="38100" dist="12698" algn="ctr" rotWithShape="0">
              <a:srgbClr val="000000">
                <a:alpha val="75000"/>
              </a:srgbClr>
            </a:outerShdw>
          </a:effectLst>
        </p:spPr>
        <p:txBody>
          <a:bodyPr/>
          <a:lstStyle/>
          <a:p>
            <a:pPr marL="0" marR="0" lvl="0" indent="0" algn="ctr" defTabSz="914400" rtl="1" eaLnBrk="1" fontAlgn="base" latinLnBrk="0" hangingPunct="1">
              <a:lnSpc>
                <a:spcPct val="100000"/>
              </a:lnSpc>
              <a:spcBef>
                <a:spcPct val="20000"/>
              </a:spcBef>
              <a:spcAft>
                <a:spcPct val="0"/>
              </a:spcAft>
              <a:buClr>
                <a:srgbClr val="000080"/>
              </a:buClr>
              <a:buSzTx/>
              <a:buFont typeface="Wingdings" pitchFamily="-111" charset="2"/>
              <a:buNone/>
              <a:tabLst/>
              <a:defRPr/>
            </a:pPr>
            <a:r>
              <a:rPr kumimoji="1" lang="ar-E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الشيطان طليق (١ بطرس ٥: ٨)</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 name="Rectangle 3"/>
          <p:cNvSpPr>
            <a:spLocks noChangeArrowheads="1"/>
          </p:cNvSpPr>
          <p:nvPr/>
        </p:nvSpPr>
        <p:spPr bwMode="auto">
          <a:xfrm>
            <a:off x="3851920" y="1600200"/>
            <a:ext cx="5139680" cy="2286000"/>
          </a:xfrm>
          <a:prstGeom prst="rect">
            <a:avLst/>
          </a:prstGeom>
          <a:noFill/>
          <a:ln w="9525">
            <a:noFill/>
            <a:miter lim="800000"/>
            <a:headEnd/>
            <a:tailEnd/>
          </a:ln>
          <a:effectLst>
            <a:outerShdw blurRad="38100" dist="35921" dir="2700000" algn="ctr" rotWithShape="0">
              <a:srgbClr val="020000">
                <a:alpha val="75000"/>
              </a:srgbClr>
            </a:outerShdw>
          </a:effectLst>
        </p:spPr>
        <p: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JO" sz="2800" b="1" noProof="0" dirty="0">
                <a:solidFill>
                  <a:schemeClr val="accent1"/>
                </a:solidFill>
                <a:latin typeface="Arial" panose="020B0604020202020204" pitchFamily="34" charset="0"/>
                <a:ea typeface="ＭＳ Ｐゴシック"/>
                <a:cs typeface="Arial" panose="020B0604020202020204" pitchFamily="34" charset="0"/>
              </a:rPr>
              <a:t>8 اصحوا واسهروا لأن ابليس خصمكم </a:t>
            </a:r>
          </a:p>
          <a:p>
            <a:pPr marL="0" marR="0" lvl="0" indent="0" algn="r" defTabSz="457200" rtl="1" eaLnBrk="1" fontAlgn="auto" latinLnBrk="0" hangingPunct="1">
              <a:lnSpc>
                <a:spcPct val="100000"/>
              </a:lnSpc>
              <a:spcBef>
                <a:spcPts val="0"/>
              </a:spcBef>
              <a:spcAft>
                <a:spcPts val="0"/>
              </a:spcAft>
              <a:buClrTx/>
              <a:buSzTx/>
              <a:buFontTx/>
              <a:buNone/>
              <a:tabLst/>
              <a:defRPr/>
            </a:pPr>
            <a:r>
              <a:rPr lang="ar-JO" sz="2800" b="1" dirty="0">
                <a:solidFill>
                  <a:schemeClr val="accent1"/>
                </a:solidFill>
                <a:latin typeface="Arial" panose="020B0604020202020204" pitchFamily="34" charset="0"/>
                <a:ea typeface="ＭＳ Ｐゴシック"/>
                <a:cs typeface="Arial" panose="020B0604020202020204" pitchFamily="34" charset="0"/>
              </a:rPr>
              <a:t>   </a:t>
            </a:r>
            <a:r>
              <a:rPr lang="ar-JO" sz="2800" b="1" noProof="0" dirty="0">
                <a:solidFill>
                  <a:schemeClr val="accent1"/>
                </a:solidFill>
                <a:latin typeface="Arial" panose="020B0604020202020204" pitchFamily="34" charset="0"/>
                <a:ea typeface="ＭＳ Ｐゴシック"/>
                <a:cs typeface="Arial" panose="020B0604020202020204" pitchFamily="34" charset="0"/>
              </a:rPr>
              <a:t>كأسد زائر، يجول ملتمساً من يبتلعه هو.</a:t>
            </a:r>
            <a:endParaRPr kumimoji="0" lang="ar-EG" sz="2800" b="1" u="none" strike="noStrike" kern="1200" cap="none" spc="0" normalizeH="0" baseline="0" noProof="0" dirty="0">
              <a:ln>
                <a:noFill/>
              </a:ln>
              <a:solidFill>
                <a:schemeClr val="accent1"/>
              </a:solidFill>
              <a:effectLst/>
              <a:uLnTx/>
              <a:uFillTx/>
              <a:latin typeface="Arial" panose="020B0604020202020204" pitchFamily="34" charset="0"/>
              <a:ea typeface="ＭＳ Ｐゴシック"/>
              <a:cs typeface="Arial" panose="020B0604020202020204" pitchFamily="34" charset="0"/>
            </a:endParaRPr>
          </a:p>
        </p:txBody>
      </p:sp>
      <p:sp>
        <p:nvSpPr>
          <p:cNvPr id="3" name="Rectangle 3"/>
          <p:cNvSpPr>
            <a:spLocks noChangeArrowheads="1"/>
          </p:cNvSpPr>
          <p:nvPr/>
        </p:nvSpPr>
        <p:spPr bwMode="auto">
          <a:xfrm>
            <a:off x="4724400" y="4114800"/>
            <a:ext cx="4419600" cy="2667000"/>
          </a:xfrm>
          <a:prstGeom prst="rect">
            <a:avLst/>
          </a:prstGeom>
          <a:solidFill>
            <a:srgbClr val="020000"/>
          </a:solidFill>
          <a:ln w="9525">
            <a:noFill/>
            <a:miter lim="800000"/>
            <a:headEnd/>
            <a:tailEnd/>
          </a:ln>
          <a:effectLst>
            <a:outerShdw blurRad="38100" dist="35921" dir="2700000" algn="ctr" rotWithShape="0">
              <a:srgbClr val="020000">
                <a:alpha val="75000"/>
              </a:srgbClr>
            </a:outerShdw>
          </a:effectLst>
        </p:spPr>
        <p: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EG" sz="2800" b="1" dirty="0">
                <a:solidFill>
                  <a:srgbClr val="FFFFFF"/>
                </a:solidFill>
                <a:latin typeface="Arial" panose="020B0604020202020204" pitchFamily="34" charset="0"/>
                <a:ea typeface="ＭＳ Ｐゴシック"/>
                <a:cs typeface="Arial" panose="020B0604020202020204" pitchFamily="34" charset="0"/>
              </a:rPr>
              <a:t>9 فقاوموه راسخين في الإيمان، عالمين أن نفس هذه الآلام تجرى على إخوتكم الذين في العالم.</a:t>
            </a:r>
            <a:endPar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 name="Rectangle 3"/>
          <p:cNvSpPr>
            <a:spLocks noChangeArrowheads="1"/>
          </p:cNvSpPr>
          <p:nvPr/>
        </p:nvSpPr>
        <p:spPr bwMode="auto">
          <a:xfrm>
            <a:off x="0" y="3505200"/>
            <a:ext cx="9144000" cy="609600"/>
          </a:xfrm>
          <a:prstGeom prst="rect">
            <a:avLst/>
          </a:prstGeom>
          <a:noFill/>
          <a:ln w="9525">
            <a:noFill/>
            <a:miter lim="800000"/>
            <a:headEnd/>
            <a:tailEnd/>
          </a:ln>
          <a:effectLst>
            <a:outerShdw blurRad="38100" dist="12698" algn="ctr" rotWithShape="0">
              <a:srgbClr val="000000">
                <a:alpha val="75000"/>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000080"/>
              </a:buClr>
              <a:buSzTx/>
              <a:buFont typeface="Wingdings" pitchFamily="-111" charset="2"/>
              <a:buNone/>
              <a:tabLst/>
              <a:defRPr/>
            </a:pPr>
            <a:r>
              <a:rPr kumimoji="1" lang="ar-E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آخرون ينجحون على الشيطان (١ بطرس ٥: ٩)</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0" name="Text Box 37"/>
          <p:cNvSpPr txBox="1">
            <a:spLocks noChangeArrowheads="1"/>
          </p:cNvSpPr>
          <p:nvPr/>
        </p:nvSpPr>
        <p:spPr bwMode="auto">
          <a:xfrm>
            <a:off x="8410852" y="64606"/>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422</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68765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36355">
                                            <p:txEl>
                                              <p:pRg st="0" end="0"/>
                                            </p:txEl>
                                          </p:spTgt>
                                        </p:tgtEl>
                                        <p:attrNameLst>
                                          <p:attrName>style.visibility</p:attrName>
                                        </p:attrNameLst>
                                      </p:cBhvr>
                                      <p:to>
                                        <p:strVal val="visible"/>
                                      </p:to>
                                    </p:set>
                                    <p:animEffect transition="in" filter="dissolve">
                                      <p:cBhvr>
                                        <p:cTn id="7" dur="500"/>
                                        <p:tgtEl>
                                          <p:spTgt spid="163635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dissolve">
                                      <p:cBhvr>
                                        <p:cTn id="13" dur="500"/>
                                        <p:tgtEl>
                                          <p:spTgt spid="2">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dissolve">
                                      <p:cBhvr>
                                        <p:cTn id="18" dur="500"/>
                                        <p:tgtEl>
                                          <p:spTgt spid="4">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bg/>
                                          </p:spTgt>
                                        </p:tgtEl>
                                        <p:attrNameLst>
                                          <p:attrName>style.visibility</p:attrName>
                                        </p:attrNameLst>
                                      </p:cBhvr>
                                      <p:to>
                                        <p:strVal val="visible"/>
                                      </p:to>
                                    </p:set>
                                    <p:animEffect transition="in" filter="dissolve">
                                      <p:cBhvr>
                                        <p:cTn id="21" dur="500"/>
                                        <p:tgtEl>
                                          <p:spTgt spid="3">
                                            <p:bg/>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dissolve">
                                      <p:cBhvr>
                                        <p:cTn id="2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6355" grpId="0" build="p"/>
      <p:bldP spid="2" grpId="0" build="p"/>
      <p:bldP spid="3" grpId="0" build="p" animBg="1"/>
      <p:bldP spid="4" grpId="0" build="p"/>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2"/>
          <p:cNvSpPr>
            <a:spLocks noGrp="1" noChangeArrowheads="1"/>
          </p:cNvSpPr>
          <p:nvPr>
            <p:ph type="ctrTitle"/>
          </p:nvPr>
        </p:nvSpPr>
        <p:spPr>
          <a:xfrm>
            <a:off x="0" y="1219200"/>
            <a:ext cx="9144000" cy="1524000"/>
          </a:xfrm>
        </p:spPr>
        <p:txBody>
          <a:bodyPr/>
          <a:lstStyle/>
          <a:p>
            <a:pPr eaLnBrk="1" hangingPunct="1"/>
            <a:r>
              <a:rPr kumimoji="0" lang="ar-JO" sz="4800" dirty="0">
                <a:ea typeface="ＭＳ Ｐゴシック" charset="0"/>
                <a:cs typeface="Arial" panose="020B0604020202020204" pitchFamily="34" charset="0"/>
              </a:rPr>
              <a:t>استجابة الله لليقظة المتواضعة              (5: 10- 11)</a:t>
            </a:r>
            <a:endParaRPr kumimoji="0" lang="en-US" sz="6000" dirty="0">
              <a:ea typeface="ＭＳ Ｐゴシック" charset="0"/>
              <a:cs typeface="Arial" panose="020B0604020202020204" pitchFamily="34" charset="0"/>
            </a:endParaRPr>
          </a:p>
        </p:txBody>
      </p:sp>
      <p:sp>
        <p:nvSpPr>
          <p:cNvPr id="1640451" name="Rectangle 3"/>
          <p:cNvSpPr>
            <a:spLocks noGrp="1" noChangeArrowheads="1"/>
          </p:cNvSpPr>
          <p:nvPr>
            <p:ph type="subTitle" idx="1"/>
          </p:nvPr>
        </p:nvSpPr>
        <p:spPr>
          <a:xfrm>
            <a:off x="152400" y="2924944"/>
            <a:ext cx="5867400" cy="3600400"/>
          </a:xfrm>
          <a:effectLst>
            <a:outerShdw blurRad="63500" dist="35921" dir="2700000" algn="ctr" rotWithShape="0">
              <a:srgbClr val="DDDDDD">
                <a:alpha val="74998"/>
              </a:srgbClr>
            </a:outerShdw>
          </a:effectLst>
        </p:spPr>
        <p:txBody>
          <a:bodyPr/>
          <a:lstStyle/>
          <a:p>
            <a:pPr eaLnBrk="1" hangingPunct="1">
              <a:buFont typeface="Wingdings" charset="2"/>
              <a:buNone/>
              <a:defRPr/>
            </a:pPr>
            <a:endParaRPr kumimoji="0" lang="ar-JO" sz="2800" dirty="0">
              <a:cs typeface="Arial" panose="020B0604020202020204" pitchFamily="34" charset="0"/>
            </a:endParaRPr>
          </a:p>
          <a:p>
            <a:pPr eaLnBrk="1" hangingPunct="1">
              <a:buFont typeface="Wingdings" charset="2"/>
              <a:buNone/>
              <a:defRPr/>
            </a:pPr>
            <a:r>
              <a:rPr kumimoji="0" lang="ar-JO" sz="3600" dirty="0">
                <a:cs typeface="Arial" panose="020B0604020202020204" pitchFamily="34" charset="0"/>
              </a:rPr>
              <a:t>10 وإله كل نعمة الذي دعانا إلى مجده الأبدي في المسيح يسوع، بعدما تألمتم يسيراً، هو </a:t>
            </a:r>
            <a:r>
              <a:rPr kumimoji="0" lang="ar-JO" sz="3600" dirty="0">
                <a:solidFill>
                  <a:srgbClr val="FF0000"/>
                </a:solidFill>
                <a:cs typeface="Arial" panose="020B0604020202020204" pitchFamily="34" charset="0"/>
              </a:rPr>
              <a:t>يكملكم</a:t>
            </a:r>
            <a:r>
              <a:rPr kumimoji="0" lang="ar-JO" sz="3600" dirty="0">
                <a:cs typeface="Arial" panose="020B0604020202020204" pitchFamily="34" charset="0"/>
              </a:rPr>
              <a:t>، و</a:t>
            </a:r>
            <a:r>
              <a:rPr kumimoji="0" lang="ar-JO" sz="3600" dirty="0">
                <a:solidFill>
                  <a:srgbClr val="FF0000"/>
                </a:solidFill>
                <a:cs typeface="Arial" panose="020B0604020202020204" pitchFamily="34" charset="0"/>
              </a:rPr>
              <a:t>يثبتكم</a:t>
            </a:r>
            <a:r>
              <a:rPr kumimoji="0" lang="ar-JO" sz="3600" dirty="0">
                <a:cs typeface="Arial" panose="020B0604020202020204" pitchFamily="34" charset="0"/>
              </a:rPr>
              <a:t>، و</a:t>
            </a:r>
            <a:r>
              <a:rPr kumimoji="0" lang="ar-JO" sz="3600" dirty="0">
                <a:solidFill>
                  <a:srgbClr val="FF0000"/>
                </a:solidFill>
                <a:cs typeface="Arial" panose="020B0604020202020204" pitchFamily="34" charset="0"/>
              </a:rPr>
              <a:t>يقويكم</a:t>
            </a:r>
            <a:r>
              <a:rPr kumimoji="0" lang="ar-JO" sz="3600" dirty="0">
                <a:cs typeface="Arial" panose="020B0604020202020204" pitchFamily="34" charset="0"/>
              </a:rPr>
              <a:t>، و</a:t>
            </a:r>
            <a:r>
              <a:rPr kumimoji="0" lang="ar-JO" sz="3600" dirty="0">
                <a:solidFill>
                  <a:srgbClr val="FF0000"/>
                </a:solidFill>
                <a:cs typeface="Arial" panose="020B0604020202020204" pitchFamily="34" charset="0"/>
              </a:rPr>
              <a:t>يمكنكم</a:t>
            </a:r>
            <a:r>
              <a:rPr kumimoji="0" lang="ar-JO" sz="3600" dirty="0">
                <a:cs typeface="Arial" panose="020B0604020202020204" pitchFamily="34" charset="0"/>
              </a:rPr>
              <a:t> 11 له المجد والسلطان إلى أبد الآبدين. آمين.</a:t>
            </a:r>
            <a:endParaRPr kumimoji="0" lang="en-US" sz="3600" dirty="0">
              <a:cs typeface="Arial" panose="020B0604020202020204" pitchFamily="34" charset="0"/>
            </a:endParaRPr>
          </a:p>
        </p:txBody>
      </p:sp>
    </p:spTree>
  </p:cSld>
  <p:clrMapOvr>
    <a:masterClrMapping/>
  </p:clrMapOvr>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Text Box 2"/>
          <p:cNvSpPr txBox="1">
            <a:spLocks noChangeArrowheads="1"/>
          </p:cNvSpPr>
          <p:nvPr/>
        </p:nvSpPr>
        <p:spPr bwMode="auto">
          <a:xfrm>
            <a:off x="152400" y="228600"/>
            <a:ext cx="3352800" cy="461963"/>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ar-JO" sz="2400" b="1" dirty="0">
                <a:solidFill>
                  <a:schemeClr val="tx1"/>
                </a:solidFill>
                <a:latin typeface="Arial" panose="020B0604020202020204" pitchFamily="34" charset="0"/>
                <a:cs typeface="Arial" panose="020B0604020202020204" pitchFamily="34" charset="0"/>
              </a:rPr>
              <a:t>لاهوت 1 بطرس</a:t>
            </a:r>
            <a:endParaRPr lang="en-US" sz="2400" b="1" dirty="0">
              <a:solidFill>
                <a:schemeClr val="tx1"/>
              </a:solidFill>
              <a:latin typeface="Arial" panose="020B0604020202020204" pitchFamily="34" charset="0"/>
              <a:cs typeface="Arial" panose="020B0604020202020204" pitchFamily="34" charset="0"/>
            </a:endParaRPr>
          </a:p>
        </p:txBody>
      </p:sp>
      <p:sp>
        <p:nvSpPr>
          <p:cNvPr id="116739" name="Text Box 3"/>
          <p:cNvSpPr txBox="1">
            <a:spLocks noChangeArrowheads="1"/>
          </p:cNvSpPr>
          <p:nvPr/>
        </p:nvSpPr>
        <p:spPr bwMode="auto">
          <a:xfrm>
            <a:off x="152400" y="838200"/>
            <a:ext cx="3276600" cy="452431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ar-JO" sz="2400" b="1" dirty="0">
                <a:solidFill>
                  <a:srgbClr val="0033CC"/>
                </a:solidFill>
                <a:latin typeface="Arial" panose="020B0604020202020204" pitchFamily="34" charset="0"/>
                <a:cs typeface="Arial" panose="020B0604020202020204" pitchFamily="34" charset="0"/>
              </a:rPr>
              <a:t>1 بطرس 1: 2</a:t>
            </a:r>
            <a:endParaRPr lang="en-US" sz="2400" b="1" dirty="0">
              <a:solidFill>
                <a:srgbClr val="0033CC"/>
              </a:solidFill>
              <a:latin typeface="Arial" panose="020B0604020202020204" pitchFamily="34" charset="0"/>
              <a:cs typeface="Arial" panose="020B0604020202020204" pitchFamily="34" charset="0"/>
            </a:endParaRPr>
          </a:p>
          <a:p>
            <a:pPr eaLnBrk="1" hangingPunct="1"/>
            <a:endParaRPr lang="en-US" sz="2400" b="1" dirty="0">
              <a:solidFill>
                <a:srgbClr val="0033CC"/>
              </a:solidFill>
              <a:latin typeface="Arial" panose="020B0604020202020204" pitchFamily="34" charset="0"/>
              <a:cs typeface="Arial" panose="020B0604020202020204" pitchFamily="34" charset="0"/>
            </a:endParaRPr>
          </a:p>
          <a:p>
            <a:pPr algn="r" eaLnBrk="1" hangingPunct="1"/>
            <a:r>
              <a:rPr lang="ar-JO" sz="2400" b="1" dirty="0">
                <a:solidFill>
                  <a:srgbClr val="990033"/>
                </a:solidFill>
                <a:latin typeface="Arial" panose="020B0604020202020204" pitchFamily="34" charset="0"/>
                <a:cs typeface="Arial" panose="020B0604020202020204" pitchFamily="34" charset="0"/>
              </a:rPr>
              <a:t>إلى مختاري الله ...</a:t>
            </a:r>
            <a:endParaRPr lang="en-US" altLang="ja-JP" sz="2400" b="1" dirty="0">
              <a:solidFill>
                <a:srgbClr val="990033"/>
              </a:solidFill>
              <a:latin typeface="Arial" panose="020B0604020202020204" pitchFamily="34" charset="0"/>
              <a:cs typeface="Arial" panose="020B0604020202020204" pitchFamily="34" charset="0"/>
            </a:endParaRPr>
          </a:p>
          <a:p>
            <a:pPr eaLnBrk="1" hangingPunct="1"/>
            <a:endParaRPr lang="en-US" sz="2400" b="1" dirty="0">
              <a:solidFill>
                <a:srgbClr val="990033"/>
              </a:solidFill>
              <a:latin typeface="Arial" panose="020B0604020202020204" pitchFamily="34" charset="0"/>
              <a:cs typeface="Arial" panose="020B0604020202020204" pitchFamily="34" charset="0"/>
            </a:endParaRPr>
          </a:p>
          <a:p>
            <a:pPr algn="r" eaLnBrk="1" hangingPunct="1"/>
            <a:r>
              <a:rPr lang="ar-JO" sz="2400" b="1" dirty="0">
                <a:solidFill>
                  <a:srgbClr val="990033"/>
                </a:solidFill>
                <a:latin typeface="Arial" panose="020B0604020202020204" pitchFamily="34" charset="0"/>
                <a:cs typeface="Arial" panose="020B0604020202020204" pitchFamily="34" charset="0"/>
              </a:rPr>
              <a:t>بمقتضى علم الله الآب السابق</a:t>
            </a:r>
            <a:endParaRPr lang="en-US" sz="2400" b="1" dirty="0">
              <a:solidFill>
                <a:srgbClr val="990033"/>
              </a:solidFill>
              <a:latin typeface="Arial" panose="020B0604020202020204" pitchFamily="34" charset="0"/>
              <a:cs typeface="Arial" panose="020B0604020202020204" pitchFamily="34" charset="0"/>
            </a:endParaRPr>
          </a:p>
          <a:p>
            <a:pPr eaLnBrk="1" hangingPunct="1"/>
            <a:endParaRPr lang="en-US" sz="2400" b="1" dirty="0">
              <a:solidFill>
                <a:srgbClr val="990033"/>
              </a:solidFill>
              <a:latin typeface="Arial" panose="020B0604020202020204" pitchFamily="34" charset="0"/>
              <a:cs typeface="Arial" panose="020B0604020202020204" pitchFamily="34" charset="0"/>
            </a:endParaRPr>
          </a:p>
          <a:p>
            <a:pPr algn="r" eaLnBrk="1" hangingPunct="1"/>
            <a:r>
              <a:rPr lang="ar-JO" sz="2400" b="1" dirty="0">
                <a:solidFill>
                  <a:srgbClr val="990033"/>
                </a:solidFill>
                <a:latin typeface="Arial" panose="020B0604020202020204" pitchFamily="34" charset="0"/>
                <a:cs typeface="Arial" panose="020B0604020202020204" pitchFamily="34" charset="0"/>
              </a:rPr>
              <a:t>في تقديس الروح</a:t>
            </a:r>
            <a:endParaRPr lang="en-US" sz="2400" b="1" dirty="0">
              <a:solidFill>
                <a:srgbClr val="990033"/>
              </a:solidFill>
              <a:latin typeface="Arial" panose="020B0604020202020204" pitchFamily="34" charset="0"/>
              <a:cs typeface="Arial" panose="020B0604020202020204" pitchFamily="34" charset="0"/>
            </a:endParaRPr>
          </a:p>
          <a:p>
            <a:pPr eaLnBrk="1" hangingPunct="1"/>
            <a:endParaRPr lang="en-US" sz="2400" b="1" dirty="0">
              <a:solidFill>
                <a:srgbClr val="990033"/>
              </a:solidFill>
              <a:latin typeface="Arial" panose="020B0604020202020204" pitchFamily="34" charset="0"/>
              <a:cs typeface="Arial" panose="020B0604020202020204" pitchFamily="34" charset="0"/>
            </a:endParaRPr>
          </a:p>
          <a:p>
            <a:pPr algn="r" eaLnBrk="1" hangingPunct="1"/>
            <a:r>
              <a:rPr lang="ar-JO" sz="2400" b="1" dirty="0">
                <a:solidFill>
                  <a:srgbClr val="990033"/>
                </a:solidFill>
                <a:latin typeface="Arial" panose="020B0604020202020204" pitchFamily="34" charset="0"/>
                <a:cs typeface="Arial" panose="020B0604020202020204" pitchFamily="34" charset="0"/>
              </a:rPr>
              <a:t>للطاعة و</a:t>
            </a:r>
            <a:endParaRPr lang="en-US" sz="2400" b="1" dirty="0">
              <a:solidFill>
                <a:srgbClr val="990033"/>
              </a:solidFill>
              <a:latin typeface="Arial" panose="020B0604020202020204" pitchFamily="34" charset="0"/>
              <a:cs typeface="Arial" panose="020B0604020202020204" pitchFamily="34" charset="0"/>
            </a:endParaRPr>
          </a:p>
          <a:p>
            <a:pPr eaLnBrk="1" hangingPunct="1"/>
            <a:endParaRPr lang="en-US" sz="2400" b="1" dirty="0">
              <a:solidFill>
                <a:srgbClr val="990033"/>
              </a:solidFill>
              <a:latin typeface="Arial" panose="020B0604020202020204" pitchFamily="34" charset="0"/>
              <a:cs typeface="Arial" panose="020B0604020202020204" pitchFamily="34" charset="0"/>
            </a:endParaRPr>
          </a:p>
          <a:p>
            <a:pPr eaLnBrk="1" hangingPunct="1"/>
            <a:endParaRPr lang="en-US" sz="2400" b="1" dirty="0">
              <a:solidFill>
                <a:srgbClr val="990033"/>
              </a:solidFill>
              <a:latin typeface="Arial" panose="020B0604020202020204" pitchFamily="34" charset="0"/>
              <a:cs typeface="Arial" panose="020B0604020202020204" pitchFamily="34" charset="0"/>
            </a:endParaRPr>
          </a:p>
          <a:p>
            <a:pPr algn="r" eaLnBrk="1" hangingPunct="1"/>
            <a:r>
              <a:rPr lang="ar-JO" sz="2400" b="1" dirty="0">
                <a:solidFill>
                  <a:srgbClr val="990033"/>
                </a:solidFill>
                <a:latin typeface="Arial" panose="020B0604020202020204" pitchFamily="34" charset="0"/>
                <a:cs typeface="Arial" panose="020B0604020202020204" pitchFamily="34" charset="0"/>
              </a:rPr>
              <a:t>رش دم يسوع</a:t>
            </a:r>
            <a:endParaRPr lang="en-US" sz="2400" b="1" dirty="0">
              <a:solidFill>
                <a:srgbClr val="990033"/>
              </a:solidFill>
              <a:latin typeface="Arial" panose="020B0604020202020204" pitchFamily="34" charset="0"/>
              <a:cs typeface="Arial" panose="020B0604020202020204" pitchFamily="34" charset="0"/>
            </a:endParaRPr>
          </a:p>
        </p:txBody>
      </p:sp>
      <p:sp>
        <p:nvSpPr>
          <p:cNvPr id="116740" name="Text Box 4"/>
          <p:cNvSpPr txBox="1">
            <a:spLocks noChangeArrowheads="1"/>
          </p:cNvSpPr>
          <p:nvPr/>
        </p:nvSpPr>
        <p:spPr bwMode="auto">
          <a:xfrm>
            <a:off x="3505200" y="838200"/>
            <a:ext cx="5562600" cy="461963"/>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defRPr/>
            </a:pPr>
            <a:r>
              <a:rPr lang="ar-JO" sz="2400" b="1" dirty="0">
                <a:solidFill>
                  <a:srgbClr val="0033CC"/>
                </a:solidFill>
                <a:latin typeface="Arial" panose="020B0604020202020204" pitchFamily="34" charset="0"/>
                <a:cs typeface="Arial" panose="020B0604020202020204" pitchFamily="34" charset="0"/>
              </a:rPr>
              <a:t>مقاطع أخرى</a:t>
            </a:r>
            <a:endParaRPr lang="en-US" sz="2400" b="1" dirty="0">
              <a:solidFill>
                <a:srgbClr val="0033CC"/>
              </a:solidFill>
              <a:latin typeface="Arial" panose="020B0604020202020204" pitchFamily="34" charset="0"/>
              <a:cs typeface="Arial" panose="020B0604020202020204" pitchFamily="34" charset="0"/>
            </a:endParaRPr>
          </a:p>
        </p:txBody>
      </p:sp>
      <p:sp>
        <p:nvSpPr>
          <p:cNvPr id="116741" name="Text Box 5"/>
          <p:cNvSpPr txBox="1">
            <a:spLocks noChangeArrowheads="1"/>
          </p:cNvSpPr>
          <p:nvPr/>
        </p:nvSpPr>
        <p:spPr bwMode="auto">
          <a:xfrm>
            <a:off x="3505200" y="1457325"/>
            <a:ext cx="5562600" cy="461665"/>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defRPr/>
            </a:pPr>
            <a:r>
              <a:rPr lang="ar-JO" sz="2400" b="1" dirty="0">
                <a:solidFill>
                  <a:srgbClr val="0033CC"/>
                </a:solidFill>
                <a:latin typeface="Arial" panose="020B0604020202020204" pitchFamily="34" charset="0"/>
                <a:cs typeface="Arial" panose="020B0604020202020204" pitchFamily="34" charset="0"/>
              </a:rPr>
              <a:t>أفسس 1: 4 كما اختارنا فيه قبل تأسيس العالم</a:t>
            </a:r>
            <a:r>
              <a:rPr lang="en-US" sz="2400" b="1" dirty="0">
                <a:solidFill>
                  <a:srgbClr val="0033CC"/>
                </a:solidFill>
                <a:latin typeface="Arial" panose="020B0604020202020204" pitchFamily="34" charset="0"/>
                <a:cs typeface="Arial" panose="020B0604020202020204" pitchFamily="34" charset="0"/>
              </a:rPr>
              <a:t> </a:t>
            </a:r>
          </a:p>
        </p:txBody>
      </p:sp>
      <p:sp>
        <p:nvSpPr>
          <p:cNvPr id="116742" name="Text Box 6"/>
          <p:cNvSpPr txBox="1">
            <a:spLocks noChangeArrowheads="1"/>
          </p:cNvSpPr>
          <p:nvPr/>
        </p:nvSpPr>
        <p:spPr bwMode="auto">
          <a:xfrm>
            <a:off x="3505200" y="2411413"/>
            <a:ext cx="5562600" cy="461665"/>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defRPr/>
            </a:pPr>
            <a:r>
              <a:rPr lang="ar-JO" sz="2400" b="1" dirty="0">
                <a:solidFill>
                  <a:srgbClr val="0033CC"/>
                </a:solidFill>
                <a:latin typeface="Arial" panose="020B0604020202020204" pitchFamily="34" charset="0"/>
                <a:cs typeface="Arial" panose="020B0604020202020204" pitchFamily="34" charset="0"/>
              </a:rPr>
              <a:t>رومية 8: 28 الذين هم مدعوون حسب قصده</a:t>
            </a:r>
            <a:endParaRPr lang="en-US" sz="2400" b="1" dirty="0">
              <a:solidFill>
                <a:srgbClr val="0033CC"/>
              </a:solidFill>
              <a:latin typeface="Arial" panose="020B0604020202020204" pitchFamily="34" charset="0"/>
              <a:cs typeface="Arial" panose="020B0604020202020204" pitchFamily="34" charset="0"/>
            </a:endParaRPr>
          </a:p>
        </p:txBody>
      </p:sp>
      <p:sp>
        <p:nvSpPr>
          <p:cNvPr id="116743" name="Text Box 7"/>
          <p:cNvSpPr txBox="1">
            <a:spLocks noChangeArrowheads="1"/>
          </p:cNvSpPr>
          <p:nvPr/>
        </p:nvSpPr>
        <p:spPr bwMode="auto">
          <a:xfrm>
            <a:off x="3505200" y="3367088"/>
            <a:ext cx="5562600" cy="461665"/>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defRPr/>
            </a:pPr>
            <a:r>
              <a:rPr lang="ar-JO" sz="2400" b="1" dirty="0">
                <a:solidFill>
                  <a:srgbClr val="0033CC"/>
                </a:solidFill>
                <a:latin typeface="Arial" panose="020B0604020202020204" pitchFamily="34" charset="0"/>
                <a:cs typeface="Arial" panose="020B0604020202020204" pitchFamily="34" charset="0"/>
              </a:rPr>
              <a:t>2 تسالونيكي 2: 13 بتقديس الروح</a:t>
            </a:r>
            <a:endParaRPr lang="en-US" sz="2400" b="1" dirty="0">
              <a:solidFill>
                <a:srgbClr val="0033CC"/>
              </a:solidFill>
              <a:latin typeface="Arial" panose="020B0604020202020204" pitchFamily="34" charset="0"/>
              <a:cs typeface="Arial" panose="020B0604020202020204" pitchFamily="34" charset="0"/>
            </a:endParaRPr>
          </a:p>
        </p:txBody>
      </p:sp>
      <p:sp>
        <p:nvSpPr>
          <p:cNvPr id="116744" name="Text Box 8"/>
          <p:cNvSpPr txBox="1">
            <a:spLocks noChangeArrowheads="1"/>
          </p:cNvSpPr>
          <p:nvPr/>
        </p:nvSpPr>
        <p:spPr bwMode="auto">
          <a:xfrm>
            <a:off x="3505200" y="5275263"/>
            <a:ext cx="5486400" cy="830997"/>
          </a:xfrm>
          <a:prstGeom prst="rect">
            <a:avLst/>
          </a:prstGeom>
          <a:solidFill>
            <a:schemeClr val="accent1">
              <a:lumMod val="40000"/>
              <a:lumOff val="60000"/>
            </a:schemeClr>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defRPr/>
            </a:pPr>
            <a:r>
              <a:rPr lang="ar-JO" sz="2400" b="1" dirty="0">
                <a:solidFill>
                  <a:srgbClr val="0033CC"/>
                </a:solidFill>
                <a:latin typeface="Arial" panose="020B0604020202020204" pitchFamily="34" charset="0"/>
                <a:cs typeface="Arial" panose="020B0604020202020204" pitchFamily="34" charset="0"/>
              </a:rPr>
              <a:t>عبرانيين 12: 24 إلى وسيط العهد الجديد يسوع وإلى دم رش</a:t>
            </a:r>
            <a:endParaRPr lang="en-US" sz="2400" b="1" dirty="0">
              <a:solidFill>
                <a:srgbClr val="0033CC"/>
              </a:solidFill>
              <a:latin typeface="Arial" panose="020B0604020202020204" pitchFamily="34" charset="0"/>
              <a:cs typeface="Arial" panose="020B0604020202020204" pitchFamily="34" charset="0"/>
            </a:endParaRPr>
          </a:p>
        </p:txBody>
      </p:sp>
      <p:sp>
        <p:nvSpPr>
          <p:cNvPr id="116745" name="Text Box 9"/>
          <p:cNvSpPr txBox="1">
            <a:spLocks noChangeArrowheads="1"/>
          </p:cNvSpPr>
          <p:nvPr/>
        </p:nvSpPr>
        <p:spPr bwMode="auto">
          <a:xfrm>
            <a:off x="3505200" y="4321175"/>
            <a:ext cx="5562600" cy="461665"/>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ar-JO" sz="2400" b="1" dirty="0">
                <a:solidFill>
                  <a:srgbClr val="0033CC"/>
                </a:solidFill>
                <a:latin typeface="Arial" panose="020B0604020202020204" pitchFamily="34" charset="0"/>
                <a:cs typeface="Arial" panose="020B0604020202020204" pitchFamily="34" charset="0"/>
              </a:rPr>
              <a:t>رومية 16: 26 وأُعلِم به جميع الأمم، لإطاعة الإيمان</a:t>
            </a:r>
            <a:endParaRPr lang="en-US" sz="2400" b="1" dirty="0">
              <a:solidFill>
                <a:srgbClr val="0033CC"/>
              </a:solidFill>
              <a:latin typeface="Arial" panose="020B0604020202020204" pitchFamily="34" charset="0"/>
              <a:cs typeface="Arial" panose="020B0604020202020204" pitchFamily="34" charset="0"/>
            </a:endParaRPr>
          </a:p>
        </p:txBody>
      </p:sp>
      <p:sp>
        <p:nvSpPr>
          <p:cNvPr id="588809" name="Rectangle 11"/>
          <p:cNvSpPr>
            <a:spLocks noGrp="1" noChangeArrowheads="1"/>
          </p:cNvSpPr>
          <p:nvPr>
            <p:ph type="title" idx="4294967295"/>
          </p:nvPr>
        </p:nvSpPr>
        <p:spPr>
          <a:xfrm>
            <a:off x="3505200" y="228600"/>
            <a:ext cx="2438400" cy="461963"/>
          </a:xfrm>
          <a:solidFill>
            <a:srgbClr val="FF0000"/>
          </a:solidFill>
          <a:extLs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algn="ctr" eaLnBrk="1" hangingPunct="1">
              <a:spcBef>
                <a:spcPct val="50000"/>
              </a:spcBef>
            </a:pPr>
            <a:r>
              <a:rPr lang="ar-JO" sz="2400" b="1" dirty="0">
                <a:solidFill>
                  <a:schemeClr val="tx1"/>
                </a:solidFill>
                <a:effectLst/>
                <a:latin typeface="Arial" panose="020B0604020202020204" pitchFamily="34" charset="0"/>
                <a:ea typeface="ＭＳ Ｐゴシック" charset="0"/>
                <a:cs typeface="Arial" panose="020B0604020202020204" pitchFamily="34" charset="0"/>
              </a:rPr>
              <a:t>الإختيار</a:t>
            </a:r>
            <a:endParaRPr lang="en-US" sz="2400" b="1" dirty="0">
              <a:solidFill>
                <a:schemeClr val="tx1"/>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116739"/>
                                        </p:tgtEl>
                                        <p:attrNameLst>
                                          <p:attrName>style.visibility</p:attrName>
                                        </p:attrNameLst>
                                      </p:cBhvr>
                                      <p:to>
                                        <p:strVal val="visible"/>
                                      </p:to>
                                    </p:set>
                                    <p:animEffect transition="in" filter="wipe(up)">
                                      <p:cBhvr>
                                        <p:cTn id="7" dur="500"/>
                                        <p:tgtEl>
                                          <p:spTgt spid="116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6740"/>
                                        </p:tgtEl>
                                        <p:attrNameLst>
                                          <p:attrName>style.visibility</p:attrName>
                                        </p:attrNameLst>
                                      </p:cBhvr>
                                      <p:to>
                                        <p:strVal val="visible"/>
                                      </p:to>
                                    </p:set>
                                    <p:animEffect transition="in" filter="wipe(left)">
                                      <p:cBhvr>
                                        <p:cTn id="12" dur="500"/>
                                        <p:tgtEl>
                                          <p:spTgt spid="116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6741"/>
                                        </p:tgtEl>
                                        <p:attrNameLst>
                                          <p:attrName>style.visibility</p:attrName>
                                        </p:attrNameLst>
                                      </p:cBhvr>
                                      <p:to>
                                        <p:strVal val="visible"/>
                                      </p:to>
                                    </p:set>
                                    <p:animEffect transition="in" filter="wipe(left)">
                                      <p:cBhvr>
                                        <p:cTn id="17" dur="500"/>
                                        <p:tgtEl>
                                          <p:spTgt spid="116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6742"/>
                                        </p:tgtEl>
                                        <p:attrNameLst>
                                          <p:attrName>style.visibility</p:attrName>
                                        </p:attrNameLst>
                                      </p:cBhvr>
                                      <p:to>
                                        <p:strVal val="visible"/>
                                      </p:to>
                                    </p:set>
                                    <p:animEffect transition="in" filter="wipe(left)">
                                      <p:cBhvr>
                                        <p:cTn id="22" dur="500"/>
                                        <p:tgtEl>
                                          <p:spTgt spid="1167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6743"/>
                                        </p:tgtEl>
                                        <p:attrNameLst>
                                          <p:attrName>style.visibility</p:attrName>
                                        </p:attrNameLst>
                                      </p:cBhvr>
                                      <p:to>
                                        <p:strVal val="visible"/>
                                      </p:to>
                                    </p:set>
                                    <p:animEffect transition="in" filter="wipe(left)">
                                      <p:cBhvr>
                                        <p:cTn id="27" dur="500"/>
                                        <p:tgtEl>
                                          <p:spTgt spid="1167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6745"/>
                                        </p:tgtEl>
                                        <p:attrNameLst>
                                          <p:attrName>style.visibility</p:attrName>
                                        </p:attrNameLst>
                                      </p:cBhvr>
                                      <p:to>
                                        <p:strVal val="visible"/>
                                      </p:to>
                                    </p:set>
                                    <p:animEffect transition="in" filter="wipe(left)">
                                      <p:cBhvr>
                                        <p:cTn id="32" dur="500"/>
                                        <p:tgtEl>
                                          <p:spTgt spid="11674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6744"/>
                                        </p:tgtEl>
                                        <p:attrNameLst>
                                          <p:attrName>style.visibility</p:attrName>
                                        </p:attrNameLst>
                                      </p:cBhvr>
                                      <p:to>
                                        <p:strVal val="visible"/>
                                      </p:to>
                                    </p:set>
                                    <p:animEffect transition="in" filter="wipe(left)">
                                      <p:cBhvr>
                                        <p:cTn id="37" dur="500"/>
                                        <p:tgtEl>
                                          <p:spTgt spid="116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autoUpdateAnimBg="0"/>
      <p:bldP spid="116740" grpId="0" animBg="1" autoUpdateAnimBg="0"/>
      <p:bldP spid="116741" grpId="0" animBg="1" autoUpdateAnimBg="0"/>
      <p:bldP spid="116742" grpId="0" animBg="1" autoUpdateAnimBg="0"/>
      <p:bldP spid="116743" grpId="0" animBg="1" autoUpdateAnimBg="0"/>
      <p:bldP spid="116744" grpId="0" animBg="1" autoUpdateAnimBg="0"/>
      <p:bldP spid="116745" grpId="0" animBg="1" autoUpdateAnimBg="0"/>
    </p:bldLst>
  </p:timing>
</p:sld>
</file>

<file path=ppt/slides/slide3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2227"/>
            <a:ext cx="9144000" cy="5565773"/>
          </a:xfrm>
          <a:prstGeom prst="rect">
            <a:avLst/>
          </a:prstGeom>
        </p:spPr>
      </p:pic>
      <p:sp>
        <p:nvSpPr>
          <p:cNvPr id="4" name="Rectangle 3"/>
          <p:cNvSpPr/>
          <p:nvPr/>
        </p:nvSpPr>
        <p:spPr>
          <a:xfrm>
            <a:off x="375775" y="1124744"/>
            <a:ext cx="8392450" cy="1754326"/>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5: 12 بيد سلوانس الأخ الأمين،­ - كما أظن­ - كتبت إليكم بكلمات قليلة واعظاً وشاهداً، أن هذه هي نعمة الله الحقيقية التي فيها تقومون.</a:t>
            </a:r>
            <a:r>
              <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52011682"/>
      </p:ext>
    </p:extLst>
  </p:cSld>
  <p:clrMapOvr>
    <a:overrideClrMapping bg1="lt1" tx1="dk1" bg2="lt2" tx2="dk2" accent1="accent1" accent2="accent2" accent3="accent3" accent4="accent4" accent5="accent5" accent6="accent6" hlink="hlink" folHlink="folHlink"/>
  </p:clrMapOvr>
  <p:transition/>
</p:sld>
</file>

<file path=ppt/slides/slide3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10626" name="Picture 15" descr="Pur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9177091" cy="6882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2" name="Text Box 4"/>
          <p:cNvSpPr txBox="1">
            <a:spLocks noChangeArrowheads="1"/>
          </p:cNvSpPr>
          <p:nvPr/>
        </p:nvSpPr>
        <p:spPr bwMode="auto">
          <a:xfrm>
            <a:off x="990600" y="533400"/>
            <a:ext cx="6629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الحجة</a:t>
            </a:r>
            <a:endParaRPr kumimoji="0" lang="en-US"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7947" name="Text Box 59"/>
          <p:cNvSpPr txBox="1">
            <a:spLocks noChangeArrowheads="1"/>
          </p:cNvSpPr>
          <p:nvPr/>
        </p:nvSpPr>
        <p:spPr bwMode="auto">
          <a:xfrm>
            <a:off x="304800" y="1295400"/>
            <a:ext cx="8610600" cy="107721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كتبت إليكم بكلمات قليلة واعظاً وشاهداً </a:t>
            </a:r>
            <a:r>
              <a:rPr kumimoji="0" lang="ar-JO" altLang="ja-JP" sz="3200" b="1" u="none" strike="noStrike" kern="1200" cap="none" spc="0" normalizeH="0" baseline="0" noProof="0" dirty="0">
                <a:ln>
                  <a:noFill/>
                </a:ln>
                <a:solidFill>
                  <a:srgbClr val="92D050"/>
                </a:solidFill>
                <a:effectLst/>
                <a:uLnTx/>
                <a:uFillTx/>
                <a:latin typeface="Arial" panose="020B0604020202020204" pitchFamily="34" charset="0"/>
                <a:ea typeface="Accordance" panose="00000400000000000000" pitchFamily="2" charset="-78"/>
                <a:cs typeface="Arial" panose="020B0604020202020204" pitchFamily="34" charset="0"/>
              </a:rPr>
              <a:t>أن هذه هي نعمة الله الحقيقية التي فيها تقومون</a:t>
            </a: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(5: 12)</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aphicFrame>
        <p:nvGraphicFramePr>
          <p:cNvPr id="467984" name="Group 16"/>
          <p:cNvGraphicFramePr>
            <a:graphicFrameLocks noGrp="1"/>
          </p:cNvGraphicFramePr>
          <p:nvPr>
            <p:ph/>
          </p:nvPr>
        </p:nvGraphicFramePr>
        <p:xfrm>
          <a:off x="0" y="3811588"/>
          <a:ext cx="9144000" cy="3017837"/>
        </p:xfrm>
        <a:graphic>
          <a:graphicData uri="http://schemas.openxmlformats.org/drawingml/2006/table">
            <a:tbl>
              <a:tblPr/>
              <a:tblGrid>
                <a:gridCol w="4923693">
                  <a:extLst>
                    <a:ext uri="{9D8B030D-6E8A-4147-A177-3AD203B41FA5}">
                      <a16:colId xmlns:a16="http://schemas.microsoft.com/office/drawing/2014/main" val="20000"/>
                    </a:ext>
                  </a:extLst>
                </a:gridCol>
                <a:gridCol w="4220307">
                  <a:extLst>
                    <a:ext uri="{9D8B030D-6E8A-4147-A177-3AD203B41FA5}">
                      <a16:colId xmlns:a16="http://schemas.microsoft.com/office/drawing/2014/main" val="20001"/>
                    </a:ext>
                  </a:extLst>
                </a:gridCol>
              </a:tblGrid>
              <a:tr h="3017837">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lang="ar-JO" altLang="ja-JP" sz="2400" b="1" u="sng" dirty="0">
                          <a:solidFill>
                            <a:schemeClr val="tx1"/>
                          </a:solidFill>
                          <a:effectLst>
                            <a:outerShdw blurRad="38100" dist="38100" dir="2700000" algn="tl">
                              <a:srgbClr val="000000">
                                <a:alpha val="43137"/>
                              </a:srgbClr>
                            </a:outerShdw>
                          </a:effectLst>
                          <a:latin typeface="Accordance" panose="00000400000000000000" pitchFamily="2" charset="-78"/>
                          <a:ea typeface="Accordance" panose="00000400000000000000" pitchFamily="2" charset="-78"/>
                          <a:cs typeface="Accordance" panose="00000400000000000000" pitchFamily="2" charset="-78"/>
                        </a:rPr>
                        <a:t>هذه هي نعمة الله الحقيقية</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بط 1: 1-12</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الإختيار</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سيادة الله</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 المقامي</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مبادرة إلهية (1: 2)</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Accordance" panose="00000400000000000000" pitchFamily="2" charset="-78"/>
                          <a:cs typeface="Accordance" panose="00000400000000000000" pitchFamily="2" charset="-78"/>
                        </a:rPr>
                        <a:t>فيها تقومون</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بط 1: 13 – 5: 14</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احتمال</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مسؤولية الإنسان</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 العملي</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فاعلة في الحياة الصالحة (1: 13)</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838200" y="3068638"/>
            <a:ext cx="7010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الموضوع الثنائي</a:t>
            </a:r>
            <a:endParaRPr kumimoji="0" lang="en-US"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10638" name="Rectangle 243"/>
          <p:cNvSpPr>
            <a:spLocks noChangeArrowheads="1"/>
          </p:cNvSpPr>
          <p:nvPr/>
        </p:nvSpPr>
        <p:spPr bwMode="auto">
          <a:xfrm>
            <a:off x="8578850"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278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8133" name="Rectangle 245"/>
          <p:cNvSpPr>
            <a:spLocks noGrp="1" noChangeArrowheads="1"/>
          </p:cNvSpPr>
          <p:nvPr>
            <p:ph type="title" idx="4294967295"/>
          </p:nvPr>
        </p:nvSpPr>
        <p:spPr>
          <a:xfrm>
            <a:off x="0" y="0"/>
            <a:ext cx="8501090" cy="457200"/>
          </a:xfrm>
        </p:spPr>
        <p:txBody>
          <a:bodyPr/>
          <a:lstStyle/>
          <a:p>
            <a:pPr algn="ctr" eaLnBrk="1" hangingPunct="1">
              <a:defRPr/>
            </a:pPr>
            <a:r>
              <a:rPr lang="ar-JO" sz="3200" b="1" dirty="0">
                <a:latin typeface="Arial" panose="020B0604020202020204" pitchFamily="34" charset="0"/>
                <a:ea typeface="Accordance" panose="00000400000000000000" pitchFamily="2" charset="-78"/>
                <a:cs typeface="Arial" panose="020B0604020202020204" pitchFamily="34" charset="0"/>
              </a:rPr>
              <a:t>الحجة والفكرة الرئيسية من ١ بطرس</a:t>
            </a:r>
            <a:endParaRPr lang="en-US" sz="3200" b="1" dirty="0">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41054931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7947"/>
                                        </p:tgtEl>
                                        <p:attrNameLst>
                                          <p:attrName>style.visibility</p:attrName>
                                        </p:attrNameLst>
                                      </p:cBhvr>
                                      <p:to>
                                        <p:strVal val="visible"/>
                                      </p:to>
                                    </p:set>
                                    <p:animEffect transition="in" filter="wedge">
                                      <p:cBhvr>
                                        <p:cTn id="13" dur="500"/>
                                        <p:tgtEl>
                                          <p:spTgt spid="379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124"/>
                                        </p:tgtEl>
                                        <p:attrNameLst>
                                          <p:attrName>style.visibility</p:attrName>
                                        </p:attrNameLst>
                                      </p:cBhvr>
                                      <p:to>
                                        <p:strVal val="visible"/>
                                      </p:to>
                                    </p:set>
                                    <p:anim calcmode="lin" valueType="num">
                                      <p:cBhvr additive="base">
                                        <p:cTn id="18" dur="500" fill="hold"/>
                                        <p:tgtEl>
                                          <p:spTgt spid="38124"/>
                                        </p:tgtEl>
                                        <p:attrNameLst>
                                          <p:attrName>ppt_x</p:attrName>
                                        </p:attrNameLst>
                                      </p:cBhvr>
                                      <p:tavLst>
                                        <p:tav tm="0">
                                          <p:val>
                                            <p:strVal val="0-#ppt_w/2"/>
                                          </p:val>
                                        </p:tav>
                                        <p:tav tm="100000">
                                          <p:val>
                                            <p:strVal val="#ppt_x"/>
                                          </p:val>
                                        </p:tav>
                                      </p:tavLst>
                                    </p:anim>
                                    <p:anim calcmode="lin" valueType="num">
                                      <p:cBhvr additive="base">
                                        <p:cTn id="19" dur="500" fill="hold"/>
                                        <p:tgtEl>
                                          <p:spTgt spid="3812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67984"/>
                                        </p:tgtEl>
                                        <p:attrNameLst>
                                          <p:attrName>style.visibility</p:attrName>
                                        </p:attrNameLst>
                                      </p:cBhvr>
                                      <p:to>
                                        <p:strVal val="visible"/>
                                      </p:to>
                                    </p:set>
                                    <p:anim calcmode="lin" valueType="num">
                                      <p:cBhvr additive="base">
                                        <p:cTn id="24" dur="500" fill="hold"/>
                                        <p:tgtEl>
                                          <p:spTgt spid="467984"/>
                                        </p:tgtEl>
                                        <p:attrNameLst>
                                          <p:attrName>ppt_x</p:attrName>
                                        </p:attrNameLst>
                                      </p:cBhvr>
                                      <p:tavLst>
                                        <p:tav tm="0">
                                          <p:val>
                                            <p:strVal val="#ppt_x"/>
                                          </p:val>
                                        </p:tav>
                                        <p:tav tm="100000">
                                          <p:val>
                                            <p:strVal val="#ppt_x"/>
                                          </p:val>
                                        </p:tav>
                                      </p:tavLst>
                                    </p:anim>
                                    <p:anim calcmode="lin" valueType="num">
                                      <p:cBhvr additive="base">
                                        <p:cTn id="25"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8133"/>
                                        </p:tgtEl>
                                        <p:attrNameLst>
                                          <p:attrName>style.visibility</p:attrName>
                                        </p:attrNameLst>
                                      </p:cBhvr>
                                      <p:to>
                                        <p:strVal val="visible"/>
                                      </p:to>
                                    </p:set>
                                    <p:anim calcmode="lin" valueType="num">
                                      <p:cBhvr additive="base">
                                        <p:cTn id="30" dur="500" fill="hold"/>
                                        <p:tgtEl>
                                          <p:spTgt spid="38133"/>
                                        </p:tgtEl>
                                        <p:attrNameLst>
                                          <p:attrName>ppt_x</p:attrName>
                                        </p:attrNameLst>
                                      </p:cBhvr>
                                      <p:tavLst>
                                        <p:tav tm="0">
                                          <p:val>
                                            <p:strVal val="#ppt_x"/>
                                          </p:val>
                                        </p:tav>
                                        <p:tav tm="100000">
                                          <p:val>
                                            <p:strVal val="#ppt_x"/>
                                          </p:val>
                                        </p:tav>
                                      </p:tavLst>
                                    </p:anim>
                                    <p:anim calcmode="lin" valueType="num">
                                      <p:cBhvr additive="base">
                                        <p:cTn id="31" dur="500" fill="hold"/>
                                        <p:tgtEl>
                                          <p:spTgt spid="38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P spid="38133" grpId="0"/>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2"/>
          <p:cNvSpPr>
            <a:spLocks noGrp="1" noChangeArrowheads="1"/>
          </p:cNvSpPr>
          <p:nvPr>
            <p:ph type="ctrTitle"/>
          </p:nvPr>
        </p:nvSpPr>
        <p:spPr>
          <a:xfrm>
            <a:off x="1187623" y="1143000"/>
            <a:ext cx="2469977" cy="990600"/>
          </a:xfrm>
        </p:spPr>
        <p:txBody>
          <a:bodyPr/>
          <a:lstStyle/>
          <a:p>
            <a:pPr eaLnBrk="1" hangingPunct="1"/>
            <a:r>
              <a:rPr lang="ar-JO" sz="5400" dirty="0">
                <a:solidFill>
                  <a:schemeClr val="bg1"/>
                </a:solidFill>
                <a:latin typeface="Impact" charset="0"/>
                <a:ea typeface="ＭＳ Ｐゴシック" charset="0"/>
                <a:cs typeface="Arial" panose="020B0604020202020204" pitchFamily="34" charset="0"/>
              </a:rPr>
              <a:t>الخاتمة</a:t>
            </a:r>
            <a:endParaRPr lang="en-US" sz="6000" dirty="0">
              <a:latin typeface="Impact" charset="0"/>
              <a:ea typeface="ＭＳ Ｐゴシック" charset="0"/>
              <a:cs typeface="Arial" panose="020B0604020202020204" pitchFamily="34" charset="0"/>
            </a:endParaRPr>
          </a:p>
        </p:txBody>
      </p:sp>
      <p:sp>
        <p:nvSpPr>
          <p:cNvPr id="640003" name="Rectangle 3"/>
          <p:cNvSpPr>
            <a:spLocks noGrp="1" noChangeArrowheads="1"/>
          </p:cNvSpPr>
          <p:nvPr>
            <p:ph type="subTitle" idx="1"/>
          </p:nvPr>
        </p:nvSpPr>
        <p:spPr>
          <a:xfrm>
            <a:off x="539552" y="3645024"/>
            <a:ext cx="7690048" cy="2908176"/>
          </a:xfrm>
          <a:effectLst>
            <a:outerShdw blurRad="38100" algn="ctr" rotWithShape="0">
              <a:srgbClr val="FFFFFF">
                <a:alpha val="75000"/>
              </a:srgbClr>
            </a:outerShdw>
          </a:effectLst>
        </p:spPr>
        <p:txBody>
          <a:bodyPr/>
          <a:lstStyle/>
          <a:p>
            <a:pPr algn="r" eaLnBrk="1" hangingPunct="1">
              <a:buFont typeface="Wingdings" charset="2"/>
              <a:buNone/>
              <a:defRPr/>
            </a:pPr>
            <a:r>
              <a:rPr lang="ar-JO" sz="3600" dirty="0">
                <a:cs typeface="Arial" panose="020B0604020202020204" pitchFamily="34" charset="0"/>
              </a:rPr>
              <a:t>13 تسلم عليكم التي في بابل المختارة معكم، </a:t>
            </a:r>
          </a:p>
          <a:p>
            <a:pPr algn="r" eaLnBrk="1" hangingPunct="1">
              <a:buFont typeface="Wingdings" charset="2"/>
              <a:buNone/>
              <a:defRPr/>
            </a:pPr>
            <a:r>
              <a:rPr lang="ar-JO" sz="3600" dirty="0">
                <a:cs typeface="Arial" panose="020B0604020202020204" pitchFamily="34" charset="0"/>
              </a:rPr>
              <a:t>     ومرقس ابني.</a:t>
            </a:r>
          </a:p>
          <a:p>
            <a:pPr algn="r" eaLnBrk="1" hangingPunct="1">
              <a:buFont typeface="Wingdings" charset="2"/>
              <a:buNone/>
              <a:defRPr/>
            </a:pPr>
            <a:r>
              <a:rPr lang="ar-JO" sz="3600" dirty="0">
                <a:cs typeface="Arial" panose="020B0604020202020204" pitchFamily="34" charset="0"/>
              </a:rPr>
              <a:t>14 سلموا بعضكم على بعض بقبلة المحبة. سلام </a:t>
            </a:r>
          </a:p>
          <a:p>
            <a:pPr algn="r" eaLnBrk="1" hangingPunct="1">
              <a:buFont typeface="Wingdings" charset="2"/>
              <a:buNone/>
              <a:defRPr/>
            </a:pPr>
            <a:r>
              <a:rPr lang="ar-JO" sz="3600" dirty="0">
                <a:cs typeface="Arial" panose="020B0604020202020204" pitchFamily="34" charset="0"/>
              </a:rPr>
              <a:t>     لكم جميعكم الذين في المسيح يسوع. آمين.</a:t>
            </a:r>
            <a:endParaRPr lang="en-US" sz="3600" dirty="0">
              <a:cs typeface="Arial" panose="020B0604020202020204" pitchFamily="34" charset="0"/>
            </a:endParaRPr>
          </a:p>
        </p:txBody>
      </p:sp>
      <p:sp>
        <p:nvSpPr>
          <p:cNvPr id="1644548" name="AutoShape 4"/>
          <p:cNvSpPr>
            <a:spLocks noChangeArrowheads="1"/>
          </p:cNvSpPr>
          <p:nvPr/>
        </p:nvSpPr>
        <p:spPr bwMode="auto">
          <a:xfrm>
            <a:off x="3886200" y="457200"/>
            <a:ext cx="3352800" cy="1447800"/>
          </a:xfrm>
          <a:prstGeom prst="wedgeEllipseCallout">
            <a:avLst>
              <a:gd name="adj1" fmla="val -111079"/>
              <a:gd name="adj2" fmla="val 131361"/>
            </a:avLst>
          </a:prstGeom>
          <a:solidFill>
            <a:srgbClr val="990099"/>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المرأة؟</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الكنيسة؟</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44549" name="AutoShape 5"/>
          <p:cNvSpPr>
            <a:spLocks noChangeArrowheads="1"/>
          </p:cNvSpPr>
          <p:nvPr/>
        </p:nvSpPr>
        <p:spPr bwMode="auto">
          <a:xfrm>
            <a:off x="5486400" y="1600200"/>
            <a:ext cx="3352800" cy="1447800"/>
          </a:xfrm>
          <a:prstGeom prst="wedgeEllipseCallout">
            <a:avLst>
              <a:gd name="adj1" fmla="val -79259"/>
              <a:gd name="adj2" fmla="val 51644"/>
            </a:avLst>
          </a:prstGeom>
          <a:solidFill>
            <a:srgbClr val="105D13"/>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بابل؟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روما؟</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90853" name="Rectangle 6"/>
          <p:cNvSpPr>
            <a:spLocks noChangeArrowheads="1"/>
          </p:cNvSpPr>
          <p:nvPr/>
        </p:nvSpPr>
        <p:spPr bwMode="auto">
          <a:xfrm>
            <a:off x="8100392" y="76200"/>
            <a:ext cx="981696"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280 ع</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4548"/>
                                        </p:tgtEl>
                                        <p:attrNameLst>
                                          <p:attrName>style.visibility</p:attrName>
                                        </p:attrNameLst>
                                      </p:cBhvr>
                                      <p:to>
                                        <p:strVal val="visible"/>
                                      </p:to>
                                    </p:set>
                                    <p:animEffect transition="in" filter="wipe(left)">
                                      <p:cBhvr>
                                        <p:cTn id="7" dur="500"/>
                                        <p:tgtEl>
                                          <p:spTgt spid="16445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4549"/>
                                        </p:tgtEl>
                                        <p:attrNameLst>
                                          <p:attrName>style.visibility</p:attrName>
                                        </p:attrNameLst>
                                      </p:cBhvr>
                                      <p:to>
                                        <p:strVal val="visible"/>
                                      </p:to>
                                    </p:set>
                                    <p:animEffect transition="in" filter="wipe(left)">
                                      <p:cBhvr>
                                        <p:cTn id="12" dur="500"/>
                                        <p:tgtEl>
                                          <p:spTgt spid="1644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548" grpId="0" animBg="1"/>
      <p:bldP spid="1644549"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5810" name="Rectangle 2"/>
          <p:cNvSpPr>
            <a:spLocks noGrp="1" noChangeArrowheads="1"/>
          </p:cNvSpPr>
          <p:nvPr>
            <p:ph type="ctrTitle"/>
          </p:nvPr>
        </p:nvSpPr>
        <p:spPr>
          <a:xfrm>
            <a:off x="457200" y="1066800"/>
            <a:ext cx="8153400" cy="1981200"/>
          </a:xfrm>
        </p:spPr>
        <p:txBody>
          <a:bodyPr/>
          <a:lstStyle/>
          <a:p>
            <a:pPr eaLnBrk="1" hangingPunct="1">
              <a:defRPr/>
            </a:pPr>
            <a:r>
              <a:rPr lang="ar-JO" sz="6600" dirty="0">
                <a:solidFill>
                  <a:srgbClr val="FFFFFF"/>
                </a:solidFill>
                <a:effectLst>
                  <a:glow rad="228600">
                    <a:srgbClr val="000000"/>
                  </a:glow>
                </a:effectLst>
                <a:ea typeface="Osaka" charset="-128"/>
                <a:cs typeface="Arial" panose="020B0604020202020204" pitchFamily="34" charset="0"/>
              </a:rPr>
              <a:t>تلخيص</a:t>
            </a:r>
            <a:br>
              <a:rPr lang="ar-JO" sz="6600" dirty="0">
                <a:solidFill>
                  <a:srgbClr val="FFFFFF"/>
                </a:solidFill>
                <a:effectLst>
                  <a:glow rad="228600">
                    <a:srgbClr val="000000"/>
                  </a:glow>
                </a:effectLst>
                <a:ea typeface="Osaka" charset="-128"/>
                <a:cs typeface="Arial" panose="020B0604020202020204" pitchFamily="34" charset="0"/>
              </a:rPr>
            </a:br>
            <a:r>
              <a:rPr lang="ar-JO" sz="6600" dirty="0">
                <a:solidFill>
                  <a:srgbClr val="FFFFFF"/>
                </a:solidFill>
                <a:effectLst>
                  <a:glow rad="228600">
                    <a:srgbClr val="000000"/>
                  </a:glow>
                </a:effectLst>
                <a:ea typeface="Osaka" charset="-128"/>
                <a:cs typeface="Arial" panose="020B0604020202020204" pitchFamily="34" charset="0"/>
              </a:rPr>
              <a:t>1 بطرس 5</a:t>
            </a:r>
            <a:endParaRPr lang="en-US" sz="6600" dirty="0">
              <a:solidFill>
                <a:srgbClr val="FFFFFF"/>
              </a:solidFill>
              <a:effectLst>
                <a:glow rad="228600">
                  <a:srgbClr val="000000"/>
                </a:glow>
              </a:effectLst>
              <a:ea typeface="Osaka" charset="-128"/>
              <a:cs typeface="Arial" panose="020B0604020202020204" pitchFamily="34" charset="0"/>
            </a:endParaRPr>
          </a:p>
        </p:txBody>
      </p:sp>
      <p:sp>
        <p:nvSpPr>
          <p:cNvPr id="1655811" name="Rectangle 3"/>
          <p:cNvSpPr>
            <a:spLocks noGrp="1" noChangeArrowheads="1"/>
          </p:cNvSpPr>
          <p:nvPr>
            <p:ph type="subTitle" idx="1"/>
          </p:nvPr>
        </p:nvSpPr>
        <p:spPr>
          <a:xfrm>
            <a:off x="685800" y="3657600"/>
            <a:ext cx="7772400" cy="2057400"/>
          </a:xfrm>
        </p:spPr>
        <p:txBody>
          <a:bodyPr/>
          <a:lstStyle/>
          <a:p>
            <a:pPr algn="r" eaLnBrk="1" hangingPunct="1">
              <a:buFont typeface="Monotype Sorts" pitchFamily="-128" charset="2"/>
              <a:buNone/>
              <a:defRPr/>
            </a:pPr>
            <a:r>
              <a:rPr lang="ar-JO" sz="4000" dirty="0">
                <a:solidFill>
                  <a:srgbClr val="FFFFFF"/>
                </a:solidFill>
                <a:effectLst>
                  <a:glow rad="228600">
                    <a:srgbClr val="000000"/>
                  </a:glow>
                </a:effectLst>
                <a:ea typeface="Osaka" charset="-128"/>
                <a:cs typeface="Arial" panose="020B0604020202020204" pitchFamily="34" charset="0"/>
              </a:rPr>
              <a:t>كيف تكبح الكبرياء؟</a:t>
            </a:r>
          </a:p>
          <a:p>
            <a:pPr algn="r" eaLnBrk="1" hangingPunct="1">
              <a:buFont typeface="Monotype Sorts" pitchFamily="-128" charset="2"/>
              <a:buNone/>
              <a:defRPr/>
            </a:pPr>
            <a:endParaRPr lang="ar-JO" sz="4000" dirty="0">
              <a:solidFill>
                <a:srgbClr val="FFFFFF"/>
              </a:solidFill>
              <a:effectLst>
                <a:glow rad="228600">
                  <a:srgbClr val="000000"/>
                </a:glow>
              </a:effectLst>
              <a:ea typeface="Osaka" charset="-128"/>
              <a:cs typeface="Arial" panose="020B0604020202020204" pitchFamily="34" charset="0"/>
            </a:endParaRPr>
          </a:p>
          <a:p>
            <a:pPr algn="r" eaLnBrk="1" hangingPunct="1">
              <a:buFont typeface="Monotype Sorts" pitchFamily="-128" charset="2"/>
              <a:buNone/>
              <a:defRPr/>
            </a:pPr>
            <a:r>
              <a:rPr lang="ar-JO" sz="4000" dirty="0">
                <a:solidFill>
                  <a:srgbClr val="FFFFFF"/>
                </a:solidFill>
                <a:effectLst>
                  <a:glow rad="228600">
                    <a:srgbClr val="000000"/>
                  </a:glow>
                </a:effectLst>
                <a:ea typeface="Osaka" charset="-128"/>
                <a:cs typeface="Arial" panose="020B0604020202020204" pitchFamily="34" charset="0"/>
              </a:rPr>
              <a:t>هل يقول الشخص الذي يعرفكبشكل  أفضل أنك متواضع؟</a:t>
            </a:r>
            <a:endParaRPr lang="en-US" sz="4000" dirty="0">
              <a:solidFill>
                <a:srgbClr val="FFFFFF"/>
              </a:solidFill>
              <a:effectLst>
                <a:glow rad="228600">
                  <a:srgbClr val="000000"/>
                </a:glow>
              </a:effectLst>
              <a:ea typeface="Osaka" charset="-128"/>
              <a:cs typeface="Arial" panose="020B0604020202020204" pitchFamily="34" charset="0"/>
            </a:endParaRPr>
          </a:p>
        </p:txBody>
      </p:sp>
      <p:sp>
        <p:nvSpPr>
          <p:cNvPr id="579587" name="Rectangle 4"/>
          <p:cNvSpPr>
            <a:spLocks noChangeArrowheads="1"/>
          </p:cNvSpPr>
          <p:nvPr/>
        </p:nvSpPr>
        <p:spPr bwMode="auto">
          <a:xfrm>
            <a:off x="8153400" y="76200"/>
            <a:ext cx="928688" cy="457200"/>
          </a:xfrm>
          <a:prstGeom prst="rect">
            <a:avLst/>
          </a:prstGeom>
          <a:noFill/>
          <a:ln>
            <a:noFill/>
          </a:ln>
        </p:spPr>
        <p:txBody>
          <a:bodyPr>
            <a:spAutoFit/>
          </a:bodyPr>
          <a:lstStyle/>
          <a:p>
            <a:pPr algn="ctr">
              <a:defRPr/>
            </a:pPr>
            <a:r>
              <a:rPr lang="ar-JO" sz="2400" b="1" dirty="0">
                <a:solidFill>
                  <a:srgbClr val="FFFFFF"/>
                </a:solidFill>
                <a:effectLst>
                  <a:glow rad="228600">
                    <a:srgbClr val="000000"/>
                  </a:glow>
                </a:effectLst>
                <a:latin typeface="Arial" panose="020B0604020202020204" pitchFamily="34" charset="0"/>
                <a:ea typeface="Osaka" charset="0"/>
                <a:cs typeface="Arial" panose="020B0604020202020204" pitchFamily="34" charset="0"/>
              </a:rPr>
              <a:t>280ظ</a:t>
            </a:r>
            <a:endParaRPr lang="en-US" sz="2400" b="1" dirty="0">
              <a:solidFill>
                <a:srgbClr val="FFFFFF"/>
              </a:solidFill>
              <a:effectLst>
                <a:glow rad="228600">
                  <a:srgbClr val="000000"/>
                </a:glow>
              </a:effectLst>
              <a:latin typeface="Arial" panose="020B0604020202020204" pitchFamily="34" charset="0"/>
              <a:ea typeface="Osaka" charset="0"/>
              <a:cs typeface="Arial" panose="020B0604020202020204" pitchFamily="34" charset="0"/>
            </a:endParaRPr>
          </a:p>
        </p:txBody>
      </p:sp>
    </p:spTree>
  </p:cSld>
  <p:clrMapOvr>
    <a:masterClrMapping/>
  </p:clrMapOvr>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2"/>
          <p:cNvSpPr>
            <a:spLocks noGrp="1" noChangeArrowheads="1"/>
          </p:cNvSpPr>
          <p:nvPr>
            <p:ph type="ctrTitle"/>
          </p:nvPr>
        </p:nvSpPr>
        <p:spPr>
          <a:xfrm>
            <a:off x="304800" y="692150"/>
            <a:ext cx="7848600" cy="936625"/>
          </a:xfrm>
          <a:solidFill>
            <a:srgbClr val="000000"/>
          </a:solidFill>
        </p:spPr>
        <p:txBody>
          <a:bodyPr/>
          <a:lstStyle/>
          <a:p>
            <a:pPr algn="ctr" eaLnBrk="1" hangingPunct="1"/>
            <a:r>
              <a:rPr lang="ar-JO" dirty="0">
                <a:solidFill>
                  <a:srgbClr val="FFFFFF"/>
                </a:solidFill>
                <a:latin typeface="Arial" panose="020B0604020202020204" pitchFamily="34" charset="0"/>
                <a:ea typeface="ＭＳ Ｐゴシック" charset="0"/>
                <a:cs typeface="Arial" panose="020B0604020202020204" pitchFamily="34" charset="0"/>
              </a:rPr>
              <a:t>تلخيص 1 بطرس</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5970" name="Rectangle 3"/>
          <p:cNvSpPr>
            <a:spLocks noGrp="1" noChangeArrowheads="1"/>
          </p:cNvSpPr>
          <p:nvPr>
            <p:ph type="subTitle" idx="1"/>
          </p:nvPr>
        </p:nvSpPr>
        <p:spPr>
          <a:xfrm>
            <a:off x="304800" y="1600200"/>
            <a:ext cx="8382000" cy="5029200"/>
          </a:xfrm>
          <a:solidFill>
            <a:srgbClr val="000000"/>
          </a:solidFill>
          <a:ln/>
        </p:spPr>
        <p:txBody>
          <a:bodyPr/>
          <a:lstStyle/>
          <a:p>
            <a:pPr eaLnBrk="1" hangingPunct="1">
              <a:buFont typeface="Wingdings" charset="0"/>
              <a:buNone/>
            </a:pPr>
            <a:r>
              <a:rPr lang="ar-SA" sz="3000" dirty="0">
                <a:solidFill>
                  <a:srgbClr val="FFFFFF"/>
                </a:solidFill>
                <a:ea typeface="ＭＳ Ｐゴシック" charset="0"/>
                <a:cs typeface="Arial" panose="020B0604020202020204" pitchFamily="34" charset="0"/>
              </a:rPr>
              <a:t>يشجع بطرس المؤمنين الصغار في شمال آسيا على تحمل ال</a:t>
            </a:r>
            <a:r>
              <a:rPr lang="ar-JO" sz="3000" dirty="0">
                <a:solidFill>
                  <a:srgbClr val="FFFFFF"/>
                </a:solidFill>
                <a:ea typeface="ＭＳ Ｐゴシック" charset="0"/>
                <a:cs typeface="Arial" panose="020B0604020202020204" pitchFamily="34" charset="0"/>
              </a:rPr>
              <a:t>ألم</a:t>
            </a:r>
            <a:r>
              <a:rPr lang="ar-SA" sz="3000" dirty="0">
                <a:solidFill>
                  <a:srgbClr val="FFFFFF"/>
                </a:solidFill>
                <a:ea typeface="ＭＳ Ｐゴシック" charset="0"/>
                <a:cs typeface="Arial" panose="020B0604020202020204" pitchFamily="34" charset="0"/>
              </a:rPr>
              <a:t> بشكل صحيح من أجل المسيح، كشهود قديسين وخاضعين وغير أنانيين، مدفوعين على مثال المسيح والرجاء في المجد المستقبلي لمساعدتهم أن يكونوا أشخاص</a:t>
            </a:r>
            <a:r>
              <a:rPr lang="ar-JO" sz="3000" dirty="0">
                <a:solidFill>
                  <a:srgbClr val="FFFFFF"/>
                </a:solidFill>
                <a:ea typeface="ＭＳ Ｐゴシック" charset="0"/>
                <a:cs typeface="Arial" panose="020B0604020202020204" pitchFamily="34" charset="0"/>
              </a:rPr>
              <a:t>اً</a:t>
            </a:r>
            <a:r>
              <a:rPr lang="ar-SA" sz="3000" dirty="0">
                <a:solidFill>
                  <a:srgbClr val="FFFFFF"/>
                </a:solidFill>
                <a:ea typeface="ＭＳ Ｐゴシック" charset="0"/>
                <a:cs typeface="Arial" panose="020B0604020202020204" pitchFamily="34" charset="0"/>
              </a:rPr>
              <a:t> يجذبون الآخرين لسماع رسالتهم.</a:t>
            </a:r>
            <a:endParaRPr lang="ar-JO" sz="3000" dirty="0">
              <a:solidFill>
                <a:srgbClr val="FFFFFF"/>
              </a:solidFill>
              <a:ea typeface="ＭＳ Ｐゴシック" charset="0"/>
              <a:cs typeface="Arial" panose="020B0604020202020204" pitchFamily="34" charset="0"/>
            </a:endParaRPr>
          </a:p>
          <a:p>
            <a:pPr eaLnBrk="1" hangingPunct="1">
              <a:buFont typeface="Wingdings" charset="0"/>
              <a:buNone/>
            </a:pPr>
            <a:r>
              <a:rPr lang="ar-SA" sz="3000" dirty="0">
                <a:solidFill>
                  <a:srgbClr val="FFFFFF"/>
                </a:solidFill>
                <a:ea typeface="ＭＳ Ｐゴシック" charset="0"/>
                <a:cs typeface="Arial" panose="020B0604020202020204" pitchFamily="34" charset="0"/>
              </a:rPr>
              <a:t> </a:t>
            </a:r>
            <a:endParaRPr lang="en-US" sz="3000" dirty="0">
              <a:solidFill>
                <a:srgbClr val="FFFFFF"/>
              </a:solidFill>
              <a:ea typeface="ＭＳ Ｐゴシック" charset="0"/>
              <a:cs typeface="Arial" panose="020B0604020202020204" pitchFamily="34" charset="0"/>
            </a:endParaRPr>
          </a:p>
          <a:p>
            <a:pPr eaLnBrk="1" hangingPunct="1">
              <a:buFont typeface="Wingdings" charset="0"/>
              <a:buNone/>
            </a:pPr>
            <a:r>
              <a:rPr lang="ar-SA" sz="3000" dirty="0">
                <a:solidFill>
                  <a:srgbClr val="FFFFFF"/>
                </a:solidFill>
                <a:ea typeface="ＭＳ Ｐゴシック" charset="0"/>
                <a:cs typeface="Arial" panose="020B0604020202020204" pitchFamily="34" charset="0"/>
              </a:rPr>
              <a:t>إن استجابتكم لل</a:t>
            </a:r>
            <a:r>
              <a:rPr lang="ar-JO" sz="3000" dirty="0">
                <a:solidFill>
                  <a:srgbClr val="FFFFFF"/>
                </a:solidFill>
                <a:ea typeface="ＭＳ Ｐゴシック" charset="0"/>
                <a:cs typeface="Arial" panose="020B0604020202020204" pitchFamily="34" charset="0"/>
              </a:rPr>
              <a:t>ألم</a:t>
            </a:r>
            <a:r>
              <a:rPr lang="ar-SA" sz="3000" dirty="0">
                <a:solidFill>
                  <a:srgbClr val="FFFFFF"/>
                </a:solidFill>
                <a:ea typeface="ＭＳ Ｐゴシック" charset="0"/>
                <a:cs typeface="Arial" panose="020B0604020202020204" pitchFamily="34" charset="0"/>
              </a:rPr>
              <a:t> من أجل المسيح</a:t>
            </a:r>
            <a:endParaRPr lang="ar-JO" sz="3000" dirty="0">
              <a:solidFill>
                <a:srgbClr val="FFFFFF"/>
              </a:solidFill>
              <a:ea typeface="ＭＳ Ｐゴシック" charset="0"/>
              <a:cs typeface="Arial" panose="020B0604020202020204" pitchFamily="34" charset="0"/>
            </a:endParaRPr>
          </a:p>
          <a:p>
            <a:pPr eaLnBrk="1" hangingPunct="1">
              <a:buFont typeface="Wingdings" charset="0"/>
              <a:buNone/>
            </a:pPr>
            <a:r>
              <a:rPr lang="ar-SA" sz="3000" dirty="0">
                <a:solidFill>
                  <a:srgbClr val="FFFFFF"/>
                </a:solidFill>
                <a:ea typeface="ＭＳ Ｐゴシック" charset="0"/>
                <a:cs typeface="Arial" panose="020B0604020202020204" pitchFamily="34" charset="0"/>
              </a:rPr>
              <a:t> إما </a:t>
            </a:r>
            <a:r>
              <a:rPr lang="ar-JO" sz="3000" dirty="0">
                <a:solidFill>
                  <a:srgbClr val="FFFFFF"/>
                </a:solidFill>
                <a:ea typeface="ＭＳ Ｐゴシック" charset="0"/>
                <a:cs typeface="Arial" panose="020B0604020202020204" pitchFamily="34" charset="0"/>
              </a:rPr>
              <a:t>أن ي</a:t>
            </a:r>
            <a:r>
              <a:rPr lang="ar-SA" sz="3000" dirty="0">
                <a:solidFill>
                  <a:srgbClr val="FFFFFF"/>
                </a:solidFill>
                <a:ea typeface="ＭＳ Ｐゴシック" charset="0"/>
                <a:cs typeface="Arial" panose="020B0604020202020204" pitchFamily="34" charset="0"/>
              </a:rPr>
              <a:t>جذب غير المؤمنين إلى يسوع</a:t>
            </a:r>
            <a:endParaRPr lang="ar-JO" sz="3000" dirty="0">
              <a:solidFill>
                <a:srgbClr val="FFFFFF"/>
              </a:solidFill>
              <a:ea typeface="ＭＳ Ｐゴシック" charset="0"/>
              <a:cs typeface="Arial" panose="020B0604020202020204" pitchFamily="34" charset="0"/>
            </a:endParaRPr>
          </a:p>
          <a:p>
            <a:pPr eaLnBrk="1" hangingPunct="1">
              <a:buFont typeface="Wingdings" charset="0"/>
              <a:buNone/>
            </a:pPr>
            <a:r>
              <a:rPr lang="ar-SA" sz="3000" dirty="0">
                <a:solidFill>
                  <a:srgbClr val="FFFFFF"/>
                </a:solidFill>
                <a:ea typeface="ＭＳ Ｐゴシック" charset="0"/>
                <a:cs typeface="Arial" panose="020B0604020202020204" pitchFamily="34" charset="0"/>
              </a:rPr>
              <a:t> أو </a:t>
            </a:r>
            <a:r>
              <a:rPr lang="ar-JO" sz="3000" dirty="0">
                <a:solidFill>
                  <a:srgbClr val="FFFFFF"/>
                </a:solidFill>
                <a:ea typeface="ＭＳ Ｐゴシック" charset="0"/>
                <a:cs typeface="Arial" panose="020B0604020202020204" pitchFamily="34" charset="0"/>
              </a:rPr>
              <a:t>ي</a:t>
            </a:r>
            <a:r>
              <a:rPr lang="ar-SA" sz="3000" dirty="0">
                <a:solidFill>
                  <a:srgbClr val="FFFFFF"/>
                </a:solidFill>
                <a:ea typeface="ＭＳ Ｐゴシック" charset="0"/>
                <a:cs typeface="Arial" panose="020B0604020202020204" pitchFamily="34" charset="0"/>
              </a:rPr>
              <a:t>تنفرهم منه</a:t>
            </a:r>
            <a:r>
              <a:rPr lang="ar-JO" sz="3000" dirty="0">
                <a:solidFill>
                  <a:srgbClr val="FFFFFF"/>
                </a:solidFill>
                <a:ea typeface="ＭＳ Ｐゴシック" charset="0"/>
                <a:cs typeface="Arial" panose="020B0604020202020204" pitchFamily="34" charset="0"/>
              </a:rPr>
              <a:t>،</a:t>
            </a:r>
            <a:r>
              <a:rPr lang="ar-SA" sz="3000" dirty="0">
                <a:solidFill>
                  <a:srgbClr val="FFFFFF"/>
                </a:solidFill>
                <a:ea typeface="ＭＳ Ｐゴシック" charset="0"/>
                <a:cs typeface="Arial" panose="020B0604020202020204" pitchFamily="34" charset="0"/>
              </a:rPr>
              <a:t> هل ت</a:t>
            </a:r>
            <a:r>
              <a:rPr lang="ar-JO" sz="3000" dirty="0">
                <a:solidFill>
                  <a:srgbClr val="FFFFFF"/>
                </a:solidFill>
                <a:ea typeface="ＭＳ Ｐゴシック" charset="0"/>
                <a:cs typeface="Arial" panose="020B0604020202020204" pitchFamily="34" charset="0"/>
              </a:rPr>
              <a:t>تألمون</a:t>
            </a:r>
            <a:r>
              <a:rPr lang="ar-SA" sz="3000" dirty="0">
                <a:solidFill>
                  <a:srgbClr val="FFFFFF"/>
                </a:solidFill>
                <a:ea typeface="ＭＳ Ｐゴシック" charset="0"/>
                <a:cs typeface="Arial" panose="020B0604020202020204" pitchFamily="34" charset="0"/>
              </a:rPr>
              <a:t> بنزاهة؟ </a:t>
            </a:r>
            <a:endParaRPr lang="en-US" sz="3000" dirty="0">
              <a:solidFill>
                <a:srgbClr val="FFFFFF"/>
              </a:solidFill>
              <a:ea typeface="ＭＳ Ｐゴシック" charset="0"/>
              <a:cs typeface="Arial" panose="020B0604020202020204" pitchFamily="34" charset="0"/>
            </a:endParaRPr>
          </a:p>
        </p:txBody>
      </p:sp>
      <p:sp>
        <p:nvSpPr>
          <p:cNvPr id="595971" name="Rectangle 4"/>
          <p:cNvSpPr>
            <a:spLocks noChangeArrowheads="1"/>
          </p:cNvSpPr>
          <p:nvPr/>
        </p:nvSpPr>
        <p:spPr bwMode="auto">
          <a:xfrm>
            <a:off x="7884368" y="76200"/>
            <a:ext cx="1197720"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2"/>
          <p:cNvSpPr>
            <a:spLocks noGrp="1" noChangeArrowheads="1"/>
          </p:cNvSpPr>
          <p:nvPr>
            <p:ph type="title"/>
          </p:nvPr>
        </p:nvSpPr>
        <p:spPr/>
        <p:txBody>
          <a:bodyPr/>
          <a:lstStyle/>
          <a:p>
            <a:pPr algn="ctr" eaLnBrk="1" hangingPunct="1">
              <a:defRPr/>
            </a:pPr>
            <a:r>
              <a:rPr lang="ar-JO"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مشكلة في السلوك...</a:t>
            </a:r>
            <a:endParaRPr lang="en-US"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
        <p:nvSpPr>
          <p:cNvPr id="1759235" name="Rectangle 3"/>
          <p:cNvSpPr>
            <a:spLocks noGrp="1" noChangeArrowheads="1"/>
          </p:cNvSpPr>
          <p:nvPr>
            <p:ph type="body" idx="1"/>
          </p:nvPr>
        </p:nvSpPr>
        <p:spPr>
          <a:solidFill>
            <a:schemeClr val="tx1"/>
          </a:solidFill>
        </p:spPr>
        <p:txBody>
          <a:bodyPr anchor="ctr"/>
          <a:lstStyle/>
          <a:p>
            <a:pPr algn="ctr" eaLnBrk="1" hangingPunct="1">
              <a:buFont typeface="Wingdings" charset="0"/>
              <a:buNone/>
              <a:defRPr/>
            </a:pPr>
            <a:r>
              <a:rPr lang="ar-JO" altLang="ja-JP" sz="3600" dirty="0">
                <a:solidFill>
                  <a:srgbClr val="FFFFFF"/>
                </a:solidFill>
                <a:effectLst>
                  <a:glow rad="228600">
                    <a:srgbClr val="000000"/>
                  </a:glow>
                </a:effectLst>
                <a:ea typeface="ＭＳ Ｐゴシック" charset="0"/>
                <a:cs typeface="Arial" panose="020B0604020202020204" pitchFamily="34" charset="0"/>
              </a:rPr>
              <a:t>عندما ينتهي كل شيء</a:t>
            </a:r>
          </a:p>
          <a:p>
            <a:pPr algn="ctr" eaLnBrk="1" hangingPunct="1">
              <a:buFont typeface="Wingdings" charset="0"/>
              <a:buNone/>
              <a:defRPr/>
            </a:pPr>
            <a:r>
              <a:rPr lang="ar-JO" altLang="ja-JP" sz="3600" dirty="0">
                <a:solidFill>
                  <a:srgbClr val="FFFFFF"/>
                </a:solidFill>
                <a:effectLst>
                  <a:glow rad="228600">
                    <a:srgbClr val="000000"/>
                  </a:glow>
                </a:effectLst>
                <a:ea typeface="ＭＳ Ｐゴシック" charset="0"/>
                <a:cs typeface="Arial" panose="020B0604020202020204" pitchFamily="34" charset="0"/>
              </a:rPr>
              <a:t>لن تندم على ألمك</a:t>
            </a:r>
            <a:endParaRPr lang="en-US" altLang="ja-JP" sz="1800" dirty="0">
              <a:solidFill>
                <a:srgbClr val="FFFFFF"/>
              </a:solidFill>
              <a:effectLst>
                <a:glow rad="228600">
                  <a:srgbClr val="000000"/>
                </a:glow>
              </a:effectLst>
              <a:ea typeface="ＭＳ Ｐゴシック" charset="0"/>
              <a:cs typeface="Arial" panose="020B0604020202020204" pitchFamily="34" charset="0"/>
            </a:endParaRPr>
          </a:p>
          <a:p>
            <a:pPr algn="ctr" eaLnBrk="1" hangingPunct="1">
              <a:buFont typeface="Wingdings" charset="0"/>
              <a:buNone/>
              <a:defRPr/>
            </a:pPr>
            <a:r>
              <a:rPr lang="ar-JO" sz="3600" dirty="0">
                <a:solidFill>
                  <a:srgbClr val="FFFFFF"/>
                </a:solidFill>
                <a:effectLst>
                  <a:glow rad="228600">
                    <a:srgbClr val="000000"/>
                  </a:glow>
                </a:effectLst>
                <a:ea typeface="ＭＳ Ｐゴシック" charset="0"/>
                <a:cs typeface="Arial" panose="020B0604020202020204" pitchFamily="34" charset="0"/>
              </a:rPr>
              <a:t>بل ستندم لأنك</a:t>
            </a:r>
          </a:p>
          <a:p>
            <a:pPr algn="ctr" eaLnBrk="1" hangingPunct="1">
              <a:buFont typeface="Wingdings" charset="0"/>
              <a:buNone/>
              <a:defRPr/>
            </a:pPr>
            <a:r>
              <a:rPr lang="ar-JO" sz="3600" dirty="0">
                <a:solidFill>
                  <a:srgbClr val="FFFFFF"/>
                </a:solidFill>
                <a:effectLst>
                  <a:glow rad="228600">
                    <a:srgbClr val="000000"/>
                  </a:glow>
                </a:effectLst>
                <a:ea typeface="ＭＳ Ｐゴシック" charset="0"/>
                <a:cs typeface="Arial" panose="020B0604020202020204" pitchFamily="34" charset="0"/>
              </a:rPr>
              <a:t>-- لم تتألم إلا قليلاً</a:t>
            </a:r>
            <a:br>
              <a:rPr lang="en-US" sz="3600" dirty="0">
                <a:solidFill>
                  <a:srgbClr val="FFFFFF"/>
                </a:solidFill>
                <a:effectLst>
                  <a:glow rad="228600">
                    <a:srgbClr val="000000"/>
                  </a:glow>
                </a:effectLst>
                <a:ea typeface="ＭＳ Ｐゴシック" charset="0"/>
                <a:cs typeface="Arial" panose="020B0604020202020204" pitchFamily="34" charset="0"/>
              </a:rPr>
            </a:br>
            <a:endParaRPr lang="en-US" sz="1800" dirty="0">
              <a:solidFill>
                <a:srgbClr val="FFFFFF"/>
              </a:solidFill>
              <a:effectLst>
                <a:glow rad="228600">
                  <a:srgbClr val="000000"/>
                </a:glow>
              </a:effectLst>
              <a:ea typeface="ＭＳ Ｐゴシック" charset="0"/>
              <a:cs typeface="Arial" panose="020B0604020202020204" pitchFamily="34" charset="0"/>
            </a:endParaRPr>
          </a:p>
          <a:p>
            <a:pPr algn="ctr" eaLnBrk="1" hangingPunct="1">
              <a:buFont typeface="Wingdings" charset="0"/>
              <a:buNone/>
              <a:defRPr/>
            </a:pPr>
            <a:r>
              <a:rPr lang="ar-JO" sz="3600" dirty="0">
                <a:solidFill>
                  <a:srgbClr val="FFFFFF"/>
                </a:solidFill>
                <a:effectLst>
                  <a:glow rad="228600">
                    <a:srgbClr val="000000"/>
                  </a:glow>
                </a:effectLst>
                <a:ea typeface="ＭＳ Ｐゴシック" charset="0"/>
                <a:cs typeface="Arial" panose="020B0604020202020204" pitchFamily="34" charset="0"/>
              </a:rPr>
              <a:t>وأنك تألمت ذلك القليل بشكل سيء</a:t>
            </a:r>
            <a:br>
              <a:rPr lang="en-US" altLang="ja-JP" sz="3600" dirty="0">
                <a:solidFill>
                  <a:srgbClr val="FFFFFF"/>
                </a:solidFill>
                <a:effectLst>
                  <a:glow rad="228600">
                    <a:srgbClr val="000000"/>
                  </a:glow>
                </a:effectLst>
                <a:ea typeface="ＭＳ Ｐゴシック" charset="0"/>
                <a:cs typeface="Arial" panose="020B0604020202020204" pitchFamily="34" charset="0"/>
              </a:rPr>
            </a:br>
            <a:endParaRPr lang="en-US" sz="3600" dirty="0">
              <a:solidFill>
                <a:srgbClr val="FFFFFF"/>
              </a:solidFill>
              <a:effectLst>
                <a:glow rad="228600">
                  <a:srgbClr val="000000"/>
                </a:glow>
              </a:effectLst>
              <a:ea typeface="ＭＳ Ｐゴシック" charset="0"/>
              <a:cs typeface="Arial" panose="020B0604020202020204" pitchFamily="34" charset="0"/>
            </a:endParaRPr>
          </a:p>
        </p:txBody>
      </p:sp>
      <p:sp>
        <p:nvSpPr>
          <p:cNvPr id="584707" name="Rectangle 4"/>
          <p:cNvSpPr>
            <a:spLocks noChangeArrowheads="1"/>
          </p:cNvSpPr>
          <p:nvPr/>
        </p:nvSpPr>
        <p:spPr bwMode="auto">
          <a:xfrm>
            <a:off x="8153400" y="76200"/>
            <a:ext cx="928688" cy="457200"/>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275</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3">
            <a:extLst>
              <a:ext uri="{FF2B5EF4-FFF2-40B4-BE49-F238E27FC236}">
                <a16:creationId xmlns:a16="http://schemas.microsoft.com/office/drawing/2014/main" id="{8F6B543B-B565-BE47-A2FF-9F1D769A52C6}"/>
              </a:ext>
            </a:extLst>
          </p:cNvPr>
          <p:cNvSpPr txBox="1">
            <a:spLocks noChangeArrowheads="1"/>
          </p:cNvSpPr>
          <p:nvPr/>
        </p:nvSpPr>
        <p:spPr bwMode="auto">
          <a:xfrm>
            <a:off x="768424" y="5408173"/>
            <a:ext cx="7620000" cy="675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pitchFamily="-111"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pitchFamily="-111" charset="-128"/>
              </a:defRPr>
            </a:lvl5pPr>
            <a:lvl6pPr marL="25146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9pPr>
          </a:lstStyle>
          <a:p>
            <a:pPr marL="342900" marR="0" lvl="0" indent="-34290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altLang="ja-JP"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altLang="ja-JP"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سيباستيان فالفريه (1629- 1710) </a:t>
            </a:r>
            <a:r>
              <a:rPr kumimoji="0" lang="en-US" altLang="ja-JP"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59235">
                                            <p:bg/>
                                          </p:spTgt>
                                        </p:tgtEl>
                                        <p:attrNameLst>
                                          <p:attrName>style.visibility</p:attrName>
                                        </p:attrNameLst>
                                      </p:cBhvr>
                                      <p:to>
                                        <p:strVal val="visible"/>
                                      </p:to>
                                    </p:set>
                                    <p:animEffect transition="in" filter="wipe(left)">
                                      <p:cBhvr>
                                        <p:cTn id="7" dur="500"/>
                                        <p:tgtEl>
                                          <p:spTgt spid="175923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59235">
                                            <p:txEl>
                                              <p:pRg st="0" end="0"/>
                                            </p:txEl>
                                          </p:spTgt>
                                        </p:tgtEl>
                                        <p:attrNameLst>
                                          <p:attrName>style.visibility</p:attrName>
                                        </p:attrNameLst>
                                      </p:cBhvr>
                                      <p:to>
                                        <p:strVal val="visible"/>
                                      </p:to>
                                    </p:set>
                                    <p:animEffect transition="in" filter="wipe(left)">
                                      <p:cBhvr>
                                        <p:cTn id="12" dur="500"/>
                                        <p:tgtEl>
                                          <p:spTgt spid="17592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59235">
                                            <p:txEl>
                                              <p:pRg st="1" end="1"/>
                                            </p:txEl>
                                          </p:spTgt>
                                        </p:tgtEl>
                                        <p:attrNameLst>
                                          <p:attrName>style.visibility</p:attrName>
                                        </p:attrNameLst>
                                      </p:cBhvr>
                                      <p:to>
                                        <p:strVal val="visible"/>
                                      </p:to>
                                    </p:set>
                                    <p:animEffect transition="in" filter="wipe(left)">
                                      <p:cBhvr>
                                        <p:cTn id="17" dur="500"/>
                                        <p:tgtEl>
                                          <p:spTgt spid="175923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59235">
                                            <p:txEl>
                                              <p:pRg st="2" end="2"/>
                                            </p:txEl>
                                          </p:spTgt>
                                        </p:tgtEl>
                                        <p:attrNameLst>
                                          <p:attrName>style.visibility</p:attrName>
                                        </p:attrNameLst>
                                      </p:cBhvr>
                                      <p:to>
                                        <p:strVal val="visible"/>
                                      </p:to>
                                    </p:set>
                                    <p:animEffect transition="in" filter="wipe(left)">
                                      <p:cBhvr>
                                        <p:cTn id="22" dur="500"/>
                                        <p:tgtEl>
                                          <p:spTgt spid="17592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59235">
                                            <p:txEl>
                                              <p:pRg st="3" end="3"/>
                                            </p:txEl>
                                          </p:spTgt>
                                        </p:tgtEl>
                                        <p:attrNameLst>
                                          <p:attrName>style.visibility</p:attrName>
                                        </p:attrNameLst>
                                      </p:cBhvr>
                                      <p:to>
                                        <p:strVal val="visible"/>
                                      </p:to>
                                    </p:set>
                                    <p:animEffect transition="in" filter="wipe(left)">
                                      <p:cBhvr>
                                        <p:cTn id="27" dur="500"/>
                                        <p:tgtEl>
                                          <p:spTgt spid="175923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59235">
                                            <p:txEl>
                                              <p:pRg st="4" end="4"/>
                                            </p:txEl>
                                          </p:spTgt>
                                        </p:tgtEl>
                                        <p:attrNameLst>
                                          <p:attrName>style.visibility</p:attrName>
                                        </p:attrNameLst>
                                      </p:cBhvr>
                                      <p:to>
                                        <p:strVal val="visible"/>
                                      </p:to>
                                    </p:set>
                                    <p:animEffect transition="in" filter="wipe(left)">
                                      <p:cBhvr>
                                        <p:cTn id="32" dur="500"/>
                                        <p:tgtEl>
                                          <p:spTgt spid="17592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9235"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085"/>
            <a:ext cx="9144000" cy="5565773"/>
          </a:xfrm>
          <a:prstGeom prst="rect">
            <a:avLst/>
          </a:prstGeom>
        </p:spPr>
      </p:pic>
      <p:sp>
        <p:nvSpPr>
          <p:cNvPr id="4" name="Rectangle 3"/>
          <p:cNvSpPr/>
          <p:nvPr/>
        </p:nvSpPr>
        <p:spPr>
          <a:xfrm>
            <a:off x="0" y="1064615"/>
            <a:ext cx="9144000" cy="2554545"/>
          </a:xfrm>
          <a:prstGeom prst="rect">
            <a:avLst/>
          </a:prstGeom>
        </p:spPr>
        <p:txBody>
          <a:bodyPr wrap="square">
            <a:spAutoFit/>
          </a:bodyPr>
          <a:lstStyle/>
          <a:p>
            <a:pPr algn="r" rtl="1"/>
            <a:r>
              <a:rPr lang="ar-SA" b="1" dirty="0">
                <a:solidFill>
                  <a:schemeClr val="bg1"/>
                </a:solidFill>
                <a:latin typeface="Arial" panose="020B0604020202020204" pitchFamily="34" charset="0"/>
                <a:cs typeface="Arial" panose="020B0604020202020204" pitchFamily="34" charset="0"/>
              </a:rPr>
              <a:t>١بطرس ٤ : ١٢-١٣</a:t>
            </a:r>
          </a:p>
          <a:p>
            <a:pPr algn="r" rtl="1"/>
            <a:endParaRPr lang="en-US" b="1" dirty="0">
              <a:solidFill>
                <a:schemeClr val="bg1"/>
              </a:solidFill>
              <a:latin typeface="Arial" panose="020B0604020202020204" pitchFamily="34" charset="0"/>
              <a:cs typeface="Arial" panose="020B0604020202020204" pitchFamily="34" charset="0"/>
            </a:endParaRPr>
          </a:p>
          <a:p>
            <a:pPr algn="r" rtl="1"/>
            <a:r>
              <a:rPr lang="ar-SA" b="1" dirty="0">
                <a:solidFill>
                  <a:schemeClr val="bg1"/>
                </a:solidFill>
                <a:latin typeface="Arial" panose="020B0604020202020204" pitchFamily="34" charset="0"/>
                <a:cs typeface="Arial" panose="020B0604020202020204" pitchFamily="34" charset="0"/>
              </a:rPr>
              <a:t>12 أيها الأحباء لا تستغربوا البلوى المحرقة التي بينكم حادثة، لأجل امتحانكم، كأنه أصابكم أمر غريب</a:t>
            </a:r>
            <a:r>
              <a:rPr lang="ar-JO" b="1" dirty="0">
                <a:solidFill>
                  <a:schemeClr val="bg1"/>
                </a:solidFill>
                <a:latin typeface="Arial" panose="020B0604020202020204" pitchFamily="34" charset="0"/>
                <a:cs typeface="Arial" panose="020B0604020202020204" pitchFamily="34" charset="0"/>
              </a:rPr>
              <a:t> 13 </a:t>
            </a:r>
            <a:r>
              <a:rPr lang="ar-SA" b="1" dirty="0">
                <a:solidFill>
                  <a:schemeClr val="bg1"/>
                </a:solidFill>
                <a:latin typeface="Arial" panose="020B0604020202020204" pitchFamily="34" charset="0"/>
                <a:cs typeface="Arial" panose="020B0604020202020204" pitchFamily="34" charset="0"/>
              </a:rPr>
              <a:t>بل كما اشتركتم في آلام المسيح، افرحوا لكي تفرحوا في استعلان مجده أيضا</a:t>
            </a:r>
            <a:r>
              <a:rPr lang="ar-JO" b="1" dirty="0">
                <a:solidFill>
                  <a:schemeClr val="bg1"/>
                </a:solidFill>
                <a:latin typeface="Arial" panose="020B0604020202020204" pitchFamily="34" charset="0"/>
                <a:cs typeface="Arial" panose="020B0604020202020204" pitchFamily="34" charset="0"/>
              </a:rPr>
              <a:t>ً</a:t>
            </a:r>
            <a:r>
              <a:rPr lang="ar-SA" b="1" dirty="0">
                <a:solidFill>
                  <a:schemeClr val="bg1"/>
                </a:solidFill>
                <a:latin typeface="Arial" panose="020B0604020202020204" pitchFamily="34" charset="0"/>
                <a:cs typeface="Arial" panose="020B0604020202020204" pitchFamily="34" charset="0"/>
              </a:rPr>
              <a:t> مبتهجين.</a:t>
            </a:r>
          </a:p>
        </p:txBody>
      </p:sp>
    </p:spTree>
    <p:extLst>
      <p:ext uri="{BB962C8B-B14F-4D97-AF65-F5344CB8AC3E}">
        <p14:creationId xmlns:p14="http://schemas.microsoft.com/office/powerpoint/2010/main" val="4026918749"/>
      </p:ext>
    </p:extLst>
  </p:cSld>
  <p:clrMapOvr>
    <a:overrideClrMapping bg1="lt1" tx1="dk1" bg2="lt2" tx2="dk2" accent1="accent1" accent2="accent2" accent3="accent3" accent4="accent4" accent5="accent5" accent6="accent6" hlink="hlink" folHlink="folHlink"/>
  </p:clrMapOvr>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89240"/>
            <a:ext cx="9144000" cy="769349"/>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Accordance" panose="00000400000000000000" pitchFamily="2" charset="-78"/>
              </a:rPr>
              <a:t>الفكرة الرئيسية لبطرس الأولى</a:t>
            </a:r>
            <a:endParaRPr lang="en-US" sz="5400" dirty="0">
              <a:effectLst>
                <a:glow rad="127000">
                  <a:schemeClr val="tx1"/>
                </a:glow>
              </a:effectLst>
              <a:ea typeface="Accordance" panose="00000400000000000000" pitchFamily="2" charset="-78"/>
            </a:endParaRPr>
          </a:p>
        </p:txBody>
      </p:sp>
      <p:sp>
        <p:nvSpPr>
          <p:cNvPr id="3" name="Rectangle 2"/>
          <p:cNvSpPr txBox="1">
            <a:spLocks noChangeArrowheads="1"/>
          </p:cNvSpPr>
          <p:nvPr/>
        </p:nvSpPr>
        <p:spPr bwMode="auto">
          <a:xfrm>
            <a:off x="377788" y="1380210"/>
            <a:ext cx="8388424" cy="2048790"/>
          </a:xfrm>
          <a:prstGeom prst="rect">
            <a:avLst/>
          </a:prstGeom>
          <a:gradFill flip="none" rotWithShape="1">
            <a:gsLst>
              <a:gs pos="0">
                <a:schemeClr val="accent1">
                  <a:shade val="30000"/>
                  <a:satMod val="115000"/>
                </a:schemeClr>
              </a:gs>
              <a:gs pos="50000">
                <a:schemeClr val="tx1"/>
              </a:gs>
              <a:gs pos="100000">
                <a:schemeClr val="accent2"/>
              </a:gs>
            </a:gsLst>
            <a:path path="circle">
              <a:fillToRect l="50000" t="50000" r="50000" b="50000"/>
            </a:path>
            <a:tileRect/>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أظهر تواضعاً مقدساً يكرم الآخرين.</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 name="Rectangle 2">
            <a:extLst>
              <a:ext uri="{FF2B5EF4-FFF2-40B4-BE49-F238E27FC236}">
                <a16:creationId xmlns:a16="http://schemas.microsoft.com/office/drawing/2014/main" id="{DC8568BF-9A40-3A42-82E7-595242C9141F}"/>
              </a:ext>
            </a:extLst>
          </p:cNvPr>
          <p:cNvSpPr txBox="1">
            <a:spLocks noChangeArrowheads="1"/>
          </p:cNvSpPr>
          <p:nvPr/>
        </p:nvSpPr>
        <p:spPr bwMode="auto">
          <a:xfrm>
            <a:off x="377788" y="154543"/>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40544191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p:tgtEl>
                                          <p:spTgt spid="900098"/>
                                        </p:tgtEl>
                                        <p:attrNameLst>
                                          <p:attrName>ppt_y</p:attrName>
                                        </p:attrNameLst>
                                      </p:cBhvr>
                                      <p:tavLst>
                                        <p:tav tm="0">
                                          <p:val>
                                            <p:strVal val="#ppt_y+#ppt_h*1.125000"/>
                                          </p:val>
                                        </p:tav>
                                        <p:tav tm="100000">
                                          <p:val>
                                            <p:strVal val="#ppt_y"/>
                                          </p:val>
                                        </p:tav>
                                      </p:tavLst>
                                    </p:anim>
                                    <p:animEffect transition="in" filter="wipe(up)">
                                      <p:cBhvr>
                                        <p:cTn id="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00098" name="Rectangle 2"/>
          <p:cNvSpPr>
            <a:spLocks noGrp="1" noChangeArrowheads="1"/>
          </p:cNvSpPr>
          <p:nvPr>
            <p:ph type="ctrTitle"/>
          </p:nvPr>
        </p:nvSpPr>
        <p:spPr>
          <a:xfrm>
            <a:off x="0" y="-27384"/>
            <a:ext cx="9144000" cy="1507008"/>
          </a:xfrm>
          <a:solidFill>
            <a:schemeClr val="tx1"/>
          </a:solidFill>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Accordance" panose="00000400000000000000" pitchFamily="2" charset="-78"/>
              </a:rPr>
              <a:t>أي من هذه الصفات الثلاثة يشكل التحدي الأكبر لك؟</a:t>
            </a:r>
          </a:p>
        </p:txBody>
      </p:sp>
      <p:sp>
        <p:nvSpPr>
          <p:cNvPr id="5" name="Rectangle 2">
            <a:extLst>
              <a:ext uri="{FF2B5EF4-FFF2-40B4-BE49-F238E27FC236}">
                <a16:creationId xmlns:a16="http://schemas.microsoft.com/office/drawing/2014/main" id="{F004E373-37F6-C04C-9A50-2EDEB1A89ED9}"/>
              </a:ext>
            </a:extLst>
          </p:cNvPr>
          <p:cNvSpPr txBox="1">
            <a:spLocks noChangeArrowheads="1"/>
          </p:cNvSpPr>
          <p:nvPr/>
        </p:nvSpPr>
        <p:spPr bwMode="auto">
          <a:xfrm>
            <a:off x="-1120" y="5277690"/>
            <a:ext cx="9144000" cy="15121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0" indent="-3465513" algn="r" defTabSz="914400" rtl="1" eaLnBrk="0" fontAlgn="base" latinLnBrk="0" hangingPunct="0">
              <a:lnSpc>
                <a:spcPct val="100000"/>
              </a:lnSpc>
              <a:spcBef>
                <a:spcPct val="0"/>
              </a:spcBef>
              <a:spcAft>
                <a:spcPct val="0"/>
              </a:spcAft>
              <a:buClrTx/>
              <a:buSzTx/>
              <a:buFontTx/>
              <a:buNone/>
              <a:tabLst/>
              <a:defRPr/>
            </a:pPr>
            <a:r>
              <a:rPr lang="ar-JO" dirty="0">
                <a:solidFill>
                  <a:srgbClr val="FFFF00"/>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rPr>
              <a:t>إ</a:t>
            </a:r>
            <a:r>
              <a:rPr kumimoji="0" lang="ar-SA" sz="40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نكار الذات</a:t>
            </a: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أي معركة عليك أن تخسرها؟</a:t>
            </a:r>
          </a:p>
          <a:p>
            <a:pPr marL="3473450" marR="0" lvl="0" indent="-3465513" algn="r" defTabSz="914400" rtl="1"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381C3112-7A5C-2441-BF20-C660B29633B8}"/>
              </a:ext>
            </a:extLst>
          </p:cNvPr>
          <p:cNvSpPr txBox="1">
            <a:spLocks noChangeArrowheads="1"/>
          </p:cNvSpPr>
          <p:nvPr/>
        </p:nvSpPr>
        <p:spPr bwMode="auto">
          <a:xfrm>
            <a:off x="-1120" y="1735086"/>
            <a:ext cx="9144000" cy="137180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القداسة</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هل كانت مقاييسك أقل من المستوى؟</a:t>
            </a:r>
          </a:p>
          <a:p>
            <a:pPr marL="3473450" marR="0" lvl="3" indent="-3465513" algn="l"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 name="Rectangle 2">
            <a:extLst>
              <a:ext uri="{FF2B5EF4-FFF2-40B4-BE49-F238E27FC236}">
                <a16:creationId xmlns:a16="http://schemas.microsoft.com/office/drawing/2014/main" id="{2425D8D8-B224-AF49-8745-1563A903F458}"/>
              </a:ext>
            </a:extLst>
          </p:cNvPr>
          <p:cNvSpPr txBox="1">
            <a:spLocks noChangeArrowheads="1"/>
          </p:cNvSpPr>
          <p:nvPr/>
        </p:nvSpPr>
        <p:spPr bwMode="auto">
          <a:xfrm>
            <a:off x="-1120" y="3175038"/>
            <a:ext cx="9144000" cy="2007391"/>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الخضوع</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أين تريد أن تكون متسيداً لكن الله يريدك أن تخضع؟</a:t>
            </a:r>
          </a:p>
        </p:txBody>
      </p:sp>
      <p:sp>
        <p:nvSpPr>
          <p:cNvPr id="8" name="Rectangle 2">
            <a:extLst>
              <a:ext uri="{FF2B5EF4-FFF2-40B4-BE49-F238E27FC236}">
                <a16:creationId xmlns:a16="http://schemas.microsoft.com/office/drawing/2014/main" id="{42E3E88A-FB6D-6445-9417-50812153BC82}"/>
              </a:ext>
            </a:extLst>
          </p:cNvPr>
          <p:cNvSpPr txBox="1">
            <a:spLocks noChangeArrowheads="1"/>
          </p:cNvSpPr>
          <p:nvPr/>
        </p:nvSpPr>
        <p:spPr bwMode="auto">
          <a:xfrm>
            <a:off x="18661" y="5926003"/>
            <a:ext cx="302433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1 بطرس</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4159608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31640831"/>
      </p:ext>
    </p:extLst>
  </p:cSld>
  <p:clrMapOvr>
    <a:masterClrMapping/>
  </p:clrMapOvr>
  <p:transition/>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2286000"/>
            <a:ext cx="9144000" cy="430213"/>
            <a:chOff x="144" y="1440"/>
            <a:chExt cx="5424" cy="271"/>
          </a:xfrm>
        </p:grpSpPr>
        <p:sp>
          <p:nvSpPr>
            <p:cNvPr id="594963" name="Text Box 4"/>
            <p:cNvSpPr txBox="1">
              <a:spLocks noChangeArrowheads="1"/>
            </p:cNvSpPr>
            <p:nvPr/>
          </p:nvSpPr>
          <p:spPr bwMode="auto">
            <a:xfrm>
              <a:off x="2688" y="1440"/>
              <a:ext cx="2880" cy="26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chemeClr val="tx1"/>
                  </a:solidFill>
                  <a:latin typeface="Arial" panose="020B0604020202020204" pitchFamily="34" charset="0"/>
                  <a:cs typeface="Arial" panose="020B0604020202020204" pitchFamily="34" charset="0"/>
                </a:rPr>
                <a:t>السبب ...</a:t>
              </a:r>
              <a:endParaRPr lang="en-US" sz="2200" b="1" dirty="0">
                <a:solidFill>
                  <a:schemeClr val="tx1"/>
                </a:solidFill>
                <a:latin typeface="Arial" panose="020B0604020202020204" pitchFamily="34" charset="0"/>
                <a:cs typeface="Arial" panose="020B0604020202020204" pitchFamily="34" charset="0"/>
              </a:endParaRPr>
            </a:p>
          </p:txBody>
        </p:sp>
        <p:sp>
          <p:nvSpPr>
            <p:cNvPr id="594964" name="Text Box 5"/>
            <p:cNvSpPr txBox="1">
              <a:spLocks noChangeArrowheads="1"/>
            </p:cNvSpPr>
            <p:nvPr/>
          </p:nvSpPr>
          <p:spPr bwMode="auto">
            <a:xfrm>
              <a:off x="144" y="1440"/>
              <a:ext cx="2544" cy="27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chemeClr val="tx1"/>
                  </a:solidFill>
                  <a:latin typeface="Arial" panose="020B0604020202020204" pitchFamily="34" charset="0"/>
                  <a:cs typeface="Arial" panose="020B0604020202020204" pitchFamily="34" charset="0"/>
                </a:rPr>
                <a:t>يجب أن يكون المؤمنون</a:t>
              </a:r>
              <a:endParaRPr lang="en-US" sz="2200" b="1" dirty="0">
                <a:solidFill>
                  <a:schemeClr val="tx1"/>
                </a:solidFill>
                <a:latin typeface="Arial" panose="020B0604020202020204" pitchFamily="34" charset="0"/>
                <a:cs typeface="Arial" panose="020B0604020202020204" pitchFamily="34" charset="0"/>
              </a:endParaRPr>
            </a:p>
          </p:txBody>
        </p:sp>
      </p:grpSp>
      <p:sp>
        <p:nvSpPr>
          <p:cNvPr id="117766" name="Text Box 6"/>
          <p:cNvSpPr txBox="1">
            <a:spLocks noChangeArrowheads="1"/>
          </p:cNvSpPr>
          <p:nvPr/>
        </p:nvSpPr>
        <p:spPr bwMode="auto">
          <a:xfrm>
            <a:off x="1066800" y="1371600"/>
            <a:ext cx="6400800" cy="523875"/>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ar-JO" sz="2800" b="1" dirty="0">
                <a:solidFill>
                  <a:srgbClr val="000000"/>
                </a:solidFill>
                <a:latin typeface="Arial" panose="020B0604020202020204" pitchFamily="34" charset="0"/>
                <a:cs typeface="Arial" panose="020B0604020202020204" pitchFamily="34" charset="0"/>
              </a:rPr>
              <a:t>السلوك المسيحي في مجتمع وثني</a:t>
            </a:r>
            <a:endParaRPr lang="en-US" sz="2800" b="1" dirty="0">
              <a:solidFill>
                <a:srgbClr val="000000"/>
              </a:solidFill>
              <a:latin typeface="Arial" panose="020B0604020202020204" pitchFamily="34" charset="0"/>
              <a:cs typeface="Arial" panose="020B0604020202020204" pitchFamily="34" charset="0"/>
            </a:endParaRPr>
          </a:p>
        </p:txBody>
      </p:sp>
      <p:grpSp>
        <p:nvGrpSpPr>
          <p:cNvPr id="3" name="Group 7"/>
          <p:cNvGrpSpPr>
            <a:grpSpLocks/>
          </p:cNvGrpSpPr>
          <p:nvPr/>
        </p:nvGrpSpPr>
        <p:grpSpPr bwMode="auto">
          <a:xfrm>
            <a:off x="0" y="2800350"/>
            <a:ext cx="9144000" cy="430213"/>
            <a:chOff x="336" y="1872"/>
            <a:chExt cx="5424" cy="271"/>
          </a:xfrm>
        </p:grpSpPr>
        <p:sp>
          <p:nvSpPr>
            <p:cNvPr id="594961" name="Text Box 8"/>
            <p:cNvSpPr txBox="1">
              <a:spLocks noChangeArrowheads="1"/>
            </p:cNvSpPr>
            <p:nvPr/>
          </p:nvSpPr>
          <p:spPr bwMode="auto">
            <a:xfrm>
              <a:off x="2880" y="1872"/>
              <a:ext cx="2880" cy="271"/>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تسكيت الناس الأغبياء (2: 15)</a:t>
              </a:r>
              <a:endParaRPr lang="en-US" sz="2200" b="1" dirty="0">
                <a:solidFill>
                  <a:srgbClr val="800000"/>
                </a:solidFill>
                <a:latin typeface="Arial" panose="020B0604020202020204" pitchFamily="34" charset="0"/>
                <a:cs typeface="Arial" panose="020B0604020202020204" pitchFamily="34" charset="0"/>
              </a:endParaRPr>
            </a:p>
          </p:txBody>
        </p:sp>
        <p:sp>
          <p:nvSpPr>
            <p:cNvPr id="594962" name="Text Box 9"/>
            <p:cNvSpPr txBox="1">
              <a:spLocks noChangeArrowheads="1"/>
            </p:cNvSpPr>
            <p:nvPr/>
          </p:nvSpPr>
          <p:spPr bwMode="auto">
            <a:xfrm>
              <a:off x="336" y="1872"/>
              <a:ext cx="2544" cy="271"/>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مواطنين صالحين (2: 13-14)</a:t>
              </a:r>
              <a:endParaRPr lang="en-US" sz="2200" b="1" dirty="0">
                <a:solidFill>
                  <a:srgbClr val="800000"/>
                </a:solidFill>
                <a:latin typeface="Arial" panose="020B0604020202020204" pitchFamily="34" charset="0"/>
                <a:cs typeface="Arial" panose="020B0604020202020204" pitchFamily="34" charset="0"/>
              </a:endParaRPr>
            </a:p>
          </p:txBody>
        </p:sp>
      </p:grpSp>
      <p:grpSp>
        <p:nvGrpSpPr>
          <p:cNvPr id="4" name="Group 10"/>
          <p:cNvGrpSpPr>
            <a:grpSpLocks/>
          </p:cNvGrpSpPr>
          <p:nvPr/>
        </p:nvGrpSpPr>
        <p:grpSpPr bwMode="auto">
          <a:xfrm>
            <a:off x="0" y="3314700"/>
            <a:ext cx="9144000" cy="430213"/>
            <a:chOff x="336" y="1872"/>
            <a:chExt cx="5424" cy="271"/>
          </a:xfrm>
        </p:grpSpPr>
        <p:sp>
          <p:nvSpPr>
            <p:cNvPr id="594959" name="Text Box 11"/>
            <p:cNvSpPr txBox="1">
              <a:spLocks noChangeArrowheads="1"/>
            </p:cNvSpPr>
            <p:nvPr/>
          </p:nvSpPr>
          <p:spPr bwMode="auto">
            <a:xfrm>
              <a:off x="2880" y="1872"/>
              <a:ext cx="2880" cy="271"/>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المسيح مثالنا (2: 21)</a:t>
              </a:r>
              <a:endParaRPr lang="en-US" sz="2200" b="1" dirty="0">
                <a:solidFill>
                  <a:srgbClr val="800000"/>
                </a:solidFill>
                <a:latin typeface="Arial" panose="020B0604020202020204" pitchFamily="34" charset="0"/>
                <a:cs typeface="Arial" panose="020B0604020202020204" pitchFamily="34" charset="0"/>
              </a:endParaRPr>
            </a:p>
          </p:txBody>
        </p:sp>
        <p:sp>
          <p:nvSpPr>
            <p:cNvPr id="594960" name="Text Box 12"/>
            <p:cNvSpPr txBox="1">
              <a:spLocks noChangeArrowheads="1"/>
            </p:cNvSpPr>
            <p:nvPr/>
          </p:nvSpPr>
          <p:spPr bwMode="auto">
            <a:xfrm>
              <a:off x="336" y="1872"/>
              <a:ext cx="2544" cy="271"/>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عبيد طائعين (2: 18)</a:t>
              </a:r>
              <a:endParaRPr lang="en-US" sz="2200" b="1" dirty="0">
                <a:solidFill>
                  <a:srgbClr val="800000"/>
                </a:solidFill>
                <a:latin typeface="Arial" panose="020B0604020202020204" pitchFamily="34" charset="0"/>
                <a:cs typeface="Arial" panose="020B0604020202020204" pitchFamily="34" charset="0"/>
              </a:endParaRPr>
            </a:p>
          </p:txBody>
        </p:sp>
      </p:grpSp>
      <p:grpSp>
        <p:nvGrpSpPr>
          <p:cNvPr id="5" name="Group 13"/>
          <p:cNvGrpSpPr>
            <a:grpSpLocks/>
          </p:cNvGrpSpPr>
          <p:nvPr/>
        </p:nvGrpSpPr>
        <p:grpSpPr bwMode="auto">
          <a:xfrm>
            <a:off x="0" y="3824290"/>
            <a:ext cx="9144000" cy="769938"/>
            <a:chOff x="336" y="1872"/>
            <a:chExt cx="5424" cy="485"/>
          </a:xfrm>
        </p:grpSpPr>
        <p:sp>
          <p:nvSpPr>
            <p:cNvPr id="594957" name="Text Box 14"/>
            <p:cNvSpPr txBox="1">
              <a:spLocks noChangeArrowheads="1"/>
            </p:cNvSpPr>
            <p:nvPr/>
          </p:nvSpPr>
          <p:spPr bwMode="auto">
            <a:xfrm>
              <a:off x="2880" y="1872"/>
              <a:ext cx="2880" cy="48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بعض الأزواج غير المؤمنين يربحون بسبب مثالهن (3: 1-2)</a:t>
              </a:r>
              <a:endParaRPr lang="en-US" sz="2200" b="1" dirty="0">
                <a:solidFill>
                  <a:srgbClr val="800000"/>
                </a:solidFill>
                <a:latin typeface="Arial" panose="020B0604020202020204" pitchFamily="34" charset="0"/>
                <a:cs typeface="Arial" panose="020B0604020202020204" pitchFamily="34" charset="0"/>
              </a:endParaRPr>
            </a:p>
          </p:txBody>
        </p:sp>
        <p:sp>
          <p:nvSpPr>
            <p:cNvPr id="594958" name="Text Box 15"/>
            <p:cNvSpPr txBox="1">
              <a:spLocks noChangeArrowheads="1"/>
            </p:cNvSpPr>
            <p:nvPr/>
          </p:nvSpPr>
          <p:spPr bwMode="auto">
            <a:xfrm>
              <a:off x="336" y="1872"/>
              <a:ext cx="2544" cy="485"/>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زوجات خاضعات (3: 1)</a:t>
              </a:r>
              <a:endParaRPr lang="en-US" sz="2200" b="1" dirty="0">
                <a:solidFill>
                  <a:srgbClr val="800000"/>
                </a:solidFill>
                <a:latin typeface="Arial" panose="020B0604020202020204" pitchFamily="34" charset="0"/>
                <a:cs typeface="Arial" panose="020B0604020202020204" pitchFamily="34" charset="0"/>
              </a:endParaRPr>
            </a:p>
            <a:p>
              <a:pPr eaLnBrk="1" hangingPunct="1"/>
              <a:endParaRPr lang="en-US" sz="2200" b="1" dirty="0">
                <a:solidFill>
                  <a:srgbClr val="800000"/>
                </a:solidFill>
                <a:latin typeface="Arial" panose="020B0604020202020204" pitchFamily="34" charset="0"/>
                <a:cs typeface="Arial" panose="020B0604020202020204" pitchFamily="34" charset="0"/>
              </a:endParaRPr>
            </a:p>
          </p:txBody>
        </p:sp>
      </p:grpSp>
      <p:grpSp>
        <p:nvGrpSpPr>
          <p:cNvPr id="6" name="Group 16"/>
          <p:cNvGrpSpPr>
            <a:grpSpLocks/>
          </p:cNvGrpSpPr>
          <p:nvPr/>
        </p:nvGrpSpPr>
        <p:grpSpPr bwMode="auto">
          <a:xfrm>
            <a:off x="0" y="4670425"/>
            <a:ext cx="9144000" cy="430213"/>
            <a:chOff x="336" y="1872"/>
            <a:chExt cx="5424" cy="271"/>
          </a:xfrm>
        </p:grpSpPr>
        <p:sp>
          <p:nvSpPr>
            <p:cNvPr id="594955" name="Text Box 17"/>
            <p:cNvSpPr txBox="1">
              <a:spLocks noChangeArrowheads="1"/>
            </p:cNvSpPr>
            <p:nvPr/>
          </p:nvSpPr>
          <p:spPr bwMode="auto">
            <a:xfrm>
              <a:off x="2880" y="1872"/>
              <a:ext cx="2880" cy="271"/>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سماع صلواتهم (3: 7ب)</a:t>
              </a:r>
              <a:endParaRPr lang="en-US" sz="2200" b="1" dirty="0">
                <a:solidFill>
                  <a:srgbClr val="800000"/>
                </a:solidFill>
                <a:latin typeface="Arial" panose="020B0604020202020204" pitchFamily="34" charset="0"/>
                <a:cs typeface="Arial" panose="020B0604020202020204" pitchFamily="34" charset="0"/>
              </a:endParaRPr>
            </a:p>
          </p:txBody>
        </p:sp>
        <p:sp>
          <p:nvSpPr>
            <p:cNvPr id="594956" name="Text Box 18"/>
            <p:cNvSpPr txBox="1">
              <a:spLocks noChangeArrowheads="1"/>
            </p:cNvSpPr>
            <p:nvPr/>
          </p:nvSpPr>
          <p:spPr bwMode="auto">
            <a:xfrm>
              <a:off x="336" y="1872"/>
              <a:ext cx="2544" cy="269"/>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أزواج مراعون (3: 7 أ)</a:t>
              </a:r>
              <a:endParaRPr lang="en-US" sz="2200" b="1" dirty="0">
                <a:solidFill>
                  <a:srgbClr val="800000"/>
                </a:solidFill>
                <a:latin typeface="Arial" panose="020B0604020202020204" pitchFamily="34" charset="0"/>
                <a:cs typeface="Arial" panose="020B0604020202020204" pitchFamily="34" charset="0"/>
              </a:endParaRPr>
            </a:p>
          </p:txBody>
        </p:sp>
      </p:grpSp>
      <p:grpSp>
        <p:nvGrpSpPr>
          <p:cNvPr id="7" name="Group 19"/>
          <p:cNvGrpSpPr>
            <a:grpSpLocks/>
          </p:cNvGrpSpPr>
          <p:nvPr/>
        </p:nvGrpSpPr>
        <p:grpSpPr bwMode="auto">
          <a:xfrm>
            <a:off x="0" y="5181604"/>
            <a:ext cx="9144000" cy="430213"/>
            <a:chOff x="336" y="1872"/>
            <a:chExt cx="5424" cy="271"/>
          </a:xfrm>
        </p:grpSpPr>
        <p:sp>
          <p:nvSpPr>
            <p:cNvPr id="594953" name="Text Box 20"/>
            <p:cNvSpPr txBox="1">
              <a:spLocks noChangeArrowheads="1"/>
            </p:cNvSpPr>
            <p:nvPr/>
          </p:nvSpPr>
          <p:spPr bwMode="auto">
            <a:xfrm>
              <a:off x="2880" y="1872"/>
              <a:ext cx="2880" cy="271"/>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يرثون بركة (3: 9)</a:t>
              </a:r>
              <a:endParaRPr lang="en-US" sz="2200" b="1" dirty="0">
                <a:solidFill>
                  <a:srgbClr val="800000"/>
                </a:solidFill>
                <a:latin typeface="Arial" panose="020B0604020202020204" pitchFamily="34" charset="0"/>
                <a:cs typeface="Arial" panose="020B0604020202020204" pitchFamily="34" charset="0"/>
              </a:endParaRPr>
            </a:p>
          </p:txBody>
        </p:sp>
        <p:sp>
          <p:nvSpPr>
            <p:cNvPr id="594954" name="Text Box 21"/>
            <p:cNvSpPr txBox="1">
              <a:spLocks noChangeArrowheads="1"/>
            </p:cNvSpPr>
            <p:nvPr/>
          </p:nvSpPr>
          <p:spPr bwMode="auto">
            <a:xfrm>
              <a:off x="336" y="1872"/>
              <a:ext cx="2544" cy="271"/>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إخوة وأخوات شفوقين (3: 8)</a:t>
              </a:r>
              <a:endParaRPr lang="en-US" sz="2200" b="1" dirty="0">
                <a:solidFill>
                  <a:srgbClr val="800000"/>
                </a:solidFill>
                <a:latin typeface="Arial" panose="020B0604020202020204" pitchFamily="34" charset="0"/>
                <a:cs typeface="Arial" panose="020B0604020202020204" pitchFamily="34" charset="0"/>
              </a:endParaRPr>
            </a:p>
          </p:txBody>
        </p:sp>
      </p:grpSp>
      <p:sp>
        <p:nvSpPr>
          <p:cNvPr id="594952" name="Rectangle 22"/>
          <p:cNvSpPr>
            <a:spLocks noGrp="1" noChangeArrowheads="1"/>
          </p:cNvSpPr>
          <p:nvPr>
            <p:ph type="title" idx="4294967295"/>
          </p:nvPr>
        </p:nvSpPr>
        <p:spPr>
          <a:xfrm>
            <a:off x="457200" y="292100"/>
            <a:ext cx="8229600" cy="701675"/>
          </a:xfrm>
          <a:solidFill>
            <a:srgbClr val="FF0000"/>
          </a:solidFill>
          <a:extLs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algn="ctr" eaLnBrk="1" hangingPunct="1">
              <a:spcBef>
                <a:spcPct val="50000"/>
              </a:spcBef>
            </a:pPr>
            <a:r>
              <a:rPr lang="ar-JO" sz="4000" b="1" dirty="0">
                <a:solidFill>
                  <a:schemeClr val="tx1"/>
                </a:solidFill>
                <a:effectLst/>
                <a:latin typeface="Arial" panose="020B0604020202020204" pitchFamily="34" charset="0"/>
                <a:ea typeface="ＭＳ Ｐゴシック" charset="0"/>
                <a:cs typeface="Arial" panose="020B0604020202020204" pitchFamily="34" charset="0"/>
              </a:rPr>
              <a:t>تطبيقات</a:t>
            </a:r>
            <a:endParaRPr lang="en-US" sz="2800" b="1" dirty="0">
              <a:solidFill>
                <a:schemeClr val="tx1"/>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wipe(up)">
                                      <p:cBhvr>
                                        <p:cTn id="7" dur="500"/>
                                        <p:tgtEl>
                                          <p:spTgt spid="117766"/>
                                        </p:tgtEl>
                                      </p:cBhvr>
                                    </p:animEffect>
                                  </p:childTnLst>
                                </p:cTn>
                              </p:par>
                            </p:childTnLst>
                          </p:cTn>
                        </p:par>
                        <p:par>
                          <p:cTn id="8" fill="hold" nodeType="afterGroup">
                            <p:stCondLst>
                              <p:cond delay="500"/>
                            </p:stCondLst>
                            <p:childTnLst>
                              <p:par>
                                <p:cTn id="9" presetID="22" presetClass="entr" presetSubtype="1" fill="hold"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animBg="1" autoUpdateAnimBg="0"/>
    </p:bldLst>
  </p:timing>
</p:sld>
</file>

<file path=ppt/slides/slide3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690424"/>
            <a:ext cx="7772400" cy="2051724"/>
          </a:xfrm>
        </p:spPr>
        <p:txBody>
          <a:bodyPr vert="horz" lIns="91440" tIns="45720" rIns="91440" bIns="45720" rtlCol="0" anchor="t">
            <a:noAutofit/>
          </a:bodyPr>
          <a:lstStyle/>
          <a:p>
            <a:r>
              <a:rPr lang="ar-JO" sz="54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يوماً بعد يوم</a:t>
            </a:r>
            <a:br>
              <a:rPr lang="en-US" sz="54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br>
              <a:rPr lang="en-US"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آندرو ل. سكوج / كارولينا ويلمينا</a:t>
            </a:r>
            <a:br>
              <a:rPr lang="ar-JO"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ساندل-بيرغ / كين باركر / أوسكار</a:t>
            </a:r>
            <a:br>
              <a:rPr lang="ar-JO"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آنفيلت / مجموعة موسيقى الكلمة</a:t>
            </a:r>
            <a:endParaRPr lang="en-US"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13973" y="5445817"/>
            <a:ext cx="6400800" cy="1412183"/>
          </a:xfrm>
        </p:spPr>
        <p:txBody>
          <a:bodyPr vert="horz" lIns="91440" tIns="45720" rIns="91440" bIns="45720" rtlCol="0" anchor="t">
            <a:noAutofit/>
          </a:bodyPr>
          <a:lstStyle/>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CCLI Song # 3271759</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 Words: Public Domain</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Music: 2001 Word Music, LLC (Admin. by </a:t>
            </a:r>
            <a:r>
              <a:rPr lang="en-US" sz="1600" b="1" dirty="0" err="1">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CopyCare</a:t>
            </a: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 Asia Ltd (Singapore Branch))</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CIC CCLI Licence # 277507</a:t>
            </a:r>
          </a:p>
          <a:p>
            <a:pPr algn="l">
              <a:spcBef>
                <a:spcPct val="0"/>
              </a:spcBef>
            </a:pPr>
            <a:endPar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325292043"/>
      </p:ext>
    </p:extLst>
  </p:cSld>
  <p:clrMapOvr>
    <a:overrideClrMapping bg1="lt1" tx1="dk1" bg2="lt2" tx2="dk2" accent1="accent1" accent2="accent2" accent3="accent3" accent4="accent4" accent5="accent5" accent6="accent6" hlink="hlink" folHlink="folHlink"/>
  </p:clrMapOvr>
  <p:transition/>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2461445"/>
          </a:xfrm>
        </p:spPr>
        <p:txBody>
          <a:bodyPr vert="horz" lIns="91440" tIns="45720" rIns="91440" bIns="45720" rtlCol="0" anchor="t">
            <a:noAutofit/>
          </a:bodyPr>
          <a:lstStyle/>
          <a:p>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يوماً بعد يوم ومع كل لحظة تمر </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أجد القوة لمواجهة تجاربي هنا</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واثقاً في نعمة والدي الحكيمة</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وليس لدي أي سبب للقلق أو الخوف</a:t>
            </a:r>
            <a:endParaRPr lang="en-US"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0367642"/>
      </p:ext>
    </p:extLst>
  </p:cSld>
  <p:clrMapOvr>
    <a:masterClrMapping/>
  </p:clrMapOvr>
  <p:transition/>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إنه هو الذي قلبه طيب إلى أبعد الحدود</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يعطي لكل يوم ما يراه أفضل</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وبمحبة جزء من الألم والمتعة</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ويختلط الكدح بالسلام والراحة.</a:t>
            </a:r>
            <a:endParaRPr lang="en-US"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6204461"/>
      </p:ext>
    </p:extLst>
  </p:cSld>
  <p:clrMapOvr>
    <a:masterClrMapping/>
  </p:clrMapOvr>
  <p:transition/>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في كل يوم الرب نفسه قريب مني </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برحمة خاصة في كل ساعة</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كل همومي التي يرغب في تحملها وتشجيعي</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هو الذي اسمه المستشار والقوة</a:t>
            </a:r>
            <a:endParaRPr lang="en-US"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4384661"/>
      </p:ext>
    </p:extLst>
  </p:cSld>
  <p:clrMapOvr>
    <a:masterClrMapping/>
  </p:clrMapOvr>
  <p:transition/>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حماية ابنه وكنزه </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هي تهمة وضعها على نفسه </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مثل أيامك ستكون قوتك على قياس </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هذا العهد الذي قطعه لي</a:t>
            </a:r>
            <a:endParaRPr lang="en-US"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77387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rtl="1"/>
            <a:r>
              <a:rPr lang="ar-SA" sz="3600" dirty="0"/>
              <a:t>١بطرس ١ : ١-٢</a:t>
            </a:r>
            <a:br>
              <a:rPr lang="ar-SA" sz="3600" dirty="0"/>
            </a:br>
            <a:br>
              <a:rPr lang="ar-JO" sz="3600" dirty="0"/>
            </a:br>
            <a:r>
              <a:rPr lang="ar-JO" sz="3600" dirty="0"/>
              <a:t>1 بطرس رسول يسوع المسيح، إلى المتغربين من شتات بنتس وغلاطية وكبدوكية وأسيا وبيثينية، المختارين</a:t>
            </a:r>
            <a:br>
              <a:rPr lang="ar-JO" sz="3600" dirty="0"/>
            </a:br>
            <a:r>
              <a:rPr lang="ar-JO" sz="3600" dirty="0"/>
              <a:t>2 بمقتضى علم الله الآب السابق، في تقديس الروح للطاعة، ورش دم يسوع المسيح: لتكثر لكم النعمة والسلام.</a:t>
            </a:r>
            <a:endParaRPr lang="ar-SA" sz="3600"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2676016930"/>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ساعدني إذن في كل ضيق </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حتى أثق بوعودك يا ​​رب </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حتى لا أفقد تعزية الإيمان العذبة </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التي قدمتها لي في كلمتك المقدسة</a:t>
            </a:r>
            <a:endParaRPr lang="en-US"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474835"/>
      </p:ext>
    </p:extLst>
  </p:cSld>
  <p:clrMapOvr>
    <a:masterClrMapping/>
  </p:clrMapOvr>
  <p:transition/>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ساعدني يا رب عندما يلتقي الكدح والمتاعب</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يجب أن آخذ من يد الأب</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الأيام تلو الأخرى واللحظات العابرة</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حتى أصل إلى أرض الموعد</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حتى أصل إلى أرض الموعد</a:t>
            </a:r>
            <a:endParaRPr lang="en-US"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941545"/>
      </p:ext>
    </p:extLst>
  </p:cSld>
  <p:clrMapOvr>
    <a:masterClrMapping/>
  </p:clrMapOvr>
  <p:transition/>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88257"/>
          </a:xfrm>
          <a:effectLst>
            <a:outerShdw blurRad="63500" dist="35921" dir="2700000" algn="ctr" rotWithShape="0">
              <a:schemeClr val="tx2">
                <a:alpha val="74998"/>
              </a:schemeClr>
            </a:outerShdw>
          </a:effectLst>
        </p:spPr>
        <p:txBody>
          <a:bodyPr anchor="ctr"/>
          <a:lstStyle/>
          <a:p>
            <a:pPr>
              <a:defRPr/>
            </a:pPr>
            <a:r>
              <a:rPr lang="ar-JO" sz="6000" dirty="0">
                <a:effectLst>
                  <a:glow rad="127000">
                    <a:schemeClr val="tx1"/>
                  </a:glow>
                </a:effectLst>
                <a:ea typeface="ＭＳ Ｐゴシック" charset="0"/>
              </a:rPr>
              <a:t>الصلاة</a:t>
            </a:r>
            <a:endParaRPr lang="en-US" sz="60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617726"/>
            <a:ext cx="9144000" cy="5143500"/>
          </a:xfrm>
          <a:prstGeom prst="rect">
            <a:avLst/>
          </a:prstGeom>
        </p:spPr>
      </p:pic>
    </p:spTree>
    <p:extLst>
      <p:ext uri="{BB962C8B-B14F-4D97-AF65-F5344CB8AC3E}">
        <p14:creationId xmlns:p14="http://schemas.microsoft.com/office/powerpoint/2010/main" val="211351632"/>
      </p:ext>
    </p:extLst>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5" name="Picture 2" descr="persecu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Rectangle 3"/>
          <p:cNvSpPr>
            <a:spLocks noGrp="1" noChangeArrowheads="1"/>
          </p:cNvSpPr>
          <p:nvPr>
            <p:ph type="ctrTitle"/>
          </p:nvPr>
        </p:nvSpPr>
        <p:spPr>
          <a:xfrm>
            <a:off x="533400" y="609600"/>
            <a:ext cx="7772400" cy="1431925"/>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أعضاء مشروع 1 بطرس الأصليين</a:t>
            </a:r>
            <a:endParaRPr lang="en-US" sz="4800" b="1" dirty="0">
              <a:latin typeface="Arial" panose="020B0604020202020204" pitchFamily="34" charset="0"/>
              <a:ea typeface="ＭＳ Ｐゴシック" charset="0"/>
              <a:cs typeface="Arial" panose="020B0604020202020204" pitchFamily="34" charset="0"/>
            </a:endParaRPr>
          </a:p>
        </p:txBody>
      </p:sp>
      <p:sp>
        <p:nvSpPr>
          <p:cNvPr id="75780" name="Text Box 4"/>
          <p:cNvSpPr txBox="1">
            <a:spLocks noChangeArrowheads="1"/>
          </p:cNvSpPr>
          <p:nvPr/>
        </p:nvSpPr>
        <p:spPr bwMode="auto">
          <a:xfrm>
            <a:off x="3352800" y="3429000"/>
            <a:ext cx="2438400" cy="579438"/>
          </a:xfrm>
          <a:prstGeom prst="rect">
            <a:avLst/>
          </a:prstGeom>
          <a:solidFill>
            <a:srgbClr val="00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روني آنغ</a:t>
            </a:r>
            <a:endParaRPr lang="en-US" b="1" dirty="0">
              <a:solidFill>
                <a:schemeClr val="tx1"/>
              </a:solidFill>
              <a:latin typeface="Arial" panose="020B0604020202020204" pitchFamily="34" charset="0"/>
              <a:cs typeface="Arial" panose="020B0604020202020204" pitchFamily="34" charset="0"/>
            </a:endParaRPr>
          </a:p>
        </p:txBody>
      </p:sp>
      <p:sp>
        <p:nvSpPr>
          <p:cNvPr id="75781" name="Text Box 5"/>
          <p:cNvSpPr txBox="1">
            <a:spLocks noChangeArrowheads="1"/>
          </p:cNvSpPr>
          <p:nvPr/>
        </p:nvSpPr>
        <p:spPr bwMode="auto">
          <a:xfrm>
            <a:off x="3048000" y="5562600"/>
            <a:ext cx="3276600" cy="584775"/>
          </a:xfrm>
          <a:prstGeom prst="rect">
            <a:avLst/>
          </a:prstGeom>
          <a:solidFill>
            <a:srgbClr val="FF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يوليانا تيموتيوس</a:t>
            </a:r>
            <a:endParaRPr lang="en-US" b="1" dirty="0">
              <a:solidFill>
                <a:srgbClr val="000000"/>
              </a:solidFill>
              <a:latin typeface="Arial" panose="020B0604020202020204" pitchFamily="34" charset="0"/>
              <a:cs typeface="Arial" panose="020B0604020202020204" pitchFamily="34" charset="0"/>
            </a:endParaRPr>
          </a:p>
        </p:txBody>
      </p:sp>
      <p:sp>
        <p:nvSpPr>
          <p:cNvPr id="75782" name="Text Box 6"/>
          <p:cNvSpPr txBox="1">
            <a:spLocks noChangeArrowheads="1"/>
          </p:cNvSpPr>
          <p:nvPr/>
        </p:nvSpPr>
        <p:spPr bwMode="auto">
          <a:xfrm>
            <a:off x="3124200" y="4800600"/>
            <a:ext cx="2971800" cy="579438"/>
          </a:xfrm>
          <a:prstGeom prst="rect">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جوزفين تان</a:t>
            </a:r>
            <a:endParaRPr lang="en-US" b="1" dirty="0">
              <a:solidFill>
                <a:srgbClr val="000000"/>
              </a:solidFill>
              <a:latin typeface="Arial" panose="020B0604020202020204" pitchFamily="34" charset="0"/>
              <a:cs typeface="Arial" panose="020B0604020202020204" pitchFamily="34" charset="0"/>
            </a:endParaRPr>
          </a:p>
        </p:txBody>
      </p:sp>
      <p:sp>
        <p:nvSpPr>
          <p:cNvPr id="75783" name="Text Box 7"/>
          <p:cNvSpPr txBox="1">
            <a:spLocks noChangeArrowheads="1"/>
          </p:cNvSpPr>
          <p:nvPr/>
        </p:nvSpPr>
        <p:spPr bwMode="auto">
          <a:xfrm>
            <a:off x="3276600" y="4114800"/>
            <a:ext cx="2667000" cy="584775"/>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نينغوبي ثيري</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5779"/>
                                        </p:tgtEl>
                                        <p:attrNameLst>
                                          <p:attrName>style.visibility</p:attrName>
                                        </p:attrNameLst>
                                      </p:cBhvr>
                                      <p:to>
                                        <p:strVal val="visible"/>
                                      </p:to>
                                    </p:set>
                                    <p:anim calcmode="lin" valueType="num">
                                      <p:cBhvr>
                                        <p:cTn id="7" dur="1000" fill="hold"/>
                                        <p:tgtEl>
                                          <p:spTgt spid="75779"/>
                                        </p:tgtEl>
                                        <p:attrNameLst>
                                          <p:attrName>ppt_w</p:attrName>
                                        </p:attrNameLst>
                                      </p:cBhvr>
                                      <p:tavLst>
                                        <p:tav tm="0">
                                          <p:val>
                                            <p:fltVal val="0"/>
                                          </p:val>
                                        </p:tav>
                                        <p:tav tm="100000">
                                          <p:val>
                                            <p:strVal val="#ppt_w"/>
                                          </p:val>
                                        </p:tav>
                                      </p:tavLst>
                                    </p:anim>
                                    <p:anim calcmode="lin" valueType="num">
                                      <p:cBhvr>
                                        <p:cTn id="8" dur="1000" fill="hold"/>
                                        <p:tgtEl>
                                          <p:spTgt spid="75779"/>
                                        </p:tgtEl>
                                        <p:attrNameLst>
                                          <p:attrName>ppt_h</p:attrName>
                                        </p:attrNameLst>
                                      </p:cBhvr>
                                      <p:tavLst>
                                        <p:tav tm="0">
                                          <p:val>
                                            <p:fltVal val="0"/>
                                          </p:val>
                                        </p:tav>
                                        <p:tav tm="100000">
                                          <p:val>
                                            <p:strVal val="#ppt_h"/>
                                          </p:val>
                                        </p:tav>
                                      </p:tavLst>
                                    </p:anim>
                                    <p:anim calcmode="lin" valueType="num">
                                      <p:cBhvr>
                                        <p:cTn id="9" dur="1000" fill="hold"/>
                                        <p:tgtEl>
                                          <p:spTgt spid="7577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577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2" fill="hold" grpId="0" nodeType="afterEffect">
                                  <p:stCondLst>
                                    <p:cond delay="1000"/>
                                  </p:stCondLst>
                                  <p:childTnLst>
                                    <p:set>
                                      <p:cBhvr>
                                        <p:cTn id="13" dur="1" fill="hold">
                                          <p:stCondLst>
                                            <p:cond delay="0"/>
                                          </p:stCondLst>
                                        </p:cTn>
                                        <p:tgtEl>
                                          <p:spTgt spid="75780"/>
                                        </p:tgtEl>
                                        <p:attrNameLst>
                                          <p:attrName>style.visibility</p:attrName>
                                        </p:attrNameLst>
                                      </p:cBhvr>
                                      <p:to>
                                        <p:strVal val="visible"/>
                                      </p:to>
                                    </p:set>
                                    <p:anim calcmode="lin" valueType="num">
                                      <p:cBhvr additive="base">
                                        <p:cTn id="14" dur="1000" fill="hold"/>
                                        <p:tgtEl>
                                          <p:spTgt spid="75780"/>
                                        </p:tgtEl>
                                        <p:attrNameLst>
                                          <p:attrName>ppt_x</p:attrName>
                                        </p:attrNameLst>
                                      </p:cBhvr>
                                      <p:tavLst>
                                        <p:tav tm="0">
                                          <p:val>
                                            <p:strVal val="1+#ppt_w/2"/>
                                          </p:val>
                                        </p:tav>
                                        <p:tav tm="100000">
                                          <p:val>
                                            <p:strVal val="#ppt_x"/>
                                          </p:val>
                                        </p:tav>
                                      </p:tavLst>
                                    </p:anim>
                                    <p:anim calcmode="lin" valueType="num">
                                      <p:cBhvr additive="base">
                                        <p:cTn id="15" dur="1000" fill="hold"/>
                                        <p:tgtEl>
                                          <p:spTgt spid="75780"/>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3000"/>
                            </p:stCondLst>
                            <p:childTnLst>
                              <p:par>
                                <p:cTn id="17" presetID="2" presetClass="entr" presetSubtype="8" fill="hold" grpId="0" nodeType="afterEffect">
                                  <p:stCondLst>
                                    <p:cond delay="1000"/>
                                  </p:stCondLst>
                                  <p:childTnLst>
                                    <p:set>
                                      <p:cBhvr>
                                        <p:cTn id="18" dur="1" fill="hold">
                                          <p:stCondLst>
                                            <p:cond delay="0"/>
                                          </p:stCondLst>
                                        </p:cTn>
                                        <p:tgtEl>
                                          <p:spTgt spid="75783"/>
                                        </p:tgtEl>
                                        <p:attrNameLst>
                                          <p:attrName>style.visibility</p:attrName>
                                        </p:attrNameLst>
                                      </p:cBhvr>
                                      <p:to>
                                        <p:strVal val="visible"/>
                                      </p:to>
                                    </p:set>
                                    <p:anim calcmode="lin" valueType="num">
                                      <p:cBhvr additive="base">
                                        <p:cTn id="19" dur="1000" fill="hold"/>
                                        <p:tgtEl>
                                          <p:spTgt spid="75783"/>
                                        </p:tgtEl>
                                        <p:attrNameLst>
                                          <p:attrName>ppt_x</p:attrName>
                                        </p:attrNameLst>
                                      </p:cBhvr>
                                      <p:tavLst>
                                        <p:tav tm="0">
                                          <p:val>
                                            <p:strVal val="0-#ppt_w/2"/>
                                          </p:val>
                                        </p:tav>
                                        <p:tav tm="100000">
                                          <p:val>
                                            <p:strVal val="#ppt_x"/>
                                          </p:val>
                                        </p:tav>
                                      </p:tavLst>
                                    </p:anim>
                                    <p:anim calcmode="lin" valueType="num">
                                      <p:cBhvr additive="base">
                                        <p:cTn id="20" dur="1000" fill="hold"/>
                                        <p:tgtEl>
                                          <p:spTgt spid="75783"/>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0"/>
                            </p:stCondLst>
                            <p:childTnLst>
                              <p:par>
                                <p:cTn id="22" presetID="2" presetClass="entr" presetSubtype="3" fill="hold" grpId="0" nodeType="afterEffect">
                                  <p:stCondLst>
                                    <p:cond delay="1000"/>
                                  </p:stCondLst>
                                  <p:childTnLst>
                                    <p:set>
                                      <p:cBhvr>
                                        <p:cTn id="23" dur="1" fill="hold">
                                          <p:stCondLst>
                                            <p:cond delay="0"/>
                                          </p:stCondLst>
                                        </p:cTn>
                                        <p:tgtEl>
                                          <p:spTgt spid="75782"/>
                                        </p:tgtEl>
                                        <p:attrNameLst>
                                          <p:attrName>style.visibility</p:attrName>
                                        </p:attrNameLst>
                                      </p:cBhvr>
                                      <p:to>
                                        <p:strVal val="visible"/>
                                      </p:to>
                                    </p:set>
                                    <p:anim calcmode="lin" valueType="num">
                                      <p:cBhvr additive="base">
                                        <p:cTn id="24" dur="1000" fill="hold"/>
                                        <p:tgtEl>
                                          <p:spTgt spid="75782"/>
                                        </p:tgtEl>
                                        <p:attrNameLst>
                                          <p:attrName>ppt_x</p:attrName>
                                        </p:attrNameLst>
                                      </p:cBhvr>
                                      <p:tavLst>
                                        <p:tav tm="0">
                                          <p:val>
                                            <p:strVal val="1+#ppt_w/2"/>
                                          </p:val>
                                        </p:tav>
                                        <p:tav tm="100000">
                                          <p:val>
                                            <p:strVal val="#ppt_x"/>
                                          </p:val>
                                        </p:tav>
                                      </p:tavLst>
                                    </p:anim>
                                    <p:anim calcmode="lin" valueType="num">
                                      <p:cBhvr additive="base">
                                        <p:cTn id="25" dur="1000" fill="hold"/>
                                        <p:tgtEl>
                                          <p:spTgt spid="75782"/>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7000"/>
                            </p:stCondLst>
                            <p:childTnLst>
                              <p:par>
                                <p:cTn id="27" presetID="2" presetClass="entr" presetSubtype="9" fill="hold" grpId="0" nodeType="afterEffect">
                                  <p:stCondLst>
                                    <p:cond delay="1000"/>
                                  </p:stCondLst>
                                  <p:childTnLst>
                                    <p:set>
                                      <p:cBhvr>
                                        <p:cTn id="28" dur="1" fill="hold">
                                          <p:stCondLst>
                                            <p:cond delay="0"/>
                                          </p:stCondLst>
                                        </p:cTn>
                                        <p:tgtEl>
                                          <p:spTgt spid="75781"/>
                                        </p:tgtEl>
                                        <p:attrNameLst>
                                          <p:attrName>style.visibility</p:attrName>
                                        </p:attrNameLst>
                                      </p:cBhvr>
                                      <p:to>
                                        <p:strVal val="visible"/>
                                      </p:to>
                                    </p:set>
                                    <p:anim calcmode="lin" valueType="num">
                                      <p:cBhvr additive="base">
                                        <p:cTn id="29" dur="1000" fill="hold"/>
                                        <p:tgtEl>
                                          <p:spTgt spid="75781"/>
                                        </p:tgtEl>
                                        <p:attrNameLst>
                                          <p:attrName>ppt_x</p:attrName>
                                        </p:attrNameLst>
                                      </p:cBhvr>
                                      <p:tavLst>
                                        <p:tav tm="0">
                                          <p:val>
                                            <p:strVal val="0-#ppt_w/2"/>
                                          </p:val>
                                        </p:tav>
                                        <p:tav tm="100000">
                                          <p:val>
                                            <p:strVal val="#ppt_x"/>
                                          </p:val>
                                        </p:tav>
                                      </p:tavLst>
                                    </p:anim>
                                    <p:anim calcmode="lin" valueType="num">
                                      <p:cBhvr additive="base">
                                        <p:cTn id="30" dur="1000" fill="hold"/>
                                        <p:tgtEl>
                                          <p:spTgt spid="757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p:bldP spid="75780" grpId="0" animBg="1"/>
      <p:bldP spid="75781" grpId="0" animBg="1"/>
      <p:bldP spid="75782" grpId="0" animBg="1"/>
      <p:bldP spid="75783"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2"/>
          <p:cNvSpPr>
            <a:spLocks noGrp="1" noChangeArrowheads="1"/>
          </p:cNvSpPr>
          <p:nvPr>
            <p:ph type="title"/>
          </p:nvPr>
        </p:nvSpPr>
        <p:spPr>
          <a:xfrm>
            <a:off x="0" y="-609600"/>
            <a:ext cx="1905000" cy="792163"/>
          </a:xfrm>
          <a:noFill/>
        </p:spPr>
        <p:txBody>
          <a:bodyPr/>
          <a:lstStyle/>
          <a:p>
            <a:pPr eaLnBrk="1" hangingPunct="1"/>
            <a:r>
              <a:rPr lang="en-US" b="1">
                <a:solidFill>
                  <a:schemeClr val="tx1"/>
                </a:solidFill>
                <a:latin typeface="Times New Roman" charset="0"/>
                <a:ea typeface="ＭＳ Ｐゴシック" charset="0"/>
                <a:cs typeface="ＭＳ Ｐゴシック" charset="0"/>
              </a:rPr>
              <a:t>Black</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مسح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a:t>
            </a:r>
            <a:r>
              <a:rPr lang="ar-JO" sz="4000" b="1" dirty="0">
                <a:solidFill>
                  <a:srgbClr val="FFFFFF"/>
                </a:solidFill>
                <a:latin typeface="Arial" panose="020B0604020202020204" pitchFamily="34" charset="0"/>
                <a:cs typeface="Arial" panose="020B0604020202020204" pitchFamily="34" charset="0"/>
              </a:rPr>
              <a:t>لى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1" y="14734"/>
            <a:ext cx="5663478"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3600" dirty="0"/>
              <a:t>١بطرس ١ : ٣-٥</a:t>
            </a:r>
            <a:br>
              <a:rPr lang="ar-SA" sz="3600" dirty="0"/>
            </a:br>
            <a:br>
              <a:rPr lang="en-US" sz="3600" dirty="0"/>
            </a:br>
            <a:r>
              <a:rPr lang="ar-JO" sz="3600" dirty="0"/>
              <a:t>3 مبارك الله أبو ربنا يسوع المسيح، الذي حسب رحمته الكثيرة ولدنا ثانية لرجاء حي، بقيامة يسوع المسيح من الأموات 4 لميراث لا يفنى ولا يتدنس ولا يضمحل، محفوظ في السماوات لأجلكم 5 أنتم الذين بقوة الله محروسون بإيمان، لخلاص مستعد أن يعلن في الزمان الأخير.</a:t>
            </a:r>
            <a:endParaRPr lang="ar-SA" sz="3600"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06713844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602644" y="29469"/>
            <a:ext cx="5541356"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3600" dirty="0"/>
              <a:t>١بطرس ١ : ٦-٧</a:t>
            </a:r>
            <a:br>
              <a:rPr lang="ar-SA" sz="3600" dirty="0"/>
            </a:br>
            <a:br>
              <a:rPr lang="ar-JO" sz="3600" dirty="0"/>
            </a:br>
            <a:r>
              <a:rPr lang="ar-JO" sz="3600" dirty="0"/>
              <a:t>6 الذي به تبتهجون، مع أنكم الآن - إن كان يجب تحزنون يسيراً بتجارب متنوعة 7 لكي تكون تزكية إيمانكم، وهي أثمن من الذهب الفاني، مع أنه يمتحن بالنار، توجد للمدح والكرامة والمجد عند استعلان يسوع المسيح</a:t>
            </a:r>
            <a:endParaRPr lang="ar-SA" sz="3600"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0893398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3600" dirty="0"/>
              <a:t>١بطرس ١ : ٨-٩</a:t>
            </a:r>
            <a:br>
              <a:rPr lang="ar-SA" sz="3600" dirty="0"/>
            </a:br>
            <a:br>
              <a:rPr lang="ar-JO" sz="3600" dirty="0"/>
            </a:br>
            <a:r>
              <a:rPr lang="ar-JO" sz="3600" dirty="0"/>
              <a:t>8 الذي وإن لم تروه تحبونه. ذلك وإن كنتم لا ترونه الآن لكن تؤمنون به، فتبتهجون بفرح لا ينطق به ومجيد 9 نائلين غاية إيمانكم خلاص النفوس.</a:t>
            </a:r>
            <a:r>
              <a:rPr lang="ar-SA" sz="3600" dirty="0"/>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4823934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3843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a:defRPr sz="4800" b="1">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12 أيها الأحباء لا تستغربوا البلوى المحرقة التي بينكم حادثة، لأجل امتحانكم كأنه أصابكم أمر غريب 13 بل كما اشتركتم في آلام المسيح، افرحوا لكي تفرحوا في استعلان مجده أيضا مبتهجين ... كتبت إليكم بكلمات قليلة واعظاً وشاهداً، أن هذه هي نعمة الله الحقيقية التي فيها تقومون.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(4: 12-13؛ 5: 12)</a:t>
            </a:r>
            <a:endParaRPr kumimoji="0" lang="en-US" sz="3600" u="none" strike="noStrike" kern="1200" cap="none" spc="0" normalizeH="0" baseline="0" noProof="0" dirty="0">
              <a:ln>
                <a:noFill/>
              </a:ln>
              <a:solidFill>
                <a:srgbClr val="FFFFFF"/>
              </a:solidFill>
              <a:effectLst>
                <a:glow rad="127000">
                  <a:srgbClr val="000000"/>
                </a:glow>
              </a:effectLst>
              <a:uLnTx/>
              <a:uFillTx/>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275</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797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3600" dirty="0"/>
              <a:t>١بطرس ١ : ١٠-١١</a:t>
            </a:r>
            <a:br>
              <a:rPr lang="ar-SA" sz="3600" dirty="0"/>
            </a:br>
            <a:br>
              <a:rPr lang="ar-JO" sz="3600" dirty="0"/>
            </a:br>
            <a:r>
              <a:rPr lang="ar-JO" sz="3600" dirty="0"/>
              <a:t>10 الخلاص الذي فتش وبحث عنه أنبياء، الذين تنبأوا عن النعمة التي لأجلكم 11 باحثين أي وقت أو ما الوقت الذي كان يدل عليه روح المسيح الذي فيهم، إذ سبق فشهد بالآلام التي للمسيح والأمجاد التي بعدها.</a:t>
            </a:r>
            <a:r>
              <a:rPr lang="ar-SA" sz="3600" dirty="0"/>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57483444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3600" dirty="0"/>
              <a:t>١بطرس ١ : ١٢</a:t>
            </a:r>
            <a:br>
              <a:rPr lang="ar-SA" sz="3600" dirty="0"/>
            </a:br>
            <a:br>
              <a:rPr lang="ar-JO" sz="3600" dirty="0"/>
            </a:br>
            <a:r>
              <a:rPr lang="ar-JO" sz="3600" dirty="0"/>
              <a:t>12 الذين أعلن لهم أنهم ليس لأنفسهم، بل لنا كانوا يخدمون بهذه الأمور التي أخبرتم بها أنتم الآن، بواسطة الذين بشروكم في الروح القدس المرسل من السماء، التي تشتهي الملائكة أن تطلع عليها.</a:t>
            </a:r>
            <a:r>
              <a:rPr lang="ar-SA" sz="3600" dirty="0"/>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65685308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C0137"/>
        </a:solidFill>
        <a:effectLst/>
      </p:bgPr>
    </p:bg>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199960"/>
            <a:ext cx="9028112" cy="2260808"/>
          </a:xfrm>
          <a:noFill/>
        </p:spPr>
        <p:txBody>
          <a:bodyPr/>
          <a:lstStyle/>
          <a:p>
            <a:pPr eaLnBrk="1" hangingPunct="1"/>
            <a:r>
              <a:rPr lang="ar-JO" sz="5400" dirty="0">
                <a:solidFill>
                  <a:schemeClr val="bg1"/>
                </a:solidFill>
                <a:ea typeface="ＭＳ Ｐゴシック" charset="0"/>
              </a:rPr>
              <a:t>من كان بطرس؟</a:t>
            </a:r>
            <a:endParaRPr lang="en-US" sz="4800" dirty="0">
              <a:solidFill>
                <a:schemeClr val="bg1"/>
              </a:solidFill>
              <a:ea typeface="ＭＳ Ｐゴシック" charset="0"/>
            </a:endParaRPr>
          </a:p>
        </p:txBody>
      </p:sp>
      <p:sp>
        <p:nvSpPr>
          <p:cNvPr id="2" name="TextBox 1">
            <a:extLst>
              <a:ext uri="{FF2B5EF4-FFF2-40B4-BE49-F238E27FC236}">
                <a16:creationId xmlns:a16="http://schemas.microsoft.com/office/drawing/2014/main" id="{351F630B-745A-CA45-8E94-A83B856FA332}"/>
              </a:ext>
            </a:extLst>
          </p:cNvPr>
          <p:cNvSpPr txBox="1"/>
          <p:nvPr/>
        </p:nvSpPr>
        <p:spPr>
          <a:xfrm>
            <a:off x="683568" y="1628800"/>
            <a:ext cx="7488832" cy="452431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1 بطرس 5: 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1 : 40-42</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مرقس 1: 14-18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14: 22-33</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متى 16: 13-19</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17: 1-8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26: 69-75</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يوحنا 21: 1-11، 15-19</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 2: 1، 14-24، 37-41</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63888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2DDDB687-1492-B642-8262-596CFC9C09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9" t="1035" r="21174"/>
          <a:stretch/>
        </p:blipFill>
        <p:spPr bwMode="auto">
          <a:xfrm>
            <a:off x="1" y="0"/>
            <a:ext cx="9144000" cy="6890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4556" y="107655"/>
            <a:ext cx="9009443" cy="519726"/>
          </a:xfrm>
        </p:spPr>
        <p:txBody>
          <a:bodyPr/>
          <a:lstStyle/>
          <a:p>
            <a:r>
              <a:rPr lang="ar-JO" sz="3000" dirty="0">
                <a:cs typeface="Arial" panose="020B0604020202020204" pitchFamily="34" charset="0"/>
              </a:rPr>
              <a:t>الخط الزمني لحياة بطرس</a:t>
            </a:r>
            <a:endParaRPr lang="en-US" dirty="0">
              <a:cs typeface="Arial" panose="020B0604020202020204" pitchFamily="34" charset="0"/>
            </a:endParaRPr>
          </a:p>
        </p:txBody>
      </p:sp>
      <p:sp>
        <p:nvSpPr>
          <p:cNvPr id="4" name="Title 1">
            <a:extLst>
              <a:ext uri="{FF2B5EF4-FFF2-40B4-BE49-F238E27FC236}">
                <a16:creationId xmlns:a16="http://schemas.microsoft.com/office/drawing/2014/main" id="{45BB4A7D-34B4-CE4C-84BC-DD4F6B3E1BDB}"/>
              </a:ext>
            </a:extLst>
          </p:cNvPr>
          <p:cNvSpPr txBox="1">
            <a:spLocks/>
          </p:cNvSpPr>
          <p:nvPr/>
        </p:nvSpPr>
        <p:spPr bwMode="auto">
          <a:xfrm>
            <a:off x="1264082" y="6435655"/>
            <a:ext cx="777333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ESV </a:t>
            </a:r>
            <a:r>
              <a:rPr kumimoji="0" lang="ar-JO"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دراسة الكتاب المقدس، مقتبسة</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5" name="Title 1">
            <a:extLst>
              <a:ext uri="{FF2B5EF4-FFF2-40B4-BE49-F238E27FC236}">
                <a16:creationId xmlns:a16="http://schemas.microsoft.com/office/drawing/2014/main" id="{616F77B9-3AC6-DE4A-B2E6-8D873EF93AE9}"/>
              </a:ext>
            </a:extLst>
          </p:cNvPr>
          <p:cNvSpPr txBox="1">
            <a:spLocks/>
          </p:cNvSpPr>
          <p:nvPr/>
        </p:nvSpPr>
        <p:spPr bwMode="auto">
          <a:xfrm>
            <a:off x="2228" y="2298180"/>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يشهد بطرس عن القيامة ويعظ في يوم الخمسين (33)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8" name="Title 1">
            <a:extLst>
              <a:ext uri="{FF2B5EF4-FFF2-40B4-BE49-F238E27FC236}">
                <a16:creationId xmlns:a16="http://schemas.microsoft.com/office/drawing/2014/main" id="{4442577A-BA38-2544-BB3B-DA3E2422D0C5}"/>
              </a:ext>
            </a:extLst>
          </p:cNvPr>
          <p:cNvSpPr txBox="1">
            <a:spLocks/>
          </p:cNvSpPr>
          <p:nvPr/>
        </p:nvSpPr>
        <p:spPr bwMode="auto">
          <a:xfrm>
            <a:off x="2228" y="1161891"/>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صار بطرس تلميذاً ليسوع (30 م)</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9" name="Title 1">
            <a:extLst>
              <a:ext uri="{FF2B5EF4-FFF2-40B4-BE49-F238E27FC236}">
                <a16:creationId xmlns:a16="http://schemas.microsoft.com/office/drawing/2014/main" id="{BB830873-ED29-9A46-9C47-75450E7D6515}"/>
              </a:ext>
            </a:extLst>
          </p:cNvPr>
          <p:cNvSpPr txBox="1">
            <a:spLocks/>
          </p:cNvSpPr>
          <p:nvPr/>
        </p:nvSpPr>
        <p:spPr bwMode="auto">
          <a:xfrm>
            <a:off x="2228" y="1919417"/>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موت وقيامة يسوع (33)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 name="Title 1">
            <a:extLst>
              <a:ext uri="{FF2B5EF4-FFF2-40B4-BE49-F238E27FC236}">
                <a16:creationId xmlns:a16="http://schemas.microsoft.com/office/drawing/2014/main" id="{0514CB53-4726-9647-809D-FB5D65572682}"/>
              </a:ext>
            </a:extLst>
          </p:cNvPr>
          <p:cNvSpPr txBox="1">
            <a:spLocks/>
          </p:cNvSpPr>
          <p:nvPr/>
        </p:nvSpPr>
        <p:spPr bwMode="auto">
          <a:xfrm>
            <a:off x="2228" y="1540654"/>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أنكر بطرس يسوع قبل الصلب مباشرة (33)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Title 1">
            <a:extLst>
              <a:ext uri="{FF2B5EF4-FFF2-40B4-BE49-F238E27FC236}">
                <a16:creationId xmlns:a16="http://schemas.microsoft.com/office/drawing/2014/main" id="{1BEAAC76-D1D4-2E49-AFD3-562A6365C088}"/>
              </a:ext>
            </a:extLst>
          </p:cNvPr>
          <p:cNvSpPr txBox="1">
            <a:spLocks/>
          </p:cNvSpPr>
          <p:nvPr/>
        </p:nvSpPr>
        <p:spPr bwMode="auto">
          <a:xfrm>
            <a:off x="2228" y="3813232"/>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بطرس يغادر أورشليم (44)</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2" name="Title 1">
            <a:extLst>
              <a:ext uri="{FF2B5EF4-FFF2-40B4-BE49-F238E27FC236}">
                <a16:creationId xmlns:a16="http://schemas.microsoft.com/office/drawing/2014/main" id="{B78BCE28-69C8-C344-9D4A-03568B6E21F2}"/>
              </a:ext>
            </a:extLst>
          </p:cNvPr>
          <p:cNvSpPr txBox="1">
            <a:spLocks/>
          </p:cNvSpPr>
          <p:nvPr/>
        </p:nvSpPr>
        <p:spPr bwMode="auto">
          <a:xfrm>
            <a:off x="2228" y="2676943"/>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يصبح بطرس قائد الكنيسة الرئيسي (33)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3" name="Title 1">
            <a:extLst>
              <a:ext uri="{FF2B5EF4-FFF2-40B4-BE49-F238E27FC236}">
                <a16:creationId xmlns:a16="http://schemas.microsoft.com/office/drawing/2014/main" id="{61ADB448-0CB6-D44D-AE9A-0E38E4C4F80F}"/>
              </a:ext>
            </a:extLst>
          </p:cNvPr>
          <p:cNvSpPr txBox="1">
            <a:spLocks/>
          </p:cNvSpPr>
          <p:nvPr/>
        </p:nvSpPr>
        <p:spPr bwMode="auto">
          <a:xfrm>
            <a:off x="2228" y="3434469"/>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سجن بطرس من قبل أغريباس وإنقاذه (41-44)</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4" name="Title 1">
            <a:extLst>
              <a:ext uri="{FF2B5EF4-FFF2-40B4-BE49-F238E27FC236}">
                <a16:creationId xmlns:a16="http://schemas.microsoft.com/office/drawing/2014/main" id="{690120B0-45C9-3946-97E9-AF033E0E8853}"/>
              </a:ext>
            </a:extLst>
          </p:cNvPr>
          <p:cNvSpPr txBox="1">
            <a:spLocks/>
          </p:cNvSpPr>
          <p:nvPr/>
        </p:nvSpPr>
        <p:spPr bwMode="auto">
          <a:xfrm>
            <a:off x="2228" y="3055706"/>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يشهد بطرس لكرنيليوس (38)</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5" name="Title 1">
            <a:extLst>
              <a:ext uri="{FF2B5EF4-FFF2-40B4-BE49-F238E27FC236}">
                <a16:creationId xmlns:a16="http://schemas.microsoft.com/office/drawing/2014/main" id="{FF76D5B7-5DA2-AB47-9E19-263AFFE8BDEA}"/>
              </a:ext>
            </a:extLst>
          </p:cNvPr>
          <p:cNvSpPr txBox="1">
            <a:spLocks/>
          </p:cNvSpPr>
          <p:nvPr/>
        </p:nvSpPr>
        <p:spPr bwMode="auto">
          <a:xfrm>
            <a:off x="2228" y="5328284"/>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حريق روما، نيرون يلوم ويقتل الكثير من المؤمنين (19 تموز 64)</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6" name="Title 1">
            <a:extLst>
              <a:ext uri="{FF2B5EF4-FFF2-40B4-BE49-F238E27FC236}">
                <a16:creationId xmlns:a16="http://schemas.microsoft.com/office/drawing/2014/main" id="{F3495864-8C7E-754C-B318-8F941048F845}"/>
              </a:ext>
            </a:extLst>
          </p:cNvPr>
          <p:cNvSpPr txBox="1">
            <a:spLocks/>
          </p:cNvSpPr>
          <p:nvPr/>
        </p:nvSpPr>
        <p:spPr bwMode="auto">
          <a:xfrm>
            <a:off x="2228" y="4191995"/>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بطرس يذهب إلى روما (50-54)</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7" name="Title 1">
            <a:extLst>
              <a:ext uri="{FF2B5EF4-FFF2-40B4-BE49-F238E27FC236}">
                <a16:creationId xmlns:a16="http://schemas.microsoft.com/office/drawing/2014/main" id="{2223A64B-3252-5D41-8602-ABC913138B0F}"/>
              </a:ext>
            </a:extLst>
          </p:cNvPr>
          <p:cNvSpPr txBox="1">
            <a:spLocks/>
          </p:cNvSpPr>
          <p:nvPr/>
        </p:nvSpPr>
        <p:spPr bwMode="auto">
          <a:xfrm>
            <a:off x="2228" y="4949521"/>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يكتب بطرس رسالته الأولى من روما (62-63)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8" name="Title 1">
            <a:extLst>
              <a:ext uri="{FF2B5EF4-FFF2-40B4-BE49-F238E27FC236}">
                <a16:creationId xmlns:a16="http://schemas.microsoft.com/office/drawing/2014/main" id="{D160C1DB-7C08-0E42-B567-0AC13CF6AE5A}"/>
              </a:ext>
            </a:extLst>
          </p:cNvPr>
          <p:cNvSpPr txBox="1">
            <a:spLocks/>
          </p:cNvSpPr>
          <p:nvPr/>
        </p:nvSpPr>
        <p:spPr bwMode="auto">
          <a:xfrm>
            <a:off x="2228" y="4570758"/>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حكم نيرون (54-68)</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9" name="Title 1">
            <a:extLst>
              <a:ext uri="{FF2B5EF4-FFF2-40B4-BE49-F238E27FC236}">
                <a16:creationId xmlns:a16="http://schemas.microsoft.com/office/drawing/2014/main" id="{EC03E7E0-CE3B-CE43-9533-68BCE8732EF3}"/>
              </a:ext>
            </a:extLst>
          </p:cNvPr>
          <p:cNvSpPr txBox="1">
            <a:spLocks/>
          </p:cNvSpPr>
          <p:nvPr/>
        </p:nvSpPr>
        <p:spPr bwMode="auto">
          <a:xfrm>
            <a:off x="2228" y="5707042"/>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يكتب بطرس رسالته الثانية ويستشهد في روما (64-67)</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0" name="Title 1">
            <a:extLst>
              <a:ext uri="{FF2B5EF4-FFF2-40B4-BE49-F238E27FC236}">
                <a16:creationId xmlns:a16="http://schemas.microsoft.com/office/drawing/2014/main" id="{2CBB50CA-8CBA-B449-8BAD-82987FC50E0C}"/>
              </a:ext>
            </a:extLst>
          </p:cNvPr>
          <p:cNvSpPr txBox="1">
            <a:spLocks/>
          </p:cNvSpPr>
          <p:nvPr/>
        </p:nvSpPr>
        <p:spPr bwMode="auto">
          <a:xfrm>
            <a:off x="4467689"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1" name="Title 1">
            <a:extLst>
              <a:ext uri="{FF2B5EF4-FFF2-40B4-BE49-F238E27FC236}">
                <a16:creationId xmlns:a16="http://schemas.microsoft.com/office/drawing/2014/main" id="{8EDF6228-A3D6-AC4C-A02A-36AD07E118E3}"/>
              </a:ext>
            </a:extLst>
          </p:cNvPr>
          <p:cNvSpPr txBox="1">
            <a:spLocks/>
          </p:cNvSpPr>
          <p:nvPr/>
        </p:nvSpPr>
        <p:spPr bwMode="auto">
          <a:xfrm>
            <a:off x="4914928"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2" name="Title 1">
            <a:extLst>
              <a:ext uri="{FF2B5EF4-FFF2-40B4-BE49-F238E27FC236}">
                <a16:creationId xmlns:a16="http://schemas.microsoft.com/office/drawing/2014/main" id="{3E680807-0CB1-0146-A9C3-2F4CA1C82911}"/>
              </a:ext>
            </a:extLst>
          </p:cNvPr>
          <p:cNvSpPr txBox="1">
            <a:spLocks/>
          </p:cNvSpPr>
          <p:nvPr/>
        </p:nvSpPr>
        <p:spPr bwMode="auto">
          <a:xfrm>
            <a:off x="5362167"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35</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3" name="Title 1">
            <a:extLst>
              <a:ext uri="{FF2B5EF4-FFF2-40B4-BE49-F238E27FC236}">
                <a16:creationId xmlns:a16="http://schemas.microsoft.com/office/drawing/2014/main" id="{14CD6468-61DE-B742-A85E-40788D41E50D}"/>
              </a:ext>
            </a:extLst>
          </p:cNvPr>
          <p:cNvSpPr txBox="1">
            <a:spLocks/>
          </p:cNvSpPr>
          <p:nvPr/>
        </p:nvSpPr>
        <p:spPr bwMode="auto">
          <a:xfrm>
            <a:off x="5809406"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4" name="Title 1">
            <a:extLst>
              <a:ext uri="{FF2B5EF4-FFF2-40B4-BE49-F238E27FC236}">
                <a16:creationId xmlns:a16="http://schemas.microsoft.com/office/drawing/2014/main" id="{9AB2F9E3-B747-BC4D-9767-311E4021237C}"/>
              </a:ext>
            </a:extLst>
          </p:cNvPr>
          <p:cNvSpPr txBox="1">
            <a:spLocks/>
          </p:cNvSpPr>
          <p:nvPr/>
        </p:nvSpPr>
        <p:spPr bwMode="auto">
          <a:xfrm>
            <a:off x="6256645"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45</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5" name="Title 1">
            <a:extLst>
              <a:ext uri="{FF2B5EF4-FFF2-40B4-BE49-F238E27FC236}">
                <a16:creationId xmlns:a16="http://schemas.microsoft.com/office/drawing/2014/main" id="{D55533DE-3835-504F-950B-4F9B29D1DDA1}"/>
              </a:ext>
            </a:extLst>
          </p:cNvPr>
          <p:cNvSpPr txBox="1">
            <a:spLocks/>
          </p:cNvSpPr>
          <p:nvPr/>
        </p:nvSpPr>
        <p:spPr bwMode="auto">
          <a:xfrm>
            <a:off x="6703884"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 name="Title 1">
            <a:extLst>
              <a:ext uri="{FF2B5EF4-FFF2-40B4-BE49-F238E27FC236}">
                <a16:creationId xmlns:a16="http://schemas.microsoft.com/office/drawing/2014/main" id="{B2266E3E-759B-AE40-B39B-15E3C2BC720C}"/>
              </a:ext>
            </a:extLst>
          </p:cNvPr>
          <p:cNvSpPr txBox="1">
            <a:spLocks/>
          </p:cNvSpPr>
          <p:nvPr/>
        </p:nvSpPr>
        <p:spPr bwMode="auto">
          <a:xfrm>
            <a:off x="7151123"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55</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7" name="Title 1">
            <a:extLst>
              <a:ext uri="{FF2B5EF4-FFF2-40B4-BE49-F238E27FC236}">
                <a16:creationId xmlns:a16="http://schemas.microsoft.com/office/drawing/2014/main" id="{D5369603-D7A5-AB48-82D6-5A916EE9521A}"/>
              </a:ext>
            </a:extLst>
          </p:cNvPr>
          <p:cNvSpPr txBox="1">
            <a:spLocks/>
          </p:cNvSpPr>
          <p:nvPr/>
        </p:nvSpPr>
        <p:spPr bwMode="auto">
          <a:xfrm>
            <a:off x="759836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8" name="Title 1">
            <a:extLst>
              <a:ext uri="{FF2B5EF4-FFF2-40B4-BE49-F238E27FC236}">
                <a16:creationId xmlns:a16="http://schemas.microsoft.com/office/drawing/2014/main" id="{C99CE3E9-E677-1348-9AA4-440BAACB99A6}"/>
              </a:ext>
            </a:extLst>
          </p:cNvPr>
          <p:cNvSpPr txBox="1">
            <a:spLocks/>
          </p:cNvSpPr>
          <p:nvPr/>
        </p:nvSpPr>
        <p:spPr bwMode="auto">
          <a:xfrm>
            <a:off x="8045601"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65</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9" name="Title 1">
            <a:extLst>
              <a:ext uri="{FF2B5EF4-FFF2-40B4-BE49-F238E27FC236}">
                <a16:creationId xmlns:a16="http://schemas.microsoft.com/office/drawing/2014/main" id="{71D51676-907A-A54C-AE18-8F64EC7AC6FA}"/>
              </a:ext>
            </a:extLst>
          </p:cNvPr>
          <p:cNvSpPr txBox="1">
            <a:spLocks/>
          </p:cNvSpPr>
          <p:nvPr/>
        </p:nvSpPr>
        <p:spPr bwMode="auto">
          <a:xfrm>
            <a:off x="849284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70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 name="Terminator 2">
            <a:extLst>
              <a:ext uri="{FF2B5EF4-FFF2-40B4-BE49-F238E27FC236}">
                <a16:creationId xmlns:a16="http://schemas.microsoft.com/office/drawing/2014/main" id="{D4DB3E8C-0BCA-4441-9685-B442FD052F84}"/>
              </a:ext>
            </a:extLst>
          </p:cNvPr>
          <p:cNvSpPr/>
          <p:nvPr/>
        </p:nvSpPr>
        <p:spPr bwMode="auto">
          <a:xfrm>
            <a:off x="5057931" y="1268760"/>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0" name="Terminator 29">
            <a:extLst>
              <a:ext uri="{FF2B5EF4-FFF2-40B4-BE49-F238E27FC236}">
                <a16:creationId xmlns:a16="http://schemas.microsoft.com/office/drawing/2014/main" id="{56F94458-6695-B146-9834-341B1978021B}"/>
              </a:ext>
            </a:extLst>
          </p:cNvPr>
          <p:cNvSpPr/>
          <p:nvPr/>
        </p:nvSpPr>
        <p:spPr bwMode="auto">
          <a:xfrm>
            <a:off x="5292080" y="1647518"/>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1" name="Terminator 30">
            <a:extLst>
              <a:ext uri="{FF2B5EF4-FFF2-40B4-BE49-F238E27FC236}">
                <a16:creationId xmlns:a16="http://schemas.microsoft.com/office/drawing/2014/main" id="{04F7007E-9C61-A743-9A74-36A4A84C47FC}"/>
              </a:ext>
            </a:extLst>
          </p:cNvPr>
          <p:cNvSpPr/>
          <p:nvPr/>
        </p:nvSpPr>
        <p:spPr bwMode="auto">
          <a:xfrm>
            <a:off x="5292080" y="2026276"/>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2" name="Terminator 31">
            <a:extLst>
              <a:ext uri="{FF2B5EF4-FFF2-40B4-BE49-F238E27FC236}">
                <a16:creationId xmlns:a16="http://schemas.microsoft.com/office/drawing/2014/main" id="{7F686022-A813-3243-B1FA-DF7CA4AFDECF}"/>
              </a:ext>
            </a:extLst>
          </p:cNvPr>
          <p:cNvSpPr/>
          <p:nvPr/>
        </p:nvSpPr>
        <p:spPr bwMode="auto">
          <a:xfrm>
            <a:off x="5292080" y="240503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3" name="Terminator 32">
            <a:extLst>
              <a:ext uri="{FF2B5EF4-FFF2-40B4-BE49-F238E27FC236}">
                <a16:creationId xmlns:a16="http://schemas.microsoft.com/office/drawing/2014/main" id="{D516C0F0-84BF-5C4E-B4C3-3D8C542C86D3}"/>
              </a:ext>
            </a:extLst>
          </p:cNvPr>
          <p:cNvSpPr/>
          <p:nvPr/>
        </p:nvSpPr>
        <p:spPr bwMode="auto">
          <a:xfrm>
            <a:off x="5292080" y="278379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4" name="Terminator 33">
            <a:extLst>
              <a:ext uri="{FF2B5EF4-FFF2-40B4-BE49-F238E27FC236}">
                <a16:creationId xmlns:a16="http://schemas.microsoft.com/office/drawing/2014/main" id="{85593040-35E3-3246-AD67-06709EB9D197}"/>
              </a:ext>
            </a:extLst>
          </p:cNvPr>
          <p:cNvSpPr/>
          <p:nvPr/>
        </p:nvSpPr>
        <p:spPr bwMode="auto">
          <a:xfrm>
            <a:off x="5724127" y="3151955"/>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 name="Terminator 34">
            <a:extLst>
              <a:ext uri="{FF2B5EF4-FFF2-40B4-BE49-F238E27FC236}">
                <a16:creationId xmlns:a16="http://schemas.microsoft.com/office/drawing/2014/main" id="{D2139819-7180-1C4A-9FAA-96CC64D95AC7}"/>
              </a:ext>
            </a:extLst>
          </p:cNvPr>
          <p:cNvSpPr/>
          <p:nvPr/>
        </p:nvSpPr>
        <p:spPr bwMode="auto">
          <a:xfrm>
            <a:off x="6084168" y="3541311"/>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6" name="Terminator 35">
            <a:extLst>
              <a:ext uri="{FF2B5EF4-FFF2-40B4-BE49-F238E27FC236}">
                <a16:creationId xmlns:a16="http://schemas.microsoft.com/office/drawing/2014/main" id="{134BE661-0090-814B-AB99-405DA188F999}"/>
              </a:ext>
            </a:extLst>
          </p:cNvPr>
          <p:cNvSpPr/>
          <p:nvPr/>
        </p:nvSpPr>
        <p:spPr bwMode="auto">
          <a:xfrm>
            <a:off x="6939707" y="4298828"/>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7" name="Terminator 36">
            <a:extLst>
              <a:ext uri="{FF2B5EF4-FFF2-40B4-BE49-F238E27FC236}">
                <a16:creationId xmlns:a16="http://schemas.microsoft.com/office/drawing/2014/main" id="{7A4F9B2B-6380-3D45-8F91-DD19D47381F4}"/>
              </a:ext>
            </a:extLst>
          </p:cNvPr>
          <p:cNvSpPr/>
          <p:nvPr/>
        </p:nvSpPr>
        <p:spPr bwMode="auto">
          <a:xfrm>
            <a:off x="7193323" y="4718545"/>
            <a:ext cx="1289837"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8" name="Terminator 37">
            <a:extLst>
              <a:ext uri="{FF2B5EF4-FFF2-40B4-BE49-F238E27FC236}">
                <a16:creationId xmlns:a16="http://schemas.microsoft.com/office/drawing/2014/main" id="{35452E7A-7E4C-A54F-8074-075F0C77CA5D}"/>
              </a:ext>
            </a:extLst>
          </p:cNvPr>
          <p:cNvSpPr/>
          <p:nvPr/>
        </p:nvSpPr>
        <p:spPr bwMode="auto">
          <a:xfrm>
            <a:off x="6280730" y="3922919"/>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9" name="Terminator 38">
            <a:extLst>
              <a:ext uri="{FF2B5EF4-FFF2-40B4-BE49-F238E27FC236}">
                <a16:creationId xmlns:a16="http://schemas.microsoft.com/office/drawing/2014/main" id="{D60E6804-7199-B24A-8364-9428A5B6A55A}"/>
              </a:ext>
            </a:extLst>
          </p:cNvPr>
          <p:cNvSpPr/>
          <p:nvPr/>
        </p:nvSpPr>
        <p:spPr bwMode="auto">
          <a:xfrm>
            <a:off x="7907895" y="5087722"/>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0" name="Terminator 39">
            <a:extLst>
              <a:ext uri="{FF2B5EF4-FFF2-40B4-BE49-F238E27FC236}">
                <a16:creationId xmlns:a16="http://schemas.microsoft.com/office/drawing/2014/main" id="{38B392B7-425E-D446-8122-FFFC4CFF374C}"/>
              </a:ext>
            </a:extLst>
          </p:cNvPr>
          <p:cNvSpPr/>
          <p:nvPr/>
        </p:nvSpPr>
        <p:spPr bwMode="auto">
          <a:xfrm>
            <a:off x="8056069" y="5516851"/>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1" name="Terminator 40">
            <a:extLst>
              <a:ext uri="{FF2B5EF4-FFF2-40B4-BE49-F238E27FC236}">
                <a16:creationId xmlns:a16="http://schemas.microsoft.com/office/drawing/2014/main" id="{6BF7A12D-EE23-4945-B00D-C5238AE070AA}"/>
              </a:ext>
            </a:extLst>
          </p:cNvPr>
          <p:cNvSpPr/>
          <p:nvPr/>
        </p:nvSpPr>
        <p:spPr bwMode="auto">
          <a:xfrm>
            <a:off x="8060795" y="5894545"/>
            <a:ext cx="471645" cy="17533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818439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linds(horizontal)">
                                      <p:cBhvr>
                                        <p:cTn id="71" dur="500"/>
                                        <p:tgtEl>
                                          <p:spTgt spid="16"/>
                                        </p:tgtEl>
                                      </p:cBhvr>
                                    </p:animEffec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linds(horizontal)">
                                      <p:cBhvr>
                                        <p:cTn id="79" dur="500"/>
                                        <p:tgtEl>
                                          <p:spTgt spid="18"/>
                                        </p:tgtEl>
                                      </p:cBhvr>
                                    </p:animEffec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blinds(horizontal)">
                                      <p:cBhvr>
                                        <p:cTn id="87" dur="500"/>
                                        <p:tgtEl>
                                          <p:spTgt spid="17"/>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blinds(horizontal)">
                                      <p:cBhvr>
                                        <p:cTn id="95" dur="500"/>
                                        <p:tgtEl>
                                          <p:spTgt spid="15"/>
                                        </p:tgtEl>
                                      </p:cBhvr>
                                    </p:animEffect>
                                  </p:child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blinds(horizontal)">
                                      <p:cBhvr>
                                        <p:cTn id="103" dur="500"/>
                                        <p:tgtEl>
                                          <p:spTgt spid="19"/>
                                        </p:tgtEl>
                                      </p:cBhvr>
                                    </p:animEffec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7" grpId="0"/>
      <p:bldP spid="18" grpId="0"/>
      <p:bldP spid="19" grpId="0"/>
      <p:bldP spid="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8277" y="1920400"/>
            <a:ext cx="3167579" cy="4344712"/>
          </a:xfrm>
        </p:spPr>
        <p:txBody>
          <a:bodyPr>
            <a:normAutofit/>
          </a:bodyPr>
          <a:lstStyle/>
          <a:p>
            <a:pPr marL="236538" indent="-236538" algn="r" rtl="1"/>
            <a:r>
              <a:rPr lang="ar-JO" sz="3600" b="1" dirty="0">
                <a:latin typeface="Arial" panose="020B0604020202020204" pitchFamily="34" charset="0"/>
                <a:cs typeface="Arial" panose="020B0604020202020204" pitchFamily="34" charset="0"/>
              </a:rPr>
              <a:t>التعزية والتشجيع في المسيح</a:t>
            </a:r>
            <a:endParaRPr lang="en-US" sz="3600" b="1" dirty="0">
              <a:latin typeface="Arial" panose="020B0604020202020204" pitchFamily="34" charset="0"/>
              <a:cs typeface="Arial" panose="020B0604020202020204" pitchFamily="34" charset="0"/>
            </a:endParaRPr>
          </a:p>
          <a:p>
            <a:pPr marL="236538" indent="-236538" algn="r" rtl="1"/>
            <a:r>
              <a:rPr lang="ar-JO" sz="3600" b="1" dirty="0">
                <a:latin typeface="Arial" panose="020B0604020202020204" pitchFamily="34" charset="0"/>
                <a:cs typeface="Arial" panose="020B0604020202020204" pitchFamily="34" charset="0"/>
              </a:rPr>
              <a:t>مجد الخلاص</a:t>
            </a:r>
            <a:endParaRPr lang="en-US" sz="3600" b="1" dirty="0">
              <a:latin typeface="Arial" panose="020B0604020202020204" pitchFamily="34" charset="0"/>
              <a:cs typeface="Arial" panose="020B0604020202020204" pitchFamily="34" charset="0"/>
            </a:endParaRPr>
          </a:p>
          <a:p>
            <a:pPr marL="236538" indent="-236538" algn="r" rtl="1"/>
            <a:r>
              <a:rPr lang="ar-JO" sz="3600" b="1" dirty="0">
                <a:latin typeface="Arial" panose="020B0604020202020204" pitchFamily="34" charset="0"/>
                <a:cs typeface="Arial" panose="020B0604020202020204" pitchFamily="34" charset="0"/>
              </a:rPr>
              <a:t>المؤمن كمهاجر</a:t>
            </a:r>
            <a:endParaRPr lang="en-US" sz="3600" b="1" dirty="0">
              <a:latin typeface="Arial" panose="020B0604020202020204" pitchFamily="34" charset="0"/>
              <a:cs typeface="Arial" panose="020B0604020202020204" pitchFamily="34" charset="0"/>
            </a:endParaRPr>
          </a:p>
          <a:p>
            <a:pPr marL="236538" indent="-236538" algn="r" rtl="1"/>
            <a:r>
              <a:rPr lang="ar-JO" sz="3600" b="1" dirty="0">
                <a:latin typeface="Arial" panose="020B0604020202020204" pitchFamily="34" charset="0"/>
                <a:cs typeface="Arial" panose="020B0604020202020204" pitchFamily="34" charset="0"/>
              </a:rPr>
              <a:t>اتباع المسيح</a:t>
            </a:r>
            <a:endParaRPr lang="en-US" sz="3600" b="1"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2"/>
          </p:nvPr>
        </p:nvPicPr>
        <p:blipFill>
          <a:blip r:embed="rId3" cstate="screen">
            <a:extLst>
              <a:ext uri="{28A0092B-C50C-407E-A947-70E740481C1C}">
                <a14:useLocalDpi xmlns:a14="http://schemas.microsoft.com/office/drawing/2010/main"/>
              </a:ext>
            </a:extLst>
          </a:blip>
          <a:srcRect t="-1564" b="-1564"/>
          <a:stretch>
            <a:fillRect/>
          </a:stretch>
        </p:blipFill>
        <p:spPr>
          <a:xfrm>
            <a:off x="9252520" y="1772816"/>
            <a:ext cx="5170487" cy="4915376"/>
          </a:xfrm>
        </p:spPr>
      </p:pic>
      <p:sp>
        <p:nvSpPr>
          <p:cNvPr id="2" name="Title 1"/>
          <p:cNvSpPr>
            <a:spLocks noGrp="1"/>
          </p:cNvSpPr>
          <p:nvPr>
            <p:ph type="title"/>
          </p:nvPr>
        </p:nvSpPr>
        <p:spPr>
          <a:xfrm>
            <a:off x="457200" y="533176"/>
            <a:ext cx="8229600" cy="735584"/>
          </a:xfrm>
        </p:spPr>
        <p:txBody>
          <a:bodyPr>
            <a:normAutofit fontScale="90000"/>
          </a:bodyPr>
          <a:lstStyle/>
          <a:p>
            <a:r>
              <a:rPr lang="ar-JO" b="1" dirty="0">
                <a:latin typeface="Arial" panose="020B0604020202020204" pitchFamily="34" charset="0"/>
                <a:cs typeface="Arial" panose="020B0604020202020204" pitchFamily="34" charset="0"/>
              </a:rPr>
              <a:t>بطرس الأولى</a:t>
            </a:r>
            <a:endParaRPr lang="en-US" b="1"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00D7C448-1B00-0D4B-837B-9814C2F7A10F}"/>
              </a:ext>
            </a:extLst>
          </p:cNvPr>
          <p:cNvSpPr txBox="1">
            <a:spLocks/>
          </p:cNvSpPr>
          <p:nvPr/>
        </p:nvSpPr>
        <p:spPr>
          <a:xfrm>
            <a:off x="3347865" y="1772816"/>
            <a:ext cx="5796136" cy="4800073"/>
          </a:xfrm>
          <a:prstGeom prst="rect">
            <a:avLst/>
          </a:prstGeom>
          <a:solidFill>
            <a:srgbClr val="EAE1F0"/>
          </a:solidFill>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br>
              <a:rPr lang="en-US" sz="1200" b="1" dirty="0">
                <a:latin typeface="Arial" panose="020B0604020202020204" pitchFamily="34" charset="0"/>
                <a:cs typeface="Arial" panose="020B0604020202020204" pitchFamily="34" charset="0"/>
              </a:rPr>
            </a:br>
            <a:r>
              <a:rPr lang="ar-JO" sz="2800" b="1" dirty="0">
                <a:latin typeface="Arial" panose="020B0604020202020204" pitchFamily="34" charset="0"/>
                <a:cs typeface="Arial" panose="020B0604020202020204" pitchFamily="34" charset="0"/>
              </a:rPr>
              <a:t>موت بطرس وبولس</a:t>
            </a:r>
            <a:endParaRPr lang="en-US" sz="2800" b="1" dirty="0">
              <a:latin typeface="Arial" panose="020B0604020202020204" pitchFamily="34" charset="0"/>
              <a:cs typeface="Arial" panose="020B0604020202020204" pitchFamily="34" charset="0"/>
            </a:endParaRPr>
          </a:p>
          <a:p>
            <a:pPr algn="r" fontAlgn="auto">
              <a:spcAft>
                <a:spcPts val="0"/>
              </a:spcAft>
            </a:pPr>
            <a:r>
              <a:rPr lang="ar-JO" sz="1800" b="1" dirty="0">
                <a:latin typeface="Arial" panose="020B0604020202020204" pitchFamily="34" charset="0"/>
                <a:cs typeface="Arial" panose="020B0604020202020204" pitchFamily="34" charset="0"/>
              </a:rPr>
              <a:t>ترتليان الروماني هو أيضاً شاهد على ذلك. يكتب كما يلي: افحص سجلاتك. ستجد هناك أن نيرون كان أول من اضطهد هذه العقيدة، خاصة... عندما أخضع كل الشرق، لقد مارس وحشيته ضد الجميع في روما، نحن نفتخر بوجود مثل هذا الرجل كقائد في عقابنا. لأن من يعرفه يستطيع أن يفهم أن نيرون لم يدن أي شيء إلا إذا كان شيئاً عظيماً.</a:t>
            </a:r>
          </a:p>
          <a:p>
            <a:pPr algn="r" fontAlgn="auto">
              <a:spcAft>
                <a:spcPts val="0"/>
              </a:spcAft>
            </a:pPr>
            <a:endParaRPr lang="en-US" sz="1800" b="1" dirty="0">
              <a:latin typeface="Arial" panose="020B0604020202020204" pitchFamily="34" charset="0"/>
              <a:cs typeface="Arial" panose="020B0604020202020204" pitchFamily="34" charset="0"/>
            </a:endParaRPr>
          </a:p>
          <a:p>
            <a:pPr algn="r" fontAlgn="auto">
              <a:spcAft>
                <a:spcPts val="0"/>
              </a:spcAft>
            </a:pPr>
            <a:r>
              <a:rPr lang="ar-JO" sz="1800" b="1" dirty="0">
                <a:latin typeface="Arial" panose="020B0604020202020204" pitchFamily="34" charset="0"/>
                <a:cs typeface="Arial" panose="020B0604020202020204" pitchFamily="34" charset="0"/>
              </a:rPr>
              <a:t>هكذا أعلن على الملأ عن نفسه كأول أعداء الله الرئيسيين، وقاد مذبحة الرسل، ولذلك يُسجل أن بولس قُطِع رأسه في روما نفسها، وأن بطرس أيضًا صُلب في عهد نيرون، هذه الرواية عن بطرس وبولس مدعومة بحقيقة أن اسميهما محفوظة في مقابر ذلك المكان حتى يومنا هذا.</a:t>
            </a:r>
          </a:p>
          <a:p>
            <a:pPr algn="r" fontAlgn="auto">
              <a:spcAft>
                <a:spcPts val="0"/>
              </a:spcAft>
            </a:pPr>
            <a:endParaRPr lang="en-US" sz="1800" b="1" dirty="0">
              <a:latin typeface="Arial" panose="020B0604020202020204" pitchFamily="34" charset="0"/>
              <a:cs typeface="Arial" panose="020B0604020202020204" pitchFamily="34" charset="0"/>
            </a:endParaRPr>
          </a:p>
          <a:p>
            <a:pPr algn="r" fontAlgn="auto">
              <a:spcAft>
                <a:spcPts val="0"/>
              </a:spcAft>
            </a:pPr>
            <a:r>
              <a:rPr lang="ar-JO" sz="1800" b="1" dirty="0">
                <a:latin typeface="Arial" panose="020B0604020202020204" pitchFamily="34" charset="0"/>
                <a:cs typeface="Arial" panose="020B0604020202020204" pitchFamily="34" charset="0"/>
              </a:rPr>
              <a:t>ـــ يوسابيوس، هـ. ي؟ 25ر3-4-5</a:t>
            </a:r>
          </a:p>
          <a:p>
            <a:pPr algn="r" fontAlgn="auto">
              <a:spcAft>
                <a:spcPts val="0"/>
              </a:spcAft>
            </a:pPr>
            <a:r>
              <a:rPr lang="ar-JO" sz="1800" b="1" dirty="0">
                <a:latin typeface="Arial" panose="020B0604020202020204" pitchFamily="34" charset="0"/>
                <a:cs typeface="Arial" panose="020B0604020202020204" pitchFamily="34" charset="0"/>
              </a:rPr>
              <a:t>(ن ب ن ف 1: 156-57)، 265-339 م</a:t>
            </a:r>
            <a:endParaRPr lang="en-US" sz="1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820199A-1789-E646-B4E3-2885BEF7E8B3}"/>
              </a:ext>
            </a:extLst>
          </p:cNvPr>
          <p:cNvSpPr txBox="1"/>
          <p:nvPr/>
        </p:nvSpPr>
        <p:spPr>
          <a:xfrm>
            <a:off x="0" y="6572889"/>
            <a:ext cx="9144000" cy="307777"/>
          </a:xfrm>
          <a:prstGeom prst="rect">
            <a:avLst/>
          </a:prstGeom>
          <a:noFill/>
        </p:spPr>
        <p:txBody>
          <a:bodyPr wrap="square" rtlCol="0">
            <a:spAutoFit/>
          </a:bodyPr>
          <a:lstStyle/>
          <a:p>
            <a:pPr marL="0" indent="0" algn="ctr">
              <a:buNone/>
            </a:pPr>
            <a:r>
              <a:rPr lang="ar-JO" sz="1400" b="1" dirty="0">
                <a:solidFill>
                  <a:schemeClr val="bg1"/>
                </a:solidFill>
                <a:latin typeface="Arial" panose="020B0604020202020204" pitchFamily="34" charset="0"/>
                <a:cs typeface="Arial" panose="020B0604020202020204" pitchFamily="34" charset="0"/>
              </a:rPr>
              <a:t>والتر إلويل وروبرت ياربورو، مواجهة العهد الجديد، الطبعة الثالثة. (جراند رابيدز: بيكر، 2013)</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89596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03458" name="Picture 11"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2" name="Rectangle 2"/>
          <p:cNvSpPr>
            <a:spLocks noGrp="1" noChangeArrowheads="1"/>
          </p:cNvSpPr>
          <p:nvPr>
            <p:ph type="title" idx="4294967295"/>
          </p:nvPr>
        </p:nvSpPr>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خلفية 1 بطرس</a:t>
            </a:r>
            <a:endParaRPr lang="en-US" b="1" dirty="0">
              <a:latin typeface="Arial" panose="020B0604020202020204" pitchFamily="34" charset="0"/>
              <a:ea typeface="ＭＳ Ｐゴシック" charset="0"/>
              <a:cs typeface="Arial" panose="020B0604020202020204" pitchFamily="34" charset="0"/>
            </a:endParaRPr>
          </a:p>
        </p:txBody>
      </p:sp>
      <p:sp>
        <p:nvSpPr>
          <p:cNvPr id="20485" name="Text Box 5"/>
          <p:cNvSpPr txBox="1">
            <a:spLocks noChangeArrowheads="1"/>
          </p:cNvSpPr>
          <p:nvPr/>
        </p:nvSpPr>
        <p:spPr bwMode="auto">
          <a:xfrm>
            <a:off x="6019800" y="1600200"/>
            <a:ext cx="3124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ar-JO" b="1" u="sng" dirty="0">
                <a:latin typeface="Arial" panose="020B0604020202020204" pitchFamily="34" charset="0"/>
                <a:cs typeface="Arial" panose="020B0604020202020204" pitchFamily="34" charset="0"/>
              </a:rPr>
              <a:t>التأليف</a:t>
            </a:r>
            <a:endParaRPr lang="en-US" b="1" dirty="0">
              <a:latin typeface="Arial" panose="020B0604020202020204" pitchFamily="34" charset="0"/>
              <a:cs typeface="Arial" panose="020B0604020202020204" pitchFamily="34" charset="0"/>
            </a:endParaRPr>
          </a:p>
        </p:txBody>
      </p:sp>
      <p:sp>
        <p:nvSpPr>
          <p:cNvPr id="403461" name="Text Box 7"/>
          <p:cNvSpPr txBox="1">
            <a:spLocks noChangeArrowheads="1"/>
          </p:cNvSpPr>
          <p:nvPr/>
        </p:nvSpPr>
        <p:spPr bwMode="auto">
          <a:xfrm>
            <a:off x="304800" y="3657600"/>
            <a:ext cx="7391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endParaRPr lang="en-US" b="1" dirty="0">
              <a:latin typeface="Arial" panose="020B0604020202020204" pitchFamily="34" charset="0"/>
              <a:cs typeface="Arial" panose="020B0604020202020204" pitchFamily="34" charset="0"/>
            </a:endParaRPr>
          </a:p>
        </p:txBody>
      </p:sp>
      <p:sp>
        <p:nvSpPr>
          <p:cNvPr id="20491" name="Rectangle 11"/>
          <p:cNvSpPr>
            <a:spLocks noChangeArrowheads="1"/>
          </p:cNvSpPr>
          <p:nvPr/>
        </p:nvSpPr>
        <p:spPr bwMode="auto">
          <a:xfrm>
            <a:off x="3276600" y="1600200"/>
            <a:ext cx="148951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ar-JO" b="1" dirty="0">
                <a:latin typeface="Arial" panose="020B0604020202020204" pitchFamily="34" charset="0"/>
                <a:cs typeface="Arial" panose="020B0604020202020204" pitchFamily="34" charset="0"/>
              </a:rPr>
              <a:t>من كتبها؟</a:t>
            </a:r>
            <a:endParaRPr lang="en-US" b="1" dirty="0">
              <a:latin typeface="Arial" panose="020B0604020202020204" pitchFamily="34" charset="0"/>
              <a:cs typeface="Arial" panose="020B0604020202020204" pitchFamily="34" charset="0"/>
            </a:endParaRPr>
          </a:p>
        </p:txBody>
      </p:sp>
      <p:pic>
        <p:nvPicPr>
          <p:cNvPr id="20492" name="Picture 12" descr="peter1"/>
          <p:cNvPicPr>
            <a:picLocks noGrp="1" noChangeAspect="1" noChangeArrowheads="1"/>
          </p:cNvPicPr>
          <p:nvPr>
            <p:ph idx="4294967295"/>
          </p:nvPr>
        </p:nvPicPr>
        <p:blipFill>
          <a:blip r:embed="rId4" cstate="screen">
            <a:extLst>
              <a:ext uri="{28A0092B-C50C-407E-A947-70E740481C1C}">
                <a14:useLocalDpi xmlns:a14="http://schemas.microsoft.com/office/drawing/2010/main"/>
              </a:ext>
            </a:extLst>
          </a:blip>
          <a:srcRect/>
          <a:stretch>
            <a:fillRect/>
          </a:stretch>
        </p:blipFill>
        <p:spPr>
          <a:xfrm>
            <a:off x="0" y="3886200"/>
            <a:ext cx="2771800" cy="2971800"/>
          </a:xfrm>
          <a:noFill/>
          <a:extLst>
            <a:ext uri="{909E8E84-426E-40dd-AFC4-6F175D3DCCD1}">
              <a14:hiddenFill xmlns:a14="http://schemas.microsoft.com/office/drawing/2010/main" xmlns="">
                <a:solidFill>
                  <a:srgbClr val="FFFFFF"/>
                </a:solidFill>
              </a14:hiddenFill>
            </a:ext>
          </a:extLst>
        </p:spPr>
      </p:pic>
      <p:sp>
        <p:nvSpPr>
          <p:cNvPr id="20486" name="Text Box 6"/>
          <p:cNvSpPr txBox="1">
            <a:spLocks noChangeArrowheads="1"/>
          </p:cNvSpPr>
          <p:nvPr/>
        </p:nvSpPr>
        <p:spPr bwMode="auto">
          <a:xfrm>
            <a:off x="685800" y="2438400"/>
            <a:ext cx="8382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rtl="1">
              <a:spcBef>
                <a:spcPct val="50000"/>
              </a:spcBef>
              <a:buFontTx/>
              <a:buChar char="•"/>
            </a:pPr>
            <a:r>
              <a:rPr lang="ar-JO" b="1" dirty="0">
                <a:latin typeface="Arial" panose="020B0604020202020204" pitchFamily="34" charset="0"/>
                <a:cs typeface="Arial" panose="020B0604020202020204" pitchFamily="34" charset="0"/>
              </a:rPr>
              <a:t> بطرس رسول يسوع المسيح (1: 1)</a:t>
            </a:r>
            <a:endParaRPr lang="en-US" b="1" dirty="0">
              <a:latin typeface="Arial" panose="020B0604020202020204" pitchFamily="34" charset="0"/>
              <a:cs typeface="Arial" panose="020B0604020202020204" pitchFamily="34" charset="0"/>
            </a:endParaRPr>
          </a:p>
        </p:txBody>
      </p:sp>
      <p:sp>
        <p:nvSpPr>
          <p:cNvPr id="20488" name="Text Box 8"/>
          <p:cNvSpPr txBox="1">
            <a:spLocks noChangeArrowheads="1"/>
          </p:cNvSpPr>
          <p:nvPr/>
        </p:nvSpPr>
        <p:spPr bwMode="auto">
          <a:xfrm>
            <a:off x="685800" y="3276600"/>
            <a:ext cx="7391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rtl="1">
              <a:spcBef>
                <a:spcPct val="50000"/>
              </a:spcBef>
              <a:buFontTx/>
              <a:buChar char="•"/>
            </a:pPr>
            <a:r>
              <a:rPr lang="ar-JO" b="1" dirty="0">
                <a:latin typeface="Arial" panose="020B0604020202020204" pitchFamily="34" charset="0"/>
                <a:cs typeface="Arial" panose="020B0604020202020204" pitchFamily="34" charset="0"/>
              </a:rPr>
              <a:t> إذاً من يمكن أن يكون غيره</a:t>
            </a:r>
            <a:endParaRPr lang="en-US" b="1" dirty="0">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685800" y="4191000"/>
            <a:ext cx="7391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rtl="1">
              <a:spcBef>
                <a:spcPct val="50000"/>
              </a:spcBef>
              <a:buFontTx/>
              <a:buChar char="•"/>
            </a:pPr>
            <a:r>
              <a:rPr lang="ar-JO" b="1" dirty="0">
                <a:latin typeface="Arial" panose="020B0604020202020204" pitchFamily="34" charset="0"/>
                <a:cs typeface="Arial" panose="020B0604020202020204" pitchFamily="34" charset="0"/>
              </a:rPr>
              <a:t> لا يزال هناك بعض المعترضين، لماذا؟</a:t>
            </a:r>
            <a:endParaRPr lang="en-US" b="1" dirty="0">
              <a:latin typeface="Arial" panose="020B0604020202020204" pitchFamily="34" charset="0"/>
              <a:cs typeface="Arial" panose="020B0604020202020204" pitchFamily="34" charset="0"/>
            </a:endParaRPr>
          </a:p>
        </p:txBody>
      </p:sp>
      <p:sp>
        <p:nvSpPr>
          <p:cNvPr id="403467" name="Rectangle 16"/>
          <p:cNvSpPr>
            <a:spLocks noChangeArrowheads="1"/>
          </p:cNvSpPr>
          <p:nvPr/>
        </p:nvSpPr>
        <p:spPr bwMode="auto">
          <a:xfrm>
            <a:off x="8578850"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ar-JO" sz="2000" b="1" dirty="0">
                <a:solidFill>
                  <a:schemeClr val="tx1"/>
                </a:solidFill>
                <a:latin typeface="Arial" panose="020B0604020202020204" pitchFamily="34" charset="0"/>
                <a:cs typeface="Arial" panose="020B0604020202020204" pitchFamily="34" charset="0"/>
              </a:rPr>
              <a:t>276</a:t>
            </a:r>
            <a:endParaRPr lang="en-US" sz="20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1000" fill="hold"/>
                                        <p:tgtEl>
                                          <p:spTgt spid="20485"/>
                                        </p:tgtEl>
                                        <p:attrNameLst>
                                          <p:attrName>ppt_x</p:attrName>
                                        </p:attrNameLst>
                                      </p:cBhvr>
                                      <p:tavLst>
                                        <p:tav tm="0">
                                          <p:val>
                                            <p:strVal val="0-#ppt_w/2"/>
                                          </p:val>
                                        </p:tav>
                                        <p:tav tm="100000">
                                          <p:val>
                                            <p:strVal val="#ppt_x"/>
                                          </p:val>
                                        </p:tav>
                                      </p:tavLst>
                                    </p:anim>
                                    <p:anim calcmode="lin" valueType="num">
                                      <p:cBhvr additive="base">
                                        <p:cTn id="8" dur="10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0491">
                                            <p:txEl>
                                              <p:pRg st="0" end="0"/>
                                            </p:txEl>
                                          </p:spTgt>
                                        </p:tgtEl>
                                        <p:attrNameLst>
                                          <p:attrName>style.visibility</p:attrName>
                                        </p:attrNameLst>
                                      </p:cBhvr>
                                      <p:to>
                                        <p:strVal val="visible"/>
                                      </p:to>
                                    </p:set>
                                    <p:anim calcmode="lin" valueType="num">
                                      <p:cBhvr additive="base">
                                        <p:cTn id="13" dur="1000" fill="hold"/>
                                        <p:tgtEl>
                                          <p:spTgt spid="20491">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204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492"/>
                                        </p:tgtEl>
                                        <p:attrNameLst>
                                          <p:attrName>style.visibility</p:attrName>
                                        </p:attrNameLst>
                                      </p:cBhvr>
                                      <p:to>
                                        <p:strVal val="visible"/>
                                      </p:to>
                                    </p:set>
                                    <p:anim calcmode="lin" valueType="num">
                                      <p:cBhvr additive="base">
                                        <p:cTn id="19" dur="500" fill="hold"/>
                                        <p:tgtEl>
                                          <p:spTgt spid="20492"/>
                                        </p:tgtEl>
                                        <p:attrNameLst>
                                          <p:attrName>ppt_x</p:attrName>
                                        </p:attrNameLst>
                                      </p:cBhvr>
                                      <p:tavLst>
                                        <p:tav tm="0">
                                          <p:val>
                                            <p:strVal val="#ppt_x"/>
                                          </p:val>
                                        </p:tav>
                                        <p:tav tm="100000">
                                          <p:val>
                                            <p:strVal val="#ppt_x"/>
                                          </p:val>
                                        </p:tav>
                                      </p:tavLst>
                                    </p:anim>
                                    <p:anim calcmode="lin" valueType="num">
                                      <p:cBhvr additive="base">
                                        <p:cTn id="20" dur="500" fill="hold"/>
                                        <p:tgtEl>
                                          <p:spTgt spid="2049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20486"/>
                                        </p:tgtEl>
                                        <p:attrNameLst>
                                          <p:attrName>style.visibility</p:attrName>
                                        </p:attrNameLst>
                                      </p:cBhvr>
                                      <p:to>
                                        <p:strVal val="visible"/>
                                      </p:to>
                                    </p:set>
                                    <p:animEffect transition="in" filter="diamond(in)">
                                      <p:cBhvr>
                                        <p:cTn id="25" dur="1000"/>
                                        <p:tgtEl>
                                          <p:spTgt spid="2048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20488"/>
                                        </p:tgtEl>
                                        <p:attrNameLst>
                                          <p:attrName>style.visibility</p:attrName>
                                        </p:attrNameLst>
                                      </p:cBhvr>
                                      <p:to>
                                        <p:strVal val="visible"/>
                                      </p:to>
                                    </p:set>
                                    <p:animEffect transition="in" filter="wedge">
                                      <p:cBhvr>
                                        <p:cTn id="30" dur="1000"/>
                                        <p:tgtEl>
                                          <p:spTgt spid="2048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489"/>
                                        </p:tgtEl>
                                        <p:attrNameLst>
                                          <p:attrName>style.visibility</p:attrName>
                                        </p:attrNameLst>
                                      </p:cBhvr>
                                      <p:to>
                                        <p:strVal val="visible"/>
                                      </p:to>
                                    </p:set>
                                    <p:anim calcmode="lin" valueType="num">
                                      <p:cBhvr additive="base">
                                        <p:cTn id="35" dur="500" fill="hold"/>
                                        <p:tgtEl>
                                          <p:spTgt spid="20489"/>
                                        </p:tgtEl>
                                        <p:attrNameLst>
                                          <p:attrName>ppt_x</p:attrName>
                                        </p:attrNameLst>
                                      </p:cBhvr>
                                      <p:tavLst>
                                        <p:tav tm="0">
                                          <p:val>
                                            <p:strVal val="#ppt_x"/>
                                          </p:val>
                                        </p:tav>
                                        <p:tav tm="100000">
                                          <p:val>
                                            <p:strVal val="#ppt_x"/>
                                          </p:val>
                                        </p:tav>
                                      </p:tavLst>
                                    </p:anim>
                                    <p:anim calcmode="lin" valueType="num">
                                      <p:cBhvr additive="base">
                                        <p:cTn id="36" dur="500" fill="hold"/>
                                        <p:tgtEl>
                                          <p:spTgt spid="204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P spid="20488" grpId="0"/>
      <p:bldP spid="2048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3557" name="Rectangle 5"/>
          <p:cNvSpPr>
            <a:spLocks noChangeArrowheads="1"/>
          </p:cNvSpPr>
          <p:nvPr/>
        </p:nvSpPr>
        <p:spPr bwMode="auto">
          <a:xfrm>
            <a:off x="990600" y="1066800"/>
            <a:ext cx="74676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pPr>
            <a:r>
              <a:rPr lang="ar-JO" b="1" dirty="0">
                <a:solidFill>
                  <a:srgbClr val="00FF00"/>
                </a:solidFill>
                <a:latin typeface="Arial" panose="020B0604020202020204" pitchFamily="34" charset="0"/>
                <a:cs typeface="Arial" panose="020B0604020202020204" pitchFamily="34" charset="0"/>
              </a:rPr>
              <a:t>بعد أن ترك بولس روما (62 م) لكن                     قبل بدء الإضطهاد (64 م)</a:t>
            </a:r>
            <a:endParaRPr lang="en-US" b="1" dirty="0">
              <a:solidFill>
                <a:srgbClr val="00FF00"/>
              </a:solidFill>
              <a:latin typeface="Arial" panose="020B0604020202020204" pitchFamily="34" charset="0"/>
              <a:cs typeface="Arial" panose="020B0604020202020204" pitchFamily="34" charset="0"/>
            </a:endParaRPr>
          </a:p>
        </p:txBody>
      </p:sp>
      <p:sp>
        <p:nvSpPr>
          <p:cNvPr id="406532" name="Rectangle 7"/>
          <p:cNvSpPr>
            <a:spLocks noChangeArrowheads="1"/>
          </p:cNvSpPr>
          <p:nvPr/>
        </p:nvSpPr>
        <p:spPr bwMode="auto">
          <a:xfrm>
            <a:off x="495300" y="381000"/>
            <a:ext cx="8229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pPr>
            <a:r>
              <a:rPr lang="ar-JO" sz="3600" b="1" u="sng" dirty="0">
                <a:latin typeface="Arial" panose="020B0604020202020204" pitchFamily="34" charset="0"/>
                <a:cs typeface="Arial" panose="020B0604020202020204" pitchFamily="34" charset="0"/>
              </a:rPr>
              <a:t>التاريخ</a:t>
            </a:r>
            <a:endParaRPr lang="en-US" sz="3600" b="1" u="sng" dirty="0">
              <a:latin typeface="Arial" panose="020B0604020202020204" pitchFamily="34" charset="0"/>
              <a:cs typeface="Arial" panose="020B0604020202020204" pitchFamily="34" charset="0"/>
            </a:endParaRPr>
          </a:p>
        </p:txBody>
      </p:sp>
      <p:sp>
        <p:nvSpPr>
          <p:cNvPr id="406533" name="Rectangle 12"/>
          <p:cNvSpPr>
            <a:spLocks noChangeArrowheads="1"/>
          </p:cNvSpPr>
          <p:nvPr/>
        </p:nvSpPr>
        <p:spPr bwMode="auto">
          <a:xfrm>
            <a:off x="8578850"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ar-JO" sz="2000" b="1" dirty="0">
                <a:solidFill>
                  <a:schemeClr val="tx1"/>
                </a:solidFill>
                <a:latin typeface="Arial" panose="020B0604020202020204" pitchFamily="34" charset="0"/>
                <a:cs typeface="Arial" panose="020B0604020202020204" pitchFamily="34" charset="0"/>
              </a:rPr>
              <a:t>277</a:t>
            </a:r>
            <a:endParaRPr lang="en-US" sz="2000" b="1" dirty="0">
              <a:solidFill>
                <a:schemeClr val="tx1"/>
              </a:solidFill>
              <a:latin typeface="Arial" panose="020B0604020202020204" pitchFamily="34" charset="0"/>
              <a:cs typeface="Arial" panose="020B0604020202020204" pitchFamily="34" charset="0"/>
            </a:endParaRPr>
          </a:p>
        </p:txBody>
      </p:sp>
      <p:sp>
        <p:nvSpPr>
          <p:cNvPr id="406534" name="Rectangle 13"/>
          <p:cNvSpPr>
            <a:spLocks noGrp="1" noChangeArrowheads="1"/>
          </p:cNvSpPr>
          <p:nvPr>
            <p:ph type="title" idx="4294967295"/>
          </p:nvPr>
        </p:nvSpPr>
        <p:spPr>
          <a:xfrm>
            <a:off x="0" y="0"/>
            <a:ext cx="2590800" cy="533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lang="ar-JO" sz="2800" b="1" dirty="0">
                <a:effectLst/>
                <a:latin typeface="Arial" panose="020B0604020202020204" pitchFamily="34" charset="0"/>
                <a:ea typeface="ＭＳ Ｐゴシック" charset="0"/>
                <a:cs typeface="Arial" panose="020B0604020202020204" pitchFamily="34" charset="0"/>
              </a:rPr>
              <a:t>التاريخ والمكان</a:t>
            </a:r>
            <a:endParaRPr lang="en-US" sz="2800" b="1" dirty="0">
              <a:effectLst/>
              <a:latin typeface="Arial" panose="020B0604020202020204" pitchFamily="34" charset="0"/>
              <a:ea typeface="ＭＳ Ｐゴシック" charset="0"/>
              <a:cs typeface="Arial" panose="020B0604020202020204" pitchFamily="34" charset="0"/>
            </a:endParaRPr>
          </a:p>
        </p:txBody>
      </p:sp>
      <p:sp>
        <p:nvSpPr>
          <p:cNvPr id="12" name="Text Box 4"/>
          <p:cNvSpPr txBox="1">
            <a:spLocks noChangeArrowheads="1"/>
          </p:cNvSpPr>
          <p:nvPr/>
        </p:nvSpPr>
        <p:spPr bwMode="auto">
          <a:xfrm>
            <a:off x="533400" y="3048000"/>
            <a:ext cx="80772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ar-JO" b="1" dirty="0">
                <a:latin typeface="Arial" panose="020B0604020202020204" pitchFamily="34" charset="0"/>
                <a:cs typeface="Arial" panose="020B0604020202020204" pitchFamily="34" charset="0"/>
              </a:rPr>
              <a:t>بابل = روما (5: 13) لكن لماذا؟</a:t>
            </a:r>
            <a:endParaRPr lang="en-US" b="1" dirty="0">
              <a:latin typeface="Arial" panose="020B0604020202020204" pitchFamily="34" charset="0"/>
              <a:cs typeface="Arial" panose="020B0604020202020204" pitchFamily="34" charset="0"/>
            </a:endParaRPr>
          </a:p>
        </p:txBody>
      </p:sp>
      <p:sp>
        <p:nvSpPr>
          <p:cNvPr id="13" name="Rectangle 8"/>
          <p:cNvSpPr>
            <a:spLocks noChangeArrowheads="1"/>
          </p:cNvSpPr>
          <p:nvPr/>
        </p:nvSpPr>
        <p:spPr bwMode="auto">
          <a:xfrm>
            <a:off x="457200" y="2362200"/>
            <a:ext cx="8305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pPr>
            <a:r>
              <a:rPr lang="ar-JO" sz="3600" b="1" u="sng" dirty="0">
                <a:latin typeface="Arial" panose="020B0604020202020204" pitchFamily="34" charset="0"/>
                <a:cs typeface="Arial" panose="020B0604020202020204" pitchFamily="34" charset="0"/>
              </a:rPr>
              <a:t>المكان</a:t>
            </a:r>
            <a:endParaRPr lang="en-US" sz="3600" b="1" u="sng"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wipe(down)">
                                      <p:cBhvr>
                                        <p:cTn id="7" dur="500"/>
                                        <p:tgtEl>
                                          <p:spTgt spid="2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p:cNvSpPr>
            <a:spLocks noGrp="1" noChangeArrowheads="1"/>
          </p:cNvSpPr>
          <p:nvPr>
            <p:ph type="ctrTitle"/>
          </p:nvPr>
        </p:nvSpPr>
        <p:spPr>
          <a:xfrm>
            <a:off x="457200" y="1143000"/>
            <a:ext cx="8305800" cy="990600"/>
          </a:xfrm>
        </p:spPr>
        <p:txBody>
          <a:bodyPr/>
          <a:lstStyle/>
          <a:p>
            <a:pPr algn="ctr" eaLnBrk="1" hangingPunct="1"/>
            <a:r>
              <a:rPr lang="ar-JO" dirty="0">
                <a:solidFill>
                  <a:schemeClr val="bg1"/>
                </a:solidFill>
                <a:ea typeface="ＭＳ Ｐゴシック" charset="0"/>
                <a:cs typeface="Arial" panose="020B0604020202020204" pitchFamily="34" charset="0"/>
              </a:rPr>
              <a:t>الخاتمة (5: 13-14)</a:t>
            </a:r>
            <a:endParaRPr lang="en-US" sz="4800" dirty="0">
              <a:ea typeface="ＭＳ Ｐゴシック" charset="0"/>
              <a:cs typeface="Arial" panose="020B0604020202020204" pitchFamily="34" charset="0"/>
            </a:endParaRPr>
          </a:p>
        </p:txBody>
      </p:sp>
      <p:sp>
        <p:nvSpPr>
          <p:cNvPr id="640003" name="Rectangle 3"/>
          <p:cNvSpPr>
            <a:spLocks noGrp="1" noChangeArrowheads="1"/>
          </p:cNvSpPr>
          <p:nvPr>
            <p:ph type="subTitle" idx="1"/>
          </p:nvPr>
        </p:nvSpPr>
        <p:spPr>
          <a:xfrm>
            <a:off x="838200" y="2971800"/>
            <a:ext cx="7391400" cy="3581400"/>
          </a:xfrm>
          <a:effectLst>
            <a:outerShdw blurRad="38100" algn="ctr" rotWithShape="0">
              <a:srgbClr val="FFFFFF">
                <a:alpha val="75000"/>
              </a:srgbClr>
            </a:outerShdw>
          </a:effectLst>
        </p:spPr>
        <p:txBody>
          <a:bodyPr/>
          <a:lstStyle/>
          <a:p>
            <a:pPr algn="r" eaLnBrk="1" hangingPunct="1">
              <a:buFont typeface="Wingdings" charset="2"/>
              <a:buNone/>
              <a:defRPr/>
            </a:pPr>
            <a:r>
              <a:rPr lang="ar-JO" sz="2800" dirty="0">
                <a:cs typeface="Arial" panose="020B0604020202020204" pitchFamily="34" charset="0"/>
              </a:rPr>
              <a:t>13 تسلم عليكم التي في بابل المختارة معكم، ومرقس ابني.</a:t>
            </a:r>
          </a:p>
          <a:p>
            <a:pPr algn="r" eaLnBrk="1" hangingPunct="1">
              <a:buFont typeface="Wingdings" charset="2"/>
              <a:buNone/>
              <a:defRPr/>
            </a:pPr>
            <a:endParaRPr lang="ar-JO" sz="2800" dirty="0">
              <a:cs typeface="Arial" panose="020B0604020202020204" pitchFamily="34" charset="0"/>
            </a:endParaRPr>
          </a:p>
          <a:p>
            <a:pPr algn="r" eaLnBrk="1" hangingPunct="1">
              <a:buFont typeface="Wingdings" charset="2"/>
              <a:buNone/>
              <a:defRPr/>
            </a:pPr>
            <a:r>
              <a:rPr lang="ar-JO" sz="2800" dirty="0">
                <a:cs typeface="Arial" panose="020B0604020202020204" pitchFamily="34" charset="0"/>
              </a:rPr>
              <a:t>14 سلموا بعضكم على بعض بقبلة المحبة، سلام لكم جميعكم الذين في المسيح يسوع. آمين.</a:t>
            </a:r>
            <a:endParaRPr lang="en-US" sz="2800" dirty="0">
              <a:cs typeface="Arial" panose="020B0604020202020204" pitchFamily="34" charset="0"/>
            </a:endParaRPr>
          </a:p>
        </p:txBody>
      </p:sp>
      <p:sp>
        <p:nvSpPr>
          <p:cNvPr id="1644548" name="AutoShape 4"/>
          <p:cNvSpPr>
            <a:spLocks noChangeArrowheads="1"/>
          </p:cNvSpPr>
          <p:nvPr/>
        </p:nvSpPr>
        <p:spPr bwMode="auto">
          <a:xfrm>
            <a:off x="3886200" y="457200"/>
            <a:ext cx="3352800" cy="1447800"/>
          </a:xfrm>
          <a:prstGeom prst="wedgeEllipseCallout">
            <a:avLst>
              <a:gd name="adj1" fmla="val -111079"/>
              <a:gd name="adj2" fmla="val 131361"/>
            </a:avLst>
          </a:prstGeom>
          <a:solidFill>
            <a:srgbClr val="990099"/>
          </a:solidFill>
          <a:ln w="9525">
            <a:solidFill>
              <a:schemeClr val="tx1"/>
            </a:solidFill>
            <a:miter lim="800000"/>
            <a:headEnd/>
            <a:tailEnd/>
          </a:ln>
        </p:spPr>
        <p:txBody>
          <a:bodyPr wrap="none" anchor="ctr"/>
          <a:lstStyle/>
          <a:p>
            <a:pPr algn="ctr"/>
            <a:r>
              <a:rPr lang="ar-JO" b="1" dirty="0">
                <a:latin typeface="Arial" panose="020B0604020202020204" pitchFamily="34" charset="0"/>
                <a:cs typeface="Arial" panose="020B0604020202020204" pitchFamily="34" charset="0"/>
              </a:rPr>
              <a:t>امرأة؟</a:t>
            </a:r>
            <a:endParaRPr lang="en-US" b="1" dirty="0">
              <a:latin typeface="Arial" panose="020B0604020202020204" pitchFamily="34" charset="0"/>
              <a:cs typeface="Arial" panose="020B0604020202020204" pitchFamily="34" charset="0"/>
            </a:endParaRPr>
          </a:p>
          <a:p>
            <a:pPr algn="ctr"/>
            <a:r>
              <a:rPr lang="ar-JO" b="1" dirty="0">
                <a:latin typeface="Arial" panose="020B0604020202020204" pitchFamily="34" charset="0"/>
                <a:cs typeface="Arial" panose="020B0604020202020204" pitchFamily="34" charset="0"/>
              </a:rPr>
              <a:t>كنيسة؟</a:t>
            </a:r>
            <a:endParaRPr lang="en-US" b="1" dirty="0">
              <a:latin typeface="Arial" panose="020B0604020202020204" pitchFamily="34" charset="0"/>
              <a:cs typeface="Arial" panose="020B0604020202020204" pitchFamily="34" charset="0"/>
            </a:endParaRPr>
          </a:p>
        </p:txBody>
      </p:sp>
      <p:sp>
        <p:nvSpPr>
          <p:cNvPr id="1644549" name="AutoShape 5"/>
          <p:cNvSpPr>
            <a:spLocks noChangeArrowheads="1"/>
          </p:cNvSpPr>
          <p:nvPr/>
        </p:nvSpPr>
        <p:spPr bwMode="auto">
          <a:xfrm>
            <a:off x="5486400" y="1600200"/>
            <a:ext cx="3352800" cy="1447800"/>
          </a:xfrm>
          <a:prstGeom prst="wedgeEllipseCallout">
            <a:avLst>
              <a:gd name="adj1" fmla="val -79259"/>
              <a:gd name="adj2" fmla="val 51644"/>
            </a:avLst>
          </a:prstGeom>
          <a:solidFill>
            <a:srgbClr val="105D13"/>
          </a:solidFill>
          <a:ln w="9525">
            <a:solidFill>
              <a:schemeClr val="tx1"/>
            </a:solidFill>
            <a:miter lim="800000"/>
            <a:headEnd/>
            <a:tailEnd/>
          </a:ln>
        </p:spPr>
        <p:txBody>
          <a:bodyPr wrap="none" anchor="ctr"/>
          <a:lstStyle/>
          <a:p>
            <a:pPr algn="ctr"/>
            <a:r>
              <a:rPr lang="ar-JO" b="1" dirty="0">
                <a:latin typeface="Arial" panose="020B0604020202020204" pitchFamily="34" charset="0"/>
                <a:cs typeface="Arial" panose="020B0604020202020204" pitchFamily="34" charset="0"/>
              </a:rPr>
              <a:t>بابل؟</a:t>
            </a:r>
          </a:p>
          <a:p>
            <a:pPr algn="ctr"/>
            <a:r>
              <a:rPr lang="ar-JO" b="1" dirty="0">
                <a:latin typeface="Arial" panose="020B0604020202020204" pitchFamily="34" charset="0"/>
                <a:cs typeface="Arial" panose="020B0604020202020204" pitchFamily="34" charset="0"/>
              </a:rPr>
              <a:t>روما؟</a:t>
            </a:r>
            <a:endParaRPr lang="en-US" b="1" dirty="0">
              <a:latin typeface="Arial" panose="020B0604020202020204" pitchFamily="34" charset="0"/>
              <a:cs typeface="Arial" panose="020B0604020202020204" pitchFamily="34" charset="0"/>
            </a:endParaRPr>
          </a:p>
        </p:txBody>
      </p:sp>
      <p:sp>
        <p:nvSpPr>
          <p:cNvPr id="407557" name="Rectangle 6"/>
          <p:cNvSpPr>
            <a:spLocks noChangeArrowheads="1"/>
          </p:cNvSpPr>
          <p:nvPr/>
        </p:nvSpPr>
        <p:spPr bwMode="auto">
          <a:xfrm>
            <a:off x="8153400" y="76200"/>
            <a:ext cx="928688"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sz="2400" b="1" dirty="0">
                <a:solidFill>
                  <a:srgbClr val="000000"/>
                </a:solidFill>
                <a:latin typeface="Arial" panose="020B0604020202020204" pitchFamily="34" charset="0"/>
                <a:cs typeface="Arial" panose="020B0604020202020204" pitchFamily="34" charset="0"/>
              </a:rPr>
              <a:t>280ع</a:t>
            </a:r>
            <a:endParaRPr lang="en-US" sz="2400"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4548"/>
                                        </p:tgtEl>
                                        <p:attrNameLst>
                                          <p:attrName>style.visibility</p:attrName>
                                        </p:attrNameLst>
                                      </p:cBhvr>
                                      <p:to>
                                        <p:strVal val="visible"/>
                                      </p:to>
                                    </p:set>
                                    <p:animEffect transition="in" filter="wipe(left)">
                                      <p:cBhvr>
                                        <p:cTn id="7" dur="500"/>
                                        <p:tgtEl>
                                          <p:spTgt spid="16445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4549"/>
                                        </p:tgtEl>
                                        <p:attrNameLst>
                                          <p:attrName>style.visibility</p:attrName>
                                        </p:attrNameLst>
                                      </p:cBhvr>
                                      <p:to>
                                        <p:strVal val="visible"/>
                                      </p:to>
                                    </p:set>
                                    <p:animEffect transition="in" filter="wipe(left)">
                                      <p:cBhvr>
                                        <p:cTn id="12" dur="500"/>
                                        <p:tgtEl>
                                          <p:spTgt spid="1644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548" grpId="0" animBg="1"/>
      <p:bldP spid="164454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3557" name="Rectangle 5"/>
          <p:cNvSpPr>
            <a:spLocks noChangeArrowheads="1"/>
          </p:cNvSpPr>
          <p:nvPr/>
        </p:nvSpPr>
        <p:spPr bwMode="auto">
          <a:xfrm>
            <a:off x="990600" y="1066800"/>
            <a:ext cx="74676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بعد أن ترك بولس روما (62 م) لكن                     قبل بدء الإضطهاد (64 م)</a:t>
            </a:r>
            <a:endParaRPr kumimoji="0" lang="en-US" sz="32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06532" name="Rectangle 7"/>
          <p:cNvSpPr>
            <a:spLocks noChangeArrowheads="1"/>
          </p:cNvSpPr>
          <p:nvPr/>
        </p:nvSpPr>
        <p:spPr bwMode="auto">
          <a:xfrm>
            <a:off x="495300" y="381000"/>
            <a:ext cx="8229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sng"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التاريخ</a:t>
            </a:r>
            <a:endParaRPr kumimoji="0" lang="en-US" sz="3600" b="1" u="sng"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6533" name="Rectangle 12"/>
          <p:cNvSpPr>
            <a:spLocks noChangeArrowheads="1"/>
          </p:cNvSpPr>
          <p:nvPr/>
        </p:nvSpPr>
        <p:spPr bwMode="auto">
          <a:xfrm>
            <a:off x="8578850"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277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6534" name="Rectangle 13"/>
          <p:cNvSpPr>
            <a:spLocks noGrp="1" noChangeArrowheads="1"/>
          </p:cNvSpPr>
          <p:nvPr>
            <p:ph type="title" idx="4294967295"/>
          </p:nvPr>
        </p:nvSpPr>
        <p:spPr>
          <a:xfrm>
            <a:off x="0" y="0"/>
            <a:ext cx="2590800" cy="533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lang="ar-JO" sz="2800" b="1" dirty="0">
                <a:effectLst/>
                <a:latin typeface="Arial" panose="020B0604020202020204" pitchFamily="34" charset="0"/>
                <a:ea typeface="ＭＳ Ｐゴシック" charset="0"/>
                <a:cs typeface="Arial" panose="020B0604020202020204" pitchFamily="34" charset="0"/>
              </a:rPr>
              <a:t>التاريخ والمكان</a:t>
            </a:r>
            <a:endParaRPr lang="en-US" sz="2800" b="1" dirty="0">
              <a:effectLst/>
              <a:latin typeface="Arial" panose="020B0604020202020204" pitchFamily="34" charset="0"/>
              <a:ea typeface="ＭＳ Ｐゴシック" charset="0"/>
              <a:cs typeface="Arial" panose="020B0604020202020204" pitchFamily="34" charset="0"/>
            </a:endParaRPr>
          </a:p>
        </p:txBody>
      </p:sp>
      <p:sp>
        <p:nvSpPr>
          <p:cNvPr id="12" name="Text Box 4"/>
          <p:cNvSpPr txBox="1">
            <a:spLocks noChangeArrowheads="1"/>
          </p:cNvSpPr>
          <p:nvPr/>
        </p:nvSpPr>
        <p:spPr bwMode="auto">
          <a:xfrm>
            <a:off x="533400" y="3048000"/>
            <a:ext cx="80772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بابل = روما (5: 13) لكن لماذا؟</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8"/>
          <p:cNvSpPr>
            <a:spLocks noChangeArrowheads="1"/>
          </p:cNvSpPr>
          <p:nvPr/>
        </p:nvSpPr>
        <p:spPr bwMode="auto">
          <a:xfrm>
            <a:off x="457200" y="2362200"/>
            <a:ext cx="8305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sng"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المكان</a:t>
            </a:r>
            <a:endParaRPr kumimoji="0" lang="en-US" sz="3600" b="1" u="sng"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9">
            <a:extLst>
              <a:ext uri="{FF2B5EF4-FFF2-40B4-BE49-F238E27FC236}">
                <a16:creationId xmlns:a16="http://schemas.microsoft.com/office/drawing/2014/main" id="{6728ADB5-1697-4677-D86E-AD814EE01C57}"/>
              </a:ext>
            </a:extLst>
          </p:cNvPr>
          <p:cNvSpPr>
            <a:spLocks noChangeArrowheads="1"/>
          </p:cNvSpPr>
          <p:nvPr/>
        </p:nvSpPr>
        <p:spPr bwMode="auto">
          <a:xfrm>
            <a:off x="2199033" y="3810000"/>
            <a:ext cx="596188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spcBef>
                <a:spcPct val="50000"/>
              </a:spcBef>
            </a:pPr>
            <a:r>
              <a:rPr lang="ar-JO" sz="2800" b="1" dirty="0">
                <a:latin typeface="Arial" panose="020B0604020202020204" pitchFamily="34" charset="0"/>
                <a:cs typeface="Arial" panose="020B0604020202020204" pitchFamily="34" charset="0"/>
              </a:rPr>
              <a:t>1. لم يقم بطرس بزيارة بابل القديمة</a:t>
            </a:r>
            <a:endParaRPr lang="en-US" sz="2800" b="1" dirty="0">
              <a:latin typeface="Arial" panose="020B0604020202020204" pitchFamily="34" charset="0"/>
              <a:cs typeface="Arial" panose="020B0604020202020204" pitchFamily="34" charset="0"/>
            </a:endParaRPr>
          </a:p>
        </p:txBody>
      </p:sp>
      <p:sp>
        <p:nvSpPr>
          <p:cNvPr id="3" name="Rectangle 10">
            <a:extLst>
              <a:ext uri="{FF2B5EF4-FFF2-40B4-BE49-F238E27FC236}">
                <a16:creationId xmlns:a16="http://schemas.microsoft.com/office/drawing/2014/main" id="{06245431-E45E-9FC1-E8CC-78E1C3E4420B}"/>
              </a:ext>
            </a:extLst>
          </p:cNvPr>
          <p:cNvSpPr>
            <a:spLocks noChangeArrowheads="1"/>
          </p:cNvSpPr>
          <p:nvPr/>
        </p:nvSpPr>
        <p:spPr bwMode="auto">
          <a:xfrm>
            <a:off x="4549037" y="4533900"/>
            <a:ext cx="361188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spcBef>
                <a:spcPct val="50000"/>
              </a:spcBef>
            </a:pPr>
            <a:r>
              <a:rPr lang="ar-JO" sz="2800" b="1" dirty="0">
                <a:latin typeface="Arial" panose="020B0604020202020204" pitchFamily="34" charset="0"/>
                <a:cs typeface="Arial" panose="020B0604020202020204" pitchFamily="34" charset="0"/>
              </a:rPr>
              <a:t>2. تشير بابل تقليدياً إلى روما</a:t>
            </a:r>
            <a:endParaRPr lang="en-US" sz="2800" b="1" dirty="0">
              <a:latin typeface="Arial" panose="020B0604020202020204" pitchFamily="34" charset="0"/>
              <a:cs typeface="Arial" panose="020B0604020202020204" pitchFamily="34" charset="0"/>
            </a:endParaRPr>
          </a:p>
        </p:txBody>
      </p:sp>
      <p:sp>
        <p:nvSpPr>
          <p:cNvPr id="4" name="Rectangle 11">
            <a:extLst>
              <a:ext uri="{FF2B5EF4-FFF2-40B4-BE49-F238E27FC236}">
                <a16:creationId xmlns:a16="http://schemas.microsoft.com/office/drawing/2014/main" id="{13901374-443B-B708-001D-0C9C424CE7E6}"/>
              </a:ext>
            </a:extLst>
          </p:cNvPr>
          <p:cNvSpPr>
            <a:spLocks noChangeArrowheads="1"/>
          </p:cNvSpPr>
          <p:nvPr/>
        </p:nvSpPr>
        <p:spPr bwMode="auto">
          <a:xfrm>
            <a:off x="2199033" y="5257800"/>
            <a:ext cx="596188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spcBef>
                <a:spcPct val="50000"/>
              </a:spcBef>
            </a:pPr>
            <a:r>
              <a:rPr lang="ar-JO" sz="2800" b="1" dirty="0">
                <a:latin typeface="Arial" panose="020B0604020202020204" pitchFamily="34" charset="0"/>
                <a:cs typeface="Arial" panose="020B0604020202020204" pitchFamily="34" charset="0"/>
              </a:rPr>
              <a:t>3. يشير رؤيا 17-18 إلى بابل بأنها روما</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61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wipe(down)">
                                      <p:cBhvr>
                                        <p:cTn id="7" dur="500"/>
                                        <p:tgtEl>
                                          <p:spTgt spid="2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12" grpId="0"/>
      <p:bldP spid="13" grpId="0"/>
      <p:bldP spid="2" grpId="0"/>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بط</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بط</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العامة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No Animations</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 Box 9">
            <a:extLst>
              <a:ext uri="{FF2B5EF4-FFF2-40B4-BE49-F238E27FC236}">
                <a16:creationId xmlns:a16="http://schemas.microsoft.com/office/drawing/2014/main" id="{DB51E8F1-D80E-D240-837A-665B4151D6D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Text Box 10">
            <a:extLst>
              <a:ext uri="{FF2B5EF4-FFF2-40B4-BE49-F238E27FC236}">
                <a16:creationId xmlns:a16="http://schemas.microsoft.com/office/drawing/2014/main" id="{14591EDD-D1A2-C14A-9098-B583318FE3D2}"/>
              </a:ext>
            </a:extLst>
          </p:cNvPr>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12726" name="Text Box 55"/>
          <p:cNvSpPr txBox="1">
            <a:spLocks noChangeArrowheads="1"/>
          </p:cNvSpPr>
          <p:nvPr/>
        </p:nvSpPr>
        <p:spPr bwMode="auto">
          <a:xfrm>
            <a:off x="8388350" y="60325"/>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275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ar-JO" b="1" dirty="0">
                <a:solidFill>
                  <a:srgbClr val="FFFFFF"/>
                </a:solidFill>
                <a:latin typeface="Arial" panose="020B0604020202020204" pitchFamily="34" charset="0"/>
                <a:ea typeface="Accordance" panose="00000400000000000000" pitchFamily="2" charset="-78"/>
                <a:cs typeface="Arial" panose="020B0604020202020204" pitchFamily="34" charset="0"/>
              </a:rPr>
              <a:t>البيان الموجز</a:t>
            </a:r>
            <a:endParaRPr lang="en-US" b="1" dirty="0">
              <a:latin typeface="Arial" panose="020B0604020202020204" pitchFamily="34" charset="0"/>
              <a:ea typeface="Accordance" panose="00000400000000000000" pitchFamily="2" charset="-78"/>
              <a:cs typeface="Arial" panose="020B0604020202020204" pitchFamily="34" charset="0"/>
            </a:endParaRPr>
          </a:p>
        </p:txBody>
      </p:sp>
      <p:sp>
        <p:nvSpPr>
          <p:cNvPr id="3" name="Rectangle 2"/>
          <p:cNvSpPr/>
          <p:nvPr/>
        </p:nvSpPr>
        <p:spPr>
          <a:xfrm>
            <a:off x="681308" y="1997838"/>
            <a:ext cx="7628984" cy="3375377"/>
          </a:xfrm>
          <a:prstGeom prst="rect">
            <a:avLst/>
          </a:prstGeom>
          <a:noFill/>
          <a:ln>
            <a:noFill/>
          </a:ln>
          <a:effectLst/>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يجب أن يتألم المؤمنون في شمال آسيا الصغرى بشكل لائق لأجل المسيح كمثال مقدس، خاضع، وشهود غير أنانيين مدفوعين بمثال المسيح والرجاء في المجد المستقبلي لجذب الآخرين لقلب رسالتهم.</a:t>
            </a:r>
          </a:p>
        </p:txBody>
      </p:sp>
      <p:sp>
        <p:nvSpPr>
          <p:cNvPr id="6" name="Rectangle 2">
            <a:extLst>
              <a:ext uri="{FF2B5EF4-FFF2-40B4-BE49-F238E27FC236}">
                <a16:creationId xmlns:a16="http://schemas.microsoft.com/office/drawing/2014/main" id="{5FD3971D-59CB-2C4F-91C0-9347FC0E201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3789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04482" name="Picture 12"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Rectangle 2"/>
          <p:cNvSpPr>
            <a:spLocks noGrp="1" noChangeArrowheads="1"/>
          </p:cNvSpPr>
          <p:nvPr>
            <p:ph type="title"/>
          </p:nvPr>
        </p:nvSpPr>
        <p:spPr>
          <a:xfrm>
            <a:off x="0" y="792163"/>
            <a:ext cx="9144000" cy="850900"/>
          </a:xfrm>
        </p:spPr>
        <p:txBody>
          <a:bodyPr/>
          <a:lstStyle/>
          <a:p>
            <a:pPr algn="r" rtl="1" eaLnBrk="1" hangingPunct="1">
              <a:buFont typeface="Wingdings" charset="0"/>
              <a:buChar char="v"/>
              <a:defRPr/>
            </a:pPr>
            <a:r>
              <a:rPr lang="en-US" sz="4000" b="1" dirty="0">
                <a:solidFill>
                  <a:srgbClr val="FFFF00"/>
                </a:solidFill>
                <a:latin typeface="Arial" panose="020B0604020202020204" pitchFamily="34" charset="0"/>
                <a:ea typeface="ＭＳ Ｐゴシック" charset="0"/>
                <a:cs typeface="Arial" panose="020B0604020202020204" pitchFamily="34" charset="0"/>
              </a:rPr>
              <a:t> </a:t>
            </a:r>
            <a:r>
              <a:rPr lang="ar-JO" altLang="ja-JP" sz="4000" b="1" dirty="0">
                <a:solidFill>
                  <a:srgbClr val="FFFF00"/>
                </a:solidFill>
                <a:latin typeface="Arial" panose="020B0604020202020204" pitchFamily="34" charset="0"/>
                <a:ea typeface="ＭＳ Ｐゴシック" charset="0"/>
                <a:cs typeface="Arial" panose="020B0604020202020204" pitchFamily="34" charset="0"/>
              </a:rPr>
              <a:t>مستوى اللغة اليونانية مصقول جداً بالنسبة لصياد.</a:t>
            </a:r>
            <a:endParaRPr lang="en-US" sz="40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1509" name="Text Box 5"/>
          <p:cNvSpPr txBox="1">
            <a:spLocks noChangeArrowheads="1"/>
          </p:cNvSpPr>
          <p:nvPr/>
        </p:nvSpPr>
        <p:spPr bwMode="auto">
          <a:xfrm>
            <a:off x="1" y="2425700"/>
            <a:ext cx="9143998" cy="701675"/>
          </a:xfrm>
          <a:prstGeom prst="rect">
            <a:avLst/>
          </a:prstGeom>
          <a:noFill/>
          <a:ln w="9525">
            <a:noFill/>
            <a:miter lim="800000"/>
            <a:headEnd/>
            <a:tailEnd/>
          </a:ln>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rtl="1">
              <a:spcBef>
                <a:spcPct val="50000"/>
              </a:spcBef>
              <a:buFont typeface="Wingdings" charset="0"/>
              <a:buChar char="v"/>
              <a:defRPr/>
            </a:pPr>
            <a:r>
              <a:rPr lang="en-US" sz="40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altLang="ja-JP" sz="4000" b="1" dirty="0">
                <a:effectLst>
                  <a:outerShdw blurRad="38100" dist="38100" dir="2700000" algn="tl">
                    <a:srgbClr val="000000"/>
                  </a:outerShdw>
                </a:effectLst>
                <a:latin typeface="Arial" panose="020B0604020202020204" pitchFamily="34" charset="0"/>
                <a:cs typeface="Arial" panose="020B0604020202020204" pitchFamily="34" charset="0"/>
              </a:rPr>
              <a:t>الإضطهاد لم يبدأ بعد.</a:t>
            </a:r>
            <a:endParaRPr lang="en-US" sz="40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510" name="Text Box 6"/>
          <p:cNvSpPr txBox="1">
            <a:spLocks noChangeArrowheads="1"/>
          </p:cNvSpPr>
          <p:nvPr/>
        </p:nvSpPr>
        <p:spPr bwMode="auto">
          <a:xfrm>
            <a:off x="1" y="3911600"/>
            <a:ext cx="9143996" cy="701675"/>
          </a:xfrm>
          <a:prstGeom prst="rect">
            <a:avLst/>
          </a:prstGeom>
          <a:noFill/>
          <a:ln w="9525">
            <a:noFill/>
            <a:miter lim="800000"/>
            <a:headEnd/>
            <a:tailEnd/>
          </a:ln>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rtl="1">
              <a:spcBef>
                <a:spcPct val="50000"/>
              </a:spcBef>
              <a:buFont typeface="Wingdings" charset="0"/>
              <a:buChar char="v"/>
              <a:defRPr/>
            </a:pPr>
            <a:r>
              <a:rPr lang="en-US" sz="40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4000" b="1" dirty="0">
                <a:effectLst>
                  <a:outerShdw blurRad="38100" dist="38100" dir="2700000" algn="tl">
                    <a:srgbClr val="000000"/>
                  </a:outerShdw>
                </a:effectLst>
                <a:latin typeface="Arial" panose="020B0604020202020204" pitchFamily="34" charset="0"/>
                <a:cs typeface="Arial" panose="020B0604020202020204" pitchFamily="34" charset="0"/>
              </a:rPr>
              <a:t>إنها تشبه رسائل بولس</a:t>
            </a:r>
            <a:endParaRPr lang="en-US" sz="40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511" name="Text Box 7"/>
          <p:cNvSpPr txBox="1">
            <a:spLocks noChangeArrowheads="1"/>
          </p:cNvSpPr>
          <p:nvPr/>
        </p:nvSpPr>
        <p:spPr bwMode="auto">
          <a:xfrm>
            <a:off x="0" y="5397500"/>
            <a:ext cx="9143996" cy="707886"/>
          </a:xfrm>
          <a:prstGeom prst="rect">
            <a:avLst/>
          </a:prstGeom>
          <a:noFill/>
          <a:ln w="9525">
            <a:noFill/>
            <a:miter lim="800000"/>
            <a:headEnd/>
            <a:tailEnd/>
          </a:ln>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rtl="1">
              <a:spcBef>
                <a:spcPct val="50000"/>
              </a:spcBef>
              <a:buFont typeface="Wingdings" charset="0"/>
              <a:buChar char="v"/>
              <a:defRPr/>
            </a:pPr>
            <a:r>
              <a:rPr lang="en-US" sz="40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altLang="ja-JP" sz="4000" b="1" dirty="0">
                <a:effectLst>
                  <a:outerShdw blurRad="38100" dist="38100" dir="2700000" algn="tl">
                    <a:srgbClr val="000000"/>
                  </a:outerShdw>
                </a:effectLst>
                <a:latin typeface="Arial" panose="020B0604020202020204" pitchFamily="34" charset="0"/>
                <a:cs typeface="Arial" panose="020B0604020202020204" pitchFamily="34" charset="0"/>
              </a:rPr>
              <a:t>إنها رعوية جداً بالنسبة لرسول.</a:t>
            </a:r>
            <a:endParaRPr lang="en-US" sz="40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518" name="Text Box 14"/>
          <p:cNvSpPr txBox="1">
            <a:spLocks noChangeArrowheads="1"/>
          </p:cNvSpPr>
          <p:nvPr/>
        </p:nvSpPr>
        <p:spPr bwMode="auto">
          <a:xfrm>
            <a:off x="827587" y="1744663"/>
            <a:ext cx="7559825" cy="584775"/>
          </a:xfrm>
          <a:prstGeom prst="rect">
            <a:avLst/>
          </a:prstGeom>
          <a:noFill/>
          <a:ln w="9525">
            <a:noFill/>
            <a:miter lim="800000"/>
            <a:headEnd/>
            <a:tailEnd/>
          </a:ln>
          <a:effectLst/>
        </p:spPr>
        <p:txBody>
          <a:bodyPr wrap="square">
            <a:spAutoFit/>
          </a:bodyPr>
          <a:lstStyle>
            <a:lvl1pPr marL="457200" indent="-4572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rtl="1">
              <a:buFont typeface="Wingdings" charset="0"/>
              <a:buChar char="Ø"/>
              <a:defRPr/>
            </a:pPr>
            <a:r>
              <a:rPr lang="ar-JO" b="1"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لكن بولس قضى 30 سنة في رحلة الصقل.</a:t>
            </a:r>
            <a:endParaRPr lang="en-US" b="1"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519" name="Text Box 15"/>
          <p:cNvSpPr txBox="1">
            <a:spLocks noChangeArrowheads="1"/>
          </p:cNvSpPr>
          <p:nvPr/>
        </p:nvSpPr>
        <p:spPr bwMode="auto">
          <a:xfrm>
            <a:off x="827586" y="3230563"/>
            <a:ext cx="7559824" cy="584775"/>
          </a:xfrm>
          <a:prstGeom prst="rect">
            <a:avLst/>
          </a:prstGeom>
          <a:noFill/>
          <a:ln w="9525">
            <a:noFill/>
            <a:miter lim="800000"/>
            <a:headEnd/>
            <a:tailEnd/>
          </a:ln>
          <a:effectLst/>
        </p:spPr>
        <p:txBody>
          <a:bodyPr wrap="square">
            <a:spAutoFit/>
          </a:bodyPr>
          <a:lstStyle>
            <a:lvl1pPr marL="457200" indent="-4572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rtl="1">
              <a:buFont typeface="Wingdings" charset="0"/>
              <a:buChar char="Ø"/>
              <a:defRPr/>
            </a:pPr>
            <a:r>
              <a:rPr lang="ar-JO" b="1"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لكنه لم يكن يكتب إلى روما.</a:t>
            </a:r>
            <a:endParaRPr lang="en-US" b="1"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520" name="Text Box 16"/>
          <p:cNvSpPr txBox="1">
            <a:spLocks noChangeArrowheads="1"/>
          </p:cNvSpPr>
          <p:nvPr/>
        </p:nvSpPr>
        <p:spPr bwMode="auto">
          <a:xfrm>
            <a:off x="827585" y="4724400"/>
            <a:ext cx="7559823" cy="584775"/>
          </a:xfrm>
          <a:prstGeom prst="rect">
            <a:avLst/>
          </a:prstGeom>
          <a:noFill/>
          <a:ln w="9525">
            <a:noFill/>
            <a:miter lim="800000"/>
            <a:headEnd/>
            <a:tailEnd/>
          </a:ln>
          <a:effectLst/>
        </p:spPr>
        <p:txBody>
          <a:bodyPr wrap="square">
            <a:spAutoFit/>
          </a:bodyPr>
          <a:lstStyle>
            <a:lvl1pPr marL="457200" indent="-4572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rtl="1">
              <a:buFont typeface="Wingdings" charset="0"/>
              <a:buChar char="Ø"/>
              <a:defRPr/>
            </a:pPr>
            <a:r>
              <a:rPr lang="ar-JO" b="1"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يتفق بولس وبطرس حول الإنجيل</a:t>
            </a:r>
            <a:endParaRPr lang="en-US" b="1"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521" name="Text Box 17"/>
          <p:cNvSpPr txBox="1">
            <a:spLocks noChangeArrowheads="1"/>
          </p:cNvSpPr>
          <p:nvPr/>
        </p:nvSpPr>
        <p:spPr bwMode="auto">
          <a:xfrm>
            <a:off x="827584" y="6202363"/>
            <a:ext cx="7559825" cy="584775"/>
          </a:xfrm>
          <a:prstGeom prst="rect">
            <a:avLst/>
          </a:prstGeom>
          <a:noFill/>
          <a:ln w="9525">
            <a:noFill/>
            <a:miter lim="800000"/>
            <a:headEnd/>
            <a:tailEnd/>
          </a:ln>
          <a:effectLst/>
        </p:spPr>
        <p:txBody>
          <a:bodyPr wrap="square">
            <a:spAutoFit/>
          </a:bodyPr>
          <a:lstStyle>
            <a:lvl1pPr marL="457200" indent="-4572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rtl="1">
              <a:buFont typeface="Wingdings" charset="0"/>
              <a:buChar char="Ø"/>
              <a:defRPr/>
            </a:pPr>
            <a:r>
              <a:rPr lang="ar-JO" b="1"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ألا يستطيع الرسل أن يكونوا رعويين</a:t>
            </a:r>
            <a:endParaRPr lang="en-US" b="1"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04491" name="Text Box 18"/>
          <p:cNvSpPr txBox="1">
            <a:spLocks noChangeArrowheads="1"/>
          </p:cNvSpPr>
          <p:nvPr/>
        </p:nvSpPr>
        <p:spPr bwMode="auto">
          <a:xfrm>
            <a:off x="467544" y="17463"/>
            <a:ext cx="8111306" cy="5847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ar-JO" b="1" dirty="0">
                <a:latin typeface="Arial" panose="020B0604020202020204" pitchFamily="34" charset="0"/>
                <a:cs typeface="Arial" panose="020B0604020202020204" pitchFamily="34" charset="0"/>
              </a:rPr>
              <a:t>الإعتراضات على تأليف بطرس</a:t>
            </a:r>
            <a:endParaRPr lang="en-US" b="1" dirty="0">
              <a:latin typeface="Arial" panose="020B0604020202020204" pitchFamily="34" charset="0"/>
              <a:cs typeface="Arial" panose="020B0604020202020204" pitchFamily="34" charset="0"/>
            </a:endParaRPr>
          </a:p>
        </p:txBody>
      </p:sp>
      <p:sp>
        <p:nvSpPr>
          <p:cNvPr id="404492" name="Rectangle 20"/>
          <p:cNvSpPr>
            <a:spLocks noChangeArrowheads="1"/>
          </p:cNvSpPr>
          <p:nvPr/>
        </p:nvSpPr>
        <p:spPr bwMode="auto">
          <a:xfrm>
            <a:off x="8578850"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ar-JO" sz="2000" b="1" dirty="0">
                <a:solidFill>
                  <a:schemeClr val="tx1"/>
                </a:solidFill>
                <a:latin typeface="Arial" panose="020B0604020202020204" pitchFamily="34" charset="0"/>
                <a:cs typeface="Arial" panose="020B0604020202020204" pitchFamily="34" charset="0"/>
              </a:rPr>
              <a:t>276</a:t>
            </a:r>
            <a:endParaRPr lang="en-US" sz="20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ppt_x"/>
                                          </p:val>
                                        </p:tav>
                                        <p:tav tm="100000">
                                          <p:val>
                                            <p:strVal val="#ppt_x"/>
                                          </p:val>
                                        </p:tav>
                                      </p:tavLst>
                                    </p:anim>
                                    <p:anim calcmode="lin" valueType="num">
                                      <p:cBhvr additive="base">
                                        <p:cTn id="8" dur="500" fill="hold"/>
                                        <p:tgtEl>
                                          <p:spTgt spid="215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1518"/>
                                        </p:tgtEl>
                                        <p:attrNameLst>
                                          <p:attrName>style.visibility</p:attrName>
                                        </p:attrNameLst>
                                      </p:cBhvr>
                                      <p:to>
                                        <p:strVal val="visible"/>
                                      </p:to>
                                    </p:set>
                                    <p:animEffect transition="in" filter="dissolve">
                                      <p:cBhvr>
                                        <p:cTn id="13" dur="500"/>
                                        <p:tgtEl>
                                          <p:spTgt spid="215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1509"/>
                                        </p:tgtEl>
                                        <p:attrNameLst>
                                          <p:attrName>style.visibility</p:attrName>
                                        </p:attrNameLst>
                                      </p:cBhvr>
                                      <p:to>
                                        <p:strVal val="visible"/>
                                      </p:to>
                                    </p:set>
                                    <p:anim calcmode="lin" valueType="num">
                                      <p:cBhvr additive="base">
                                        <p:cTn id="18" dur="500" fill="hold"/>
                                        <p:tgtEl>
                                          <p:spTgt spid="21509"/>
                                        </p:tgtEl>
                                        <p:attrNameLst>
                                          <p:attrName>ppt_x</p:attrName>
                                        </p:attrNameLst>
                                      </p:cBhvr>
                                      <p:tavLst>
                                        <p:tav tm="0">
                                          <p:val>
                                            <p:strVal val="0-#ppt_w/2"/>
                                          </p:val>
                                        </p:tav>
                                        <p:tav tm="100000">
                                          <p:val>
                                            <p:strVal val="#ppt_x"/>
                                          </p:val>
                                        </p:tav>
                                      </p:tavLst>
                                    </p:anim>
                                    <p:anim calcmode="lin" valueType="num">
                                      <p:cBhvr additive="base">
                                        <p:cTn id="19"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1519"/>
                                        </p:tgtEl>
                                        <p:attrNameLst>
                                          <p:attrName>style.visibility</p:attrName>
                                        </p:attrNameLst>
                                      </p:cBhvr>
                                      <p:to>
                                        <p:strVal val="visible"/>
                                      </p:to>
                                    </p:set>
                                    <p:animEffect transition="in" filter="dissolve">
                                      <p:cBhvr>
                                        <p:cTn id="24" dur="500"/>
                                        <p:tgtEl>
                                          <p:spTgt spid="2151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1510"/>
                                        </p:tgtEl>
                                        <p:attrNameLst>
                                          <p:attrName>style.visibility</p:attrName>
                                        </p:attrNameLst>
                                      </p:cBhvr>
                                      <p:to>
                                        <p:strVal val="visible"/>
                                      </p:to>
                                    </p:set>
                                    <p:anim calcmode="lin" valueType="num">
                                      <p:cBhvr additive="base">
                                        <p:cTn id="29" dur="500" fill="hold"/>
                                        <p:tgtEl>
                                          <p:spTgt spid="21510"/>
                                        </p:tgtEl>
                                        <p:attrNameLst>
                                          <p:attrName>ppt_x</p:attrName>
                                        </p:attrNameLst>
                                      </p:cBhvr>
                                      <p:tavLst>
                                        <p:tav tm="0">
                                          <p:val>
                                            <p:strVal val="0-#ppt_w/2"/>
                                          </p:val>
                                        </p:tav>
                                        <p:tav tm="100000">
                                          <p:val>
                                            <p:strVal val="#ppt_x"/>
                                          </p:val>
                                        </p:tav>
                                      </p:tavLst>
                                    </p:anim>
                                    <p:anim calcmode="lin" valueType="num">
                                      <p:cBhvr additive="base">
                                        <p:cTn id="30"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1520"/>
                                        </p:tgtEl>
                                        <p:attrNameLst>
                                          <p:attrName>style.visibility</p:attrName>
                                        </p:attrNameLst>
                                      </p:cBhvr>
                                      <p:to>
                                        <p:strVal val="visible"/>
                                      </p:to>
                                    </p:set>
                                    <p:animEffect transition="in" filter="dissolve">
                                      <p:cBhvr>
                                        <p:cTn id="35" dur="500"/>
                                        <p:tgtEl>
                                          <p:spTgt spid="215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1511"/>
                                        </p:tgtEl>
                                        <p:attrNameLst>
                                          <p:attrName>style.visibility</p:attrName>
                                        </p:attrNameLst>
                                      </p:cBhvr>
                                      <p:to>
                                        <p:strVal val="visible"/>
                                      </p:to>
                                    </p:set>
                                    <p:anim calcmode="lin" valueType="num">
                                      <p:cBhvr additive="base">
                                        <p:cTn id="40" dur="500" fill="hold"/>
                                        <p:tgtEl>
                                          <p:spTgt spid="21511"/>
                                        </p:tgtEl>
                                        <p:attrNameLst>
                                          <p:attrName>ppt_x</p:attrName>
                                        </p:attrNameLst>
                                      </p:cBhvr>
                                      <p:tavLst>
                                        <p:tav tm="0">
                                          <p:val>
                                            <p:strVal val="0-#ppt_w/2"/>
                                          </p:val>
                                        </p:tav>
                                        <p:tav tm="100000">
                                          <p:val>
                                            <p:strVal val="#ppt_x"/>
                                          </p:val>
                                        </p:tav>
                                      </p:tavLst>
                                    </p:anim>
                                    <p:anim calcmode="lin" valueType="num">
                                      <p:cBhvr additive="base">
                                        <p:cTn id="41"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1521"/>
                                        </p:tgtEl>
                                        <p:attrNameLst>
                                          <p:attrName>style.visibility</p:attrName>
                                        </p:attrNameLst>
                                      </p:cBhvr>
                                      <p:to>
                                        <p:strVal val="visible"/>
                                      </p:to>
                                    </p:set>
                                    <p:animEffect transition="in" filter="dissolve">
                                      <p:cBhvr>
                                        <p:cTn id="46" dur="500"/>
                                        <p:tgtEl>
                                          <p:spTgt spid="21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9" grpId="0"/>
      <p:bldP spid="21510" grpId="0"/>
      <p:bldP spid="21511" grpId="0"/>
      <p:bldP spid="21518" grpId="0"/>
      <p:bldP spid="21519" grpId="0"/>
      <p:bldP spid="21520" grpId="0"/>
      <p:bldP spid="2152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واجب بيتي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07504" y="1410845"/>
            <a:ext cx="8568952"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اقرأ 1 بطرس بمفردك هذا الأسبوع.</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جد العدد الذي يظهر قصد بولس في الكتابة.</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br>
              <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br>
            <a:r>
              <a:rPr lang="ar-JO" sz="3600" b="1" dirty="0">
                <a:solidFill>
                  <a:srgbClr val="FFFFFF"/>
                </a:solidFill>
                <a:latin typeface="Arial" panose="020B0604020202020204" pitchFamily="34" charset="0"/>
                <a:cs typeface="Arial" panose="020B0604020202020204" pitchFamily="34" charset="0"/>
              </a:rPr>
              <a:t>بينما تقرأ ضع علامة على الكلمات المفتاحية التالية:</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lvl="1" algn="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النعمة</a:t>
            </a:r>
          </a:p>
          <a:p>
            <a:pPr lvl="1" algn="r"/>
            <a:r>
              <a:rPr lang="ar-JO" sz="3600" b="1" dirty="0">
                <a:solidFill>
                  <a:srgbClr val="FFFFFF"/>
                </a:solidFill>
                <a:latin typeface="Arial" panose="020B0604020202020204" pitchFamily="34" charset="0"/>
                <a:cs typeface="Arial" panose="020B0604020202020204" pitchFamily="34" charset="0"/>
              </a:rPr>
              <a:t>التجارب / الألم</a:t>
            </a:r>
          </a:p>
          <a:p>
            <a:pPr lvl="1" algn="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المجد</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891424339"/>
      </p:ext>
    </p:extLst>
  </p:cSld>
  <p:clrMapOvr>
    <a:overrideClrMapping bg1="lt1" tx1="dk1" bg2="lt2" tx2="dk2" accent1="accent1" accent2="accent2" accent3="accent3" accent4="accent4" accent5="accent5" accent6="accent6" hlink="hlink" folHlink="folHlink"/>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3E7D590-8CAE-3849-935B-FB7CF1C39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737" y="1916832"/>
            <a:ext cx="6692900" cy="375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191683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بطرس</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88640"/>
            <a:ext cx="9120187"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 جاذباً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5949280"/>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 – مؤسسة الدراسات اللاهوتية الأردنية </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09098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الألم من أجل يسوع</a:t>
            </a:r>
            <a:endParaRPr lang="en-US" sz="5400" dirty="0">
              <a:effectLst>
                <a:glow rad="127000">
                  <a:schemeClr val="tx1"/>
                </a:glow>
              </a:effectLst>
              <a:ea typeface="ＭＳ Ｐゴシック" charset="0"/>
            </a:endParaRPr>
          </a:p>
        </p:txBody>
      </p:sp>
      <p:pic>
        <p:nvPicPr>
          <p:cNvPr id="530434" name="Picture 2">
            <a:extLst>
              <a:ext uri="{FF2B5EF4-FFF2-40B4-BE49-F238E27FC236}">
                <a16:creationId xmlns:a16="http://schemas.microsoft.com/office/drawing/2014/main" id="{898ACF91-5CDA-B747-B31A-64448ACD8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1193800"/>
            <a:ext cx="66929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12289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4E00FD9B-9129-BC4B-B3D1-9FC4CA543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 y="1524000"/>
            <a:ext cx="8890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p:nvPr>
        </p:nvSpPr>
        <p:spPr>
          <a:xfrm>
            <a:off x="882419" y="0"/>
            <a:ext cx="8261581" cy="1524000"/>
          </a:xfrm>
          <a:solidFill>
            <a:schemeClr val="bg2"/>
          </a:solidFill>
        </p:spPr>
        <p:txBody>
          <a:bodyPr/>
          <a:lstStyle/>
          <a:p>
            <a:pPr marL="180975" algn="r" rtl="1" eaLnBrk="1" hangingPunct="1">
              <a:defRPr/>
            </a:pPr>
            <a:r>
              <a:rPr lang="ar-JO" sz="4000" b="1" dirty="0">
                <a:latin typeface="Arial" panose="020B0604020202020204" pitchFamily="34" charset="0"/>
                <a:ea typeface="ＭＳ Ｐゴシック" charset="0"/>
                <a:cs typeface="Arial" panose="020B0604020202020204" pitchFamily="34" charset="0"/>
              </a:rPr>
              <a:t>هل تعاني ظلماً حالياً؟</a:t>
            </a:r>
            <a:endParaRPr lang="en-US" sz="4000" b="1" dirty="0">
              <a:latin typeface="Arial" panose="020B0604020202020204" pitchFamily="34" charset="0"/>
              <a:ea typeface="ＭＳ Ｐゴシック" charset="0"/>
              <a:cs typeface="Arial" panose="020B0604020202020204" pitchFamily="34" charset="0"/>
            </a:endParaRPr>
          </a:p>
        </p:txBody>
      </p:sp>
      <p:sp>
        <p:nvSpPr>
          <p:cNvPr id="87043" name="Rectangle 3"/>
          <p:cNvSpPr>
            <a:spLocks noGrp="1" noChangeArrowheads="1"/>
          </p:cNvSpPr>
          <p:nvPr>
            <p:ph type="body" idx="1"/>
          </p:nvPr>
        </p:nvSpPr>
        <p:spPr>
          <a:xfrm>
            <a:off x="5076056" y="1602754"/>
            <a:ext cx="4067944" cy="3429000"/>
          </a:xfrm>
        </p:spPr>
        <p:txBody>
          <a:bodyPr/>
          <a:lstStyle/>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المدرسة؟</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البيت؟</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العمل؟</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الكنيسة؟</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الأصدقاء؟</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الحكومة؟</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p:txBody>
      </p:sp>
      <p:sp>
        <p:nvSpPr>
          <p:cNvPr id="5" name="Rectangle 245">
            <a:extLst>
              <a:ext uri="{FF2B5EF4-FFF2-40B4-BE49-F238E27FC236}">
                <a16:creationId xmlns:a16="http://schemas.microsoft.com/office/drawing/2014/main" id="{E03357C1-D65C-FC46-B646-D23697B2CCD7}"/>
              </a:ext>
            </a:extLst>
          </p:cNvPr>
          <p:cNvSpPr txBox="1">
            <a:spLocks noChangeArrowheads="1"/>
          </p:cNvSpPr>
          <p:nvPr/>
        </p:nvSpPr>
        <p:spPr bwMode="auto">
          <a:xfrm>
            <a:off x="-31981" y="6165304"/>
            <a:ext cx="8890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1 بطرس</a:t>
            </a:r>
            <a:endParaRPr kumimoji="0" lang="en-US" sz="4800" b="1" u="none" strike="noStrike" kern="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233810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72" name="Rectangle 12"/>
          <p:cNvSpPr>
            <a:spLocks noGrp="1" noChangeArrowheads="1"/>
          </p:cNvSpPr>
          <p:nvPr>
            <p:ph type="title" idx="4294967295"/>
          </p:nvPr>
        </p:nvSpPr>
        <p:spPr>
          <a:xfrm>
            <a:off x="0" y="2057400"/>
            <a:ext cx="2819400" cy="3657600"/>
          </a:xfrm>
        </p:spPr>
        <p:txBody>
          <a:bodyPr/>
          <a:lstStyle/>
          <a:p>
            <a:pPr eaLnBrk="1" hangingPunct="1">
              <a:defRPr/>
            </a:pPr>
            <a:r>
              <a:rPr lang="en-US" b="1" dirty="0">
                <a:latin typeface="Arial" panose="020B0604020202020204" pitchFamily="34" charset="0"/>
                <a:ea typeface="ＭＳ Ｐゴシック" charset="0"/>
                <a:cs typeface="Arial" panose="020B0604020202020204" pitchFamily="34" charset="0"/>
              </a:rPr>
              <a:t>Why Peter wrote…</a:t>
            </a:r>
          </a:p>
        </p:txBody>
      </p:sp>
      <p:pic>
        <p:nvPicPr>
          <p:cNvPr id="411651" name="Picture 9" descr="persecu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2" name="Text Box 4"/>
          <p:cNvSpPr txBox="1">
            <a:spLocks noChangeArrowheads="1"/>
          </p:cNvSpPr>
          <p:nvPr/>
        </p:nvSpPr>
        <p:spPr bwMode="auto">
          <a:xfrm>
            <a:off x="914400" y="762000"/>
            <a:ext cx="6781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0965" name="Text Box 5"/>
          <p:cNvSpPr txBox="1">
            <a:spLocks noChangeArrowheads="1"/>
          </p:cNvSpPr>
          <p:nvPr/>
        </p:nvSpPr>
        <p:spPr bwMode="auto">
          <a:xfrm>
            <a:off x="0" y="411163"/>
            <a:ext cx="9144000" cy="5191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لماذا يحتاج قرّاء بطرس إلى التشجيع؟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66" name="Rectangle 6"/>
          <p:cNvSpPr>
            <a:spLocks noChangeArrowheads="1"/>
          </p:cNvSpPr>
          <p:nvPr/>
        </p:nvSpPr>
        <p:spPr bwMode="auto">
          <a:xfrm>
            <a:off x="2712722" y="1020763"/>
            <a:ext cx="4019518"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4: 12- 13</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67" name="Rectangle 7"/>
          <p:cNvSpPr>
            <a:spLocks noChangeArrowheads="1"/>
          </p:cNvSpPr>
          <p:nvPr/>
        </p:nvSpPr>
        <p:spPr bwMode="auto">
          <a:xfrm>
            <a:off x="2819400" y="1635125"/>
            <a:ext cx="6400800" cy="5213735"/>
          </a:xfrm>
          <a:prstGeom prst="rect">
            <a:avLst/>
          </a:prstGeom>
          <a:solidFill>
            <a:srgbClr val="000000">
              <a:alpha val="64000"/>
            </a:srgbClr>
          </a:solidFill>
          <a:ln w="9525">
            <a:solidFill>
              <a:schemeClr val="tx1"/>
            </a:solidFill>
            <a:miter lim="800000"/>
            <a:headEnd/>
            <a:tailEnd/>
          </a:ln>
          <a:effectLst/>
        </p:spPr>
        <p:txBody>
          <a:bodyPr>
            <a:spAutoFit/>
          </a:bodyPr>
          <a:lstStyle/>
          <a:p>
            <a:pPr marL="0" marR="0" lvl="0" indent="0" algn="l" defTabSz="914400" rtl="0" eaLnBrk="0" fontAlgn="base" latinLnBrk="0" hangingPunct="0">
              <a:lnSpc>
                <a:spcPct val="50000"/>
              </a:lnSpc>
              <a:spcBef>
                <a:spcPct val="5000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a:p>
            <a:pPr lvl="0" algn="r">
              <a:lnSpc>
                <a:spcPct val="80000"/>
              </a:lnSpc>
              <a:spcBef>
                <a:spcPct val="50000"/>
              </a:spcBef>
              <a:defRPr/>
            </a:pPr>
            <a:r>
              <a:rPr lang="ar-JO"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أيها الأحباء</a:t>
            </a:r>
          </a:p>
          <a:p>
            <a:pPr lvl="0" algn="r">
              <a:lnSpc>
                <a:spcPct val="80000"/>
              </a:lnSpc>
              <a:spcBef>
                <a:spcPct val="50000"/>
              </a:spcBef>
              <a:defRPr/>
            </a:pPr>
            <a:r>
              <a:rPr lang="ar-JO"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لا تستغربوا البلوى المحرقة </a:t>
            </a:r>
          </a:p>
          <a:p>
            <a:pPr lvl="0" algn="r">
              <a:lnSpc>
                <a:spcPct val="80000"/>
              </a:lnSpc>
              <a:spcBef>
                <a:spcPct val="50000"/>
              </a:spcBef>
              <a:defRPr/>
            </a:pPr>
            <a:r>
              <a:rPr lang="ar-JO"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التي بينكم حادثة </a:t>
            </a:r>
          </a:p>
          <a:p>
            <a:pPr lvl="0" algn="r">
              <a:lnSpc>
                <a:spcPct val="80000"/>
              </a:lnSpc>
              <a:spcBef>
                <a:spcPct val="50000"/>
              </a:spcBef>
              <a:defRPr/>
            </a:pPr>
            <a:r>
              <a:rPr lang="ar-JO"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لأجل امتحانكم</a:t>
            </a:r>
          </a:p>
          <a:p>
            <a:pPr lvl="0" algn="r">
              <a:lnSpc>
                <a:spcPct val="80000"/>
              </a:lnSpc>
              <a:spcBef>
                <a:spcPct val="50000"/>
              </a:spcBef>
              <a:defRPr/>
            </a:pPr>
            <a:r>
              <a:rPr lang="ar-JO"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كأنه أصابكم أمر غريب</a:t>
            </a:r>
          </a:p>
          <a:p>
            <a:pPr lvl="0" algn="r">
              <a:lnSpc>
                <a:spcPct val="80000"/>
              </a:lnSpc>
              <a:spcBef>
                <a:spcPct val="50000"/>
              </a:spcBef>
              <a:defRPr/>
            </a:pPr>
            <a:r>
              <a:rPr lang="ar-JO"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بل كما اشتركتم في آلام المسيح</a:t>
            </a:r>
          </a:p>
          <a:p>
            <a:pPr lvl="0" algn="r">
              <a:lnSpc>
                <a:spcPct val="80000"/>
              </a:lnSpc>
              <a:spcBef>
                <a:spcPct val="50000"/>
              </a:spcBef>
              <a:defRPr/>
            </a:pPr>
            <a:r>
              <a:rPr lang="ar-JO"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افرحوا لكي تفرحوا في استعلان مجده أيضاً مبتهجين.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40968" name="Rectangle 8"/>
          <p:cNvSpPr>
            <a:spLocks noChangeArrowheads="1"/>
          </p:cNvSpPr>
          <p:nvPr/>
        </p:nvSpPr>
        <p:spPr bwMode="auto">
          <a:xfrm>
            <a:off x="8578850" y="0"/>
            <a:ext cx="617477"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0970" name="Picture 10" descr="Ner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635125"/>
            <a:ext cx="2876550" cy="531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71" name="Rectangle 11"/>
          <p:cNvSpPr>
            <a:spLocks noChangeArrowheads="1"/>
          </p:cNvSpPr>
          <p:nvPr/>
        </p:nvSpPr>
        <p:spPr bwMode="auto">
          <a:xfrm>
            <a:off x="1691680" y="1774825"/>
            <a:ext cx="10081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نيرون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6"/>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6" fill="hold" grpId="0" nodeType="afterEffect">
                                  <p:stCondLst>
                                    <p:cond delay="0"/>
                                  </p:stCondLst>
                                  <p:childTnLst>
                                    <p:set>
                                      <p:cBhvr>
                                        <p:cTn id="9" dur="1" fill="hold">
                                          <p:stCondLst>
                                            <p:cond delay="0"/>
                                          </p:stCondLst>
                                        </p:cTn>
                                        <p:tgtEl>
                                          <p:spTgt spid="40967"/>
                                        </p:tgtEl>
                                        <p:attrNameLst>
                                          <p:attrName>style.visibility</p:attrName>
                                        </p:attrNameLst>
                                      </p:cBhvr>
                                      <p:to>
                                        <p:strVal val="visible"/>
                                      </p:to>
                                    </p:set>
                                    <p:anim calcmode="lin" valueType="num">
                                      <p:cBhvr additive="base">
                                        <p:cTn id="10" dur="500" fill="hold"/>
                                        <p:tgtEl>
                                          <p:spTgt spid="40967"/>
                                        </p:tgtEl>
                                        <p:attrNameLst>
                                          <p:attrName>ppt_x</p:attrName>
                                        </p:attrNameLst>
                                      </p:cBhvr>
                                      <p:tavLst>
                                        <p:tav tm="0">
                                          <p:val>
                                            <p:strVal val="1+#ppt_w/2"/>
                                          </p:val>
                                        </p:tav>
                                        <p:tav tm="100000">
                                          <p:val>
                                            <p:strVal val="#ppt_x"/>
                                          </p:val>
                                        </p:tav>
                                      </p:tavLst>
                                    </p:anim>
                                    <p:anim calcmode="lin" valueType="num">
                                      <p:cBhvr additive="base">
                                        <p:cTn id="11" dur="500" fill="hold"/>
                                        <p:tgtEl>
                                          <p:spTgt spid="40967"/>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0971"/>
                                        </p:tgtEl>
                                        <p:attrNameLst>
                                          <p:attrName>style.visibility</p:attrName>
                                        </p:attrNameLst>
                                      </p:cBhvr>
                                      <p:to>
                                        <p:strVal val="visible"/>
                                      </p:to>
                                    </p:set>
                                    <p:anim calcmode="lin" valueType="num">
                                      <p:cBhvr additive="base">
                                        <p:cTn id="16" dur="500" fill="hold"/>
                                        <p:tgtEl>
                                          <p:spTgt spid="40971"/>
                                        </p:tgtEl>
                                        <p:attrNameLst>
                                          <p:attrName>ppt_x</p:attrName>
                                        </p:attrNameLst>
                                      </p:cBhvr>
                                      <p:tavLst>
                                        <p:tav tm="0">
                                          <p:val>
                                            <p:strVal val="#ppt_x"/>
                                          </p:val>
                                        </p:tav>
                                        <p:tav tm="100000">
                                          <p:val>
                                            <p:strVal val="#ppt_x"/>
                                          </p:val>
                                        </p:tav>
                                      </p:tavLst>
                                    </p:anim>
                                    <p:anim calcmode="lin" valueType="num">
                                      <p:cBhvr additive="base">
                                        <p:cTn id="17" dur="500" fill="hold"/>
                                        <p:tgtEl>
                                          <p:spTgt spid="40971"/>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0970"/>
                                        </p:tgtEl>
                                        <p:attrNameLst>
                                          <p:attrName>style.visibility</p:attrName>
                                        </p:attrNameLst>
                                      </p:cBhvr>
                                      <p:to>
                                        <p:strVal val="visible"/>
                                      </p:to>
                                    </p:set>
                                    <p:animEffect transition="in" filter="dissolve">
                                      <p:cBhvr>
                                        <p:cTn id="21" dur="500"/>
                                        <p:tgtEl>
                                          <p:spTgt spid="40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autoUpdateAnimBg="0"/>
      <p:bldP spid="40967" grpId="0" animBg="1" autoUpdateAnimBg="0"/>
      <p:bldP spid="40971"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10626" name="Picture 15" descr="Pur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9177091" cy="6882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2" name="Text Box 4"/>
          <p:cNvSpPr txBox="1">
            <a:spLocks noChangeArrowheads="1"/>
          </p:cNvSpPr>
          <p:nvPr/>
        </p:nvSpPr>
        <p:spPr bwMode="auto">
          <a:xfrm>
            <a:off x="990600" y="533400"/>
            <a:ext cx="6629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الحجة</a:t>
            </a:r>
            <a:endParaRPr kumimoji="0" lang="en-US"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7947" name="Text Box 59"/>
          <p:cNvSpPr txBox="1">
            <a:spLocks noChangeArrowheads="1"/>
          </p:cNvSpPr>
          <p:nvPr/>
        </p:nvSpPr>
        <p:spPr bwMode="auto">
          <a:xfrm>
            <a:off x="304800" y="1295400"/>
            <a:ext cx="8610600" cy="107721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كتبت إليكم بكلمات قليلة واعظاً وشاهداً </a:t>
            </a:r>
            <a:r>
              <a:rPr kumimoji="0" lang="ar-JO" altLang="ja-JP" sz="3200" b="1" u="none" strike="noStrike" kern="1200" cap="none" spc="0" normalizeH="0" baseline="0" noProof="0" dirty="0">
                <a:ln>
                  <a:noFill/>
                </a:ln>
                <a:solidFill>
                  <a:srgbClr val="92D050"/>
                </a:solidFill>
                <a:effectLst/>
                <a:uLnTx/>
                <a:uFillTx/>
                <a:latin typeface="Arial" panose="020B0604020202020204" pitchFamily="34" charset="0"/>
                <a:ea typeface="Accordance" panose="00000400000000000000" pitchFamily="2" charset="-78"/>
                <a:cs typeface="Arial" panose="020B0604020202020204" pitchFamily="34" charset="0"/>
              </a:rPr>
              <a:t>أن هذه هي نعمة الله الحقيقية التي فيها تقومون</a:t>
            </a: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(5: 12)</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aphicFrame>
        <p:nvGraphicFramePr>
          <p:cNvPr id="467984" name="Group 16"/>
          <p:cNvGraphicFramePr>
            <a:graphicFrameLocks noGrp="1"/>
          </p:cNvGraphicFramePr>
          <p:nvPr>
            <p:ph/>
          </p:nvPr>
        </p:nvGraphicFramePr>
        <p:xfrm>
          <a:off x="0" y="3811588"/>
          <a:ext cx="9144000" cy="3017837"/>
        </p:xfrm>
        <a:graphic>
          <a:graphicData uri="http://schemas.openxmlformats.org/drawingml/2006/table">
            <a:tbl>
              <a:tblPr/>
              <a:tblGrid>
                <a:gridCol w="4923693">
                  <a:extLst>
                    <a:ext uri="{9D8B030D-6E8A-4147-A177-3AD203B41FA5}">
                      <a16:colId xmlns:a16="http://schemas.microsoft.com/office/drawing/2014/main" val="20000"/>
                    </a:ext>
                  </a:extLst>
                </a:gridCol>
                <a:gridCol w="4220307">
                  <a:extLst>
                    <a:ext uri="{9D8B030D-6E8A-4147-A177-3AD203B41FA5}">
                      <a16:colId xmlns:a16="http://schemas.microsoft.com/office/drawing/2014/main" val="20001"/>
                    </a:ext>
                  </a:extLst>
                </a:gridCol>
              </a:tblGrid>
              <a:tr h="3017837">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lang="ar-JO" altLang="ja-JP" sz="2400" b="1" u="sng" dirty="0">
                          <a:solidFill>
                            <a:schemeClr val="tx1"/>
                          </a:solidFill>
                          <a:effectLst>
                            <a:outerShdw blurRad="38100" dist="38100" dir="2700000" algn="tl">
                              <a:srgbClr val="000000">
                                <a:alpha val="43137"/>
                              </a:srgbClr>
                            </a:outerShdw>
                          </a:effectLst>
                          <a:latin typeface="Accordance" panose="00000400000000000000" pitchFamily="2" charset="-78"/>
                          <a:ea typeface="Accordance" panose="00000400000000000000" pitchFamily="2" charset="-78"/>
                          <a:cs typeface="Accordance" panose="00000400000000000000" pitchFamily="2" charset="-78"/>
                        </a:rPr>
                        <a:t>هذه هي نعمة الله الحقيقية</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بط 1: 1-12</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الإختيار</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سيادة الله</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 المقامي</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مبادرة إلهية (1: 2)</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Accordance" panose="00000400000000000000" pitchFamily="2" charset="-78"/>
                          <a:cs typeface="Accordance" panose="00000400000000000000" pitchFamily="2" charset="-78"/>
                        </a:rPr>
                        <a:t>فيها تقومون</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بط 1: 13 – 5: 14</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احتمال</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مسؤولية الإنسان</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 العملي</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فاعلة في الحياة الصالحة (1: 13)</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838200" y="3068638"/>
            <a:ext cx="7010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الموضوع الثنائي</a:t>
            </a:r>
            <a:endParaRPr kumimoji="0" lang="en-US"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10638" name="Rectangle 243"/>
          <p:cNvSpPr>
            <a:spLocks noChangeArrowheads="1"/>
          </p:cNvSpPr>
          <p:nvPr/>
        </p:nvSpPr>
        <p:spPr bwMode="auto">
          <a:xfrm>
            <a:off x="8578850"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278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8133" name="Rectangle 245"/>
          <p:cNvSpPr>
            <a:spLocks noGrp="1" noChangeArrowheads="1"/>
          </p:cNvSpPr>
          <p:nvPr>
            <p:ph type="title" idx="4294967295"/>
          </p:nvPr>
        </p:nvSpPr>
        <p:spPr>
          <a:xfrm>
            <a:off x="0" y="0"/>
            <a:ext cx="8501090" cy="457200"/>
          </a:xfrm>
        </p:spPr>
        <p:txBody>
          <a:bodyPr/>
          <a:lstStyle/>
          <a:p>
            <a:pPr algn="ctr" eaLnBrk="1" hangingPunct="1">
              <a:defRPr/>
            </a:pPr>
            <a:r>
              <a:rPr lang="ar-JO" sz="3200" b="1" dirty="0">
                <a:latin typeface="Arial" panose="020B0604020202020204" pitchFamily="34" charset="0"/>
                <a:ea typeface="Accordance" panose="00000400000000000000" pitchFamily="2" charset="-78"/>
                <a:cs typeface="Arial" panose="020B0604020202020204" pitchFamily="34" charset="0"/>
              </a:rPr>
              <a:t>الحجة والفكرة الرئيسية من ١ بطرس</a:t>
            </a:r>
            <a:endParaRPr lang="en-US" sz="3200" b="1" dirty="0">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41034192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7947"/>
                                        </p:tgtEl>
                                        <p:attrNameLst>
                                          <p:attrName>style.visibility</p:attrName>
                                        </p:attrNameLst>
                                      </p:cBhvr>
                                      <p:to>
                                        <p:strVal val="visible"/>
                                      </p:to>
                                    </p:set>
                                    <p:animEffect transition="in" filter="wedge">
                                      <p:cBhvr>
                                        <p:cTn id="13" dur="500"/>
                                        <p:tgtEl>
                                          <p:spTgt spid="379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124"/>
                                        </p:tgtEl>
                                        <p:attrNameLst>
                                          <p:attrName>style.visibility</p:attrName>
                                        </p:attrNameLst>
                                      </p:cBhvr>
                                      <p:to>
                                        <p:strVal val="visible"/>
                                      </p:to>
                                    </p:set>
                                    <p:anim calcmode="lin" valueType="num">
                                      <p:cBhvr additive="base">
                                        <p:cTn id="18" dur="500" fill="hold"/>
                                        <p:tgtEl>
                                          <p:spTgt spid="38124"/>
                                        </p:tgtEl>
                                        <p:attrNameLst>
                                          <p:attrName>ppt_x</p:attrName>
                                        </p:attrNameLst>
                                      </p:cBhvr>
                                      <p:tavLst>
                                        <p:tav tm="0">
                                          <p:val>
                                            <p:strVal val="0-#ppt_w/2"/>
                                          </p:val>
                                        </p:tav>
                                        <p:tav tm="100000">
                                          <p:val>
                                            <p:strVal val="#ppt_x"/>
                                          </p:val>
                                        </p:tav>
                                      </p:tavLst>
                                    </p:anim>
                                    <p:anim calcmode="lin" valueType="num">
                                      <p:cBhvr additive="base">
                                        <p:cTn id="19" dur="500" fill="hold"/>
                                        <p:tgtEl>
                                          <p:spTgt spid="3812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67984"/>
                                        </p:tgtEl>
                                        <p:attrNameLst>
                                          <p:attrName>style.visibility</p:attrName>
                                        </p:attrNameLst>
                                      </p:cBhvr>
                                      <p:to>
                                        <p:strVal val="visible"/>
                                      </p:to>
                                    </p:set>
                                    <p:anim calcmode="lin" valueType="num">
                                      <p:cBhvr additive="base">
                                        <p:cTn id="24" dur="500" fill="hold"/>
                                        <p:tgtEl>
                                          <p:spTgt spid="467984"/>
                                        </p:tgtEl>
                                        <p:attrNameLst>
                                          <p:attrName>ppt_x</p:attrName>
                                        </p:attrNameLst>
                                      </p:cBhvr>
                                      <p:tavLst>
                                        <p:tav tm="0">
                                          <p:val>
                                            <p:strVal val="#ppt_x"/>
                                          </p:val>
                                        </p:tav>
                                        <p:tav tm="100000">
                                          <p:val>
                                            <p:strVal val="#ppt_x"/>
                                          </p:val>
                                        </p:tav>
                                      </p:tavLst>
                                    </p:anim>
                                    <p:anim calcmode="lin" valueType="num">
                                      <p:cBhvr additive="base">
                                        <p:cTn id="25"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8133"/>
                                        </p:tgtEl>
                                        <p:attrNameLst>
                                          <p:attrName>style.visibility</p:attrName>
                                        </p:attrNameLst>
                                      </p:cBhvr>
                                      <p:to>
                                        <p:strVal val="visible"/>
                                      </p:to>
                                    </p:set>
                                    <p:anim calcmode="lin" valueType="num">
                                      <p:cBhvr additive="base">
                                        <p:cTn id="30" dur="500" fill="hold"/>
                                        <p:tgtEl>
                                          <p:spTgt spid="38133"/>
                                        </p:tgtEl>
                                        <p:attrNameLst>
                                          <p:attrName>ppt_x</p:attrName>
                                        </p:attrNameLst>
                                      </p:cBhvr>
                                      <p:tavLst>
                                        <p:tav tm="0">
                                          <p:val>
                                            <p:strVal val="#ppt_x"/>
                                          </p:val>
                                        </p:tav>
                                        <p:tav tm="100000">
                                          <p:val>
                                            <p:strVal val="#ppt_x"/>
                                          </p:val>
                                        </p:tav>
                                      </p:tavLst>
                                    </p:anim>
                                    <p:anim calcmode="lin" valueType="num">
                                      <p:cBhvr additive="base">
                                        <p:cTn id="31" dur="500" fill="hold"/>
                                        <p:tgtEl>
                                          <p:spTgt spid="38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P spid="3813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39688" y="1066800"/>
            <a:ext cx="9028112" cy="1143000"/>
          </a:xfrm>
          <a:noFill/>
        </p:spPr>
        <p:txBody>
          <a:bodyPr/>
          <a:lstStyle/>
          <a:p>
            <a:pPr eaLnBrk="1" hangingPunct="1"/>
            <a:r>
              <a:rPr lang="ar-JO" sz="5400" dirty="0">
                <a:solidFill>
                  <a:schemeClr val="bg1"/>
                </a:solidFill>
                <a:ea typeface="ＭＳ Ｐゴシック" charset="0"/>
              </a:rPr>
              <a:t>ما هي النعمة؟</a:t>
            </a:r>
            <a:endParaRPr lang="en-US" sz="4800" dirty="0">
              <a:solidFill>
                <a:schemeClr val="bg1"/>
              </a:solidFill>
              <a:ea typeface="ＭＳ Ｐゴシック" charset="0"/>
            </a:endParaRPr>
          </a:p>
        </p:txBody>
      </p:sp>
      <p:sp>
        <p:nvSpPr>
          <p:cNvPr id="171011" name="Rectangle 3"/>
          <p:cNvSpPr>
            <a:spLocks noGrp="1" noChangeArrowheads="1"/>
          </p:cNvSpPr>
          <p:nvPr>
            <p:ph type="subTitle" idx="1"/>
          </p:nvPr>
        </p:nvSpPr>
        <p:spPr>
          <a:xfrm>
            <a:off x="468313" y="3048000"/>
            <a:ext cx="8064500" cy="2819400"/>
          </a:xfrm>
        </p:spPr>
        <p:txBody>
          <a:bodyPr/>
          <a:lstStyle/>
          <a:p>
            <a:pPr eaLnBrk="1" hangingPunct="1"/>
            <a:r>
              <a:rPr lang="ar-JO" altLang="ja-JP" sz="4000" dirty="0">
                <a:solidFill>
                  <a:schemeClr val="bg1"/>
                </a:solidFill>
                <a:ea typeface="ＭＳ Ｐゴシック" charset="0"/>
              </a:rPr>
              <a:t>القدرة على تنفيذ مشيئة الله</a:t>
            </a:r>
            <a:endParaRPr lang="en-US" altLang="ja-JP" sz="4000" dirty="0">
              <a:solidFill>
                <a:schemeClr val="bg1"/>
              </a:solidFill>
              <a:ea typeface="ＭＳ Ｐゴシック" charset="0"/>
            </a:endParaRPr>
          </a:p>
          <a:p>
            <a:pPr eaLnBrk="1" hangingPunct="1"/>
            <a:endParaRPr lang="en-US" sz="4000" dirty="0">
              <a:solidFill>
                <a:schemeClr val="bg1"/>
              </a:solidFill>
              <a:ea typeface="ＭＳ Ｐゴシック" charset="0"/>
            </a:endParaRPr>
          </a:p>
          <a:p>
            <a:pPr eaLnBrk="1" hangingPunct="1"/>
            <a:r>
              <a:rPr lang="ar-JO" dirty="0">
                <a:solidFill>
                  <a:schemeClr val="bg1"/>
                </a:solidFill>
                <a:ea typeface="ＭＳ Ｐゴシック" charset="0"/>
              </a:rPr>
              <a:t>- بيل جوثارد</a:t>
            </a:r>
            <a:br>
              <a:rPr lang="en-US" dirty="0">
                <a:solidFill>
                  <a:schemeClr val="bg1"/>
                </a:solidFill>
                <a:ea typeface="ＭＳ Ｐゴシック" charset="0"/>
              </a:rPr>
            </a:br>
            <a:r>
              <a:rPr lang="ar-JO" dirty="0">
                <a:solidFill>
                  <a:schemeClr val="bg1"/>
                </a:solidFill>
                <a:ea typeface="ＭＳ Ｐゴシック" charset="0"/>
              </a:rPr>
              <a:t>(معهد مبادئ الحياة الأساسية)</a:t>
            </a:r>
            <a:endParaRPr lang="en-US" sz="3600" dirty="0">
              <a:solidFill>
                <a:schemeClr val="bg1"/>
              </a:solidFill>
              <a:ea typeface="ＭＳ Ｐゴシック" charset="0"/>
            </a:endParaRPr>
          </a:p>
        </p:txBody>
      </p:sp>
    </p:spTree>
    <p:extLst>
      <p:ext uri="{BB962C8B-B14F-4D97-AF65-F5344CB8AC3E}">
        <p14:creationId xmlns:p14="http://schemas.microsoft.com/office/powerpoint/2010/main" val="13551086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Bottom)">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1">
                                            <p:txEl>
                                              <p:pRg st="2" end="2"/>
                                            </p:txEl>
                                          </p:spTgt>
                                        </p:tgtEl>
                                        <p:attrNameLst>
                                          <p:attrName>style.visibility</p:attrName>
                                        </p:attrNameLst>
                                      </p:cBhvr>
                                      <p:to>
                                        <p:strVal val="visible"/>
                                      </p:to>
                                    </p:set>
                                    <p:animEffect transition="in" filter="slide(fromBottom)">
                                      <p:cBhvr>
                                        <p:cTn id="12" dur="500"/>
                                        <p:tgtEl>
                                          <p:spTgt spid="171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1804" y="332656"/>
            <a:ext cx="8100392" cy="1252776"/>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في الكثير من الأحيان</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نصدّ غير المؤمنين عندما نتألم</a:t>
            </a:r>
            <a:endParaRPr lang="en-US" dirty="0">
              <a:effectLst>
                <a:glow rad="127000">
                  <a:schemeClr val="tx1"/>
                </a:glow>
              </a:effectLst>
              <a:ea typeface="ＭＳ Ｐゴシック" charset="0"/>
            </a:endParaRPr>
          </a:p>
        </p:txBody>
      </p:sp>
      <p:pic>
        <p:nvPicPr>
          <p:cNvPr id="529410" name="Picture 2">
            <a:extLst>
              <a:ext uri="{FF2B5EF4-FFF2-40B4-BE49-F238E27FC236}">
                <a16:creationId xmlns:a16="http://schemas.microsoft.com/office/drawing/2014/main" id="{4685A7CA-34C0-AD4A-A183-1E02C947F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2152650"/>
            <a:ext cx="66929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70864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8" name="Picture 2">
            <a:extLst>
              <a:ext uri="{FF2B5EF4-FFF2-40B4-BE49-F238E27FC236}">
                <a16:creationId xmlns:a16="http://schemas.microsoft.com/office/drawing/2014/main" id="{B0F7BF6D-2041-0949-980F-6B6E5F8F1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 y="0"/>
            <a:ext cx="9144000" cy="570849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333" y="4195772"/>
            <a:ext cx="9144000" cy="2628500"/>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كيف يمكننا أن نستفيد من نعمة الله</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في الصعوبات التي نواجهها</a:t>
            </a:r>
            <a:br>
              <a:rPr lang="ar-JO" sz="5400" dirty="0">
                <a:effectLst>
                  <a:glow rad="127000">
                    <a:schemeClr val="tx1"/>
                  </a:glow>
                </a:effectLst>
                <a:ea typeface="ＭＳ Ｐゴシック" charset="0"/>
              </a:rPr>
            </a:br>
            <a:r>
              <a:rPr lang="ar-JO" sz="5400" dirty="0">
                <a:solidFill>
                  <a:srgbClr val="FFFF00"/>
                </a:solidFill>
                <a:effectLst>
                  <a:glow rad="127000">
                    <a:schemeClr val="tx1"/>
                  </a:glow>
                </a:effectLst>
                <a:ea typeface="ＭＳ Ｐゴシック" charset="0"/>
              </a:rPr>
              <a:t>لجذب</a:t>
            </a:r>
            <a:r>
              <a:rPr lang="ar-JO" sz="5400" dirty="0">
                <a:effectLst>
                  <a:glow rad="127000">
                    <a:schemeClr val="tx1"/>
                  </a:glow>
                </a:effectLst>
                <a:ea typeface="ＭＳ Ｐゴシック" charset="0"/>
              </a:rPr>
              <a:t> الآخرين إلى يسوع؟</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47470377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p:cNvSpPr txBox="1">
            <a:spLocks noChangeArrowheads="1"/>
          </p:cNvSpPr>
          <p:nvPr/>
        </p:nvSpPr>
        <p:spPr bwMode="auto">
          <a:xfrm>
            <a:off x="0" y="2492896"/>
            <a:ext cx="9144000" cy="14797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نيرون يستحق الإكرام (2: 17)</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فكم بالأحرى يستحق المسيح.</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27ح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Rectangle 2">
            <a:extLst>
              <a:ext uri="{FF2B5EF4-FFF2-40B4-BE49-F238E27FC236}">
                <a16:creationId xmlns:a16="http://schemas.microsoft.com/office/drawing/2014/main" id="{375FE2E7-1BD7-864B-A7F1-11258F0014C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6111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اجذب الآخرين إلى يسوع</a:t>
            </a:r>
            <a:endParaRPr lang="en-US" sz="5400" dirty="0">
              <a:effectLst>
                <a:glow rad="127000">
                  <a:schemeClr val="tx1"/>
                </a:glow>
              </a:effectLst>
              <a:ea typeface="ＭＳ Ｐゴシック" charset="0"/>
            </a:endParaRPr>
          </a:p>
        </p:txBody>
      </p:sp>
      <p:grpSp>
        <p:nvGrpSpPr>
          <p:cNvPr id="3" name="Group 2">
            <a:extLst>
              <a:ext uri="{FF2B5EF4-FFF2-40B4-BE49-F238E27FC236}">
                <a16:creationId xmlns:a16="http://schemas.microsoft.com/office/drawing/2014/main" id="{E43192F3-4A70-1D4F-9E6E-48D41BEE51DA}"/>
              </a:ext>
            </a:extLst>
          </p:cNvPr>
          <p:cNvGrpSpPr/>
          <p:nvPr/>
        </p:nvGrpSpPr>
        <p:grpSpPr>
          <a:xfrm>
            <a:off x="107504" y="1268760"/>
            <a:ext cx="8874986" cy="4176464"/>
            <a:chOff x="107504" y="1268760"/>
            <a:chExt cx="8874986" cy="4176464"/>
          </a:xfrm>
        </p:grpSpPr>
        <p:pic>
          <p:nvPicPr>
            <p:cNvPr id="525314" name="Picture 2">
              <a:extLst>
                <a:ext uri="{FF2B5EF4-FFF2-40B4-BE49-F238E27FC236}">
                  <a16:creationId xmlns:a16="http://schemas.microsoft.com/office/drawing/2014/main" id="{14CAD561-8146-4F42-BD61-B34A5DF76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68760"/>
              <a:ext cx="8874986" cy="41764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2C13D24-C2DB-8541-875F-3196367C00AC}"/>
                </a:ext>
              </a:extLst>
            </p:cNvPr>
            <p:cNvSpPr/>
            <p:nvPr/>
          </p:nvSpPr>
          <p:spPr bwMode="auto">
            <a:xfrm>
              <a:off x="3563888" y="1772816"/>
              <a:ext cx="5112568" cy="244827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4" name="Rectangle 2">
            <a:extLst>
              <a:ext uri="{FF2B5EF4-FFF2-40B4-BE49-F238E27FC236}">
                <a16:creationId xmlns:a16="http://schemas.microsoft.com/office/drawing/2014/main" id="{6412C163-86D7-5043-8AFE-3F9A0860E9B5}"/>
              </a:ext>
            </a:extLst>
          </p:cNvPr>
          <p:cNvSpPr txBox="1">
            <a:spLocks noChangeArrowheads="1"/>
          </p:cNvSpPr>
          <p:nvPr/>
        </p:nvSpPr>
        <p:spPr bwMode="auto">
          <a:xfrm>
            <a:off x="3203849" y="1484784"/>
            <a:ext cx="5778642" cy="33123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ينبغي على كنائسنا أن تجتذب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الأشخاص الذين اجتذبهم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وتثبط الأشخاص</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الذين أثبطهم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شين كليبورن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381459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No Animations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DB51E8F1-D80E-D240-837A-665B4151D6D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14591EDD-D1A2-C14A-9098-B583318FE3D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2961112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6" descr="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1033" name="Rectangle 25"/>
          <p:cNvSpPr>
            <a:spLocks noGrp="1" noChangeArrowheads="1"/>
          </p:cNvSpPr>
          <p:nvPr>
            <p:ph type="title"/>
          </p:nvPr>
        </p:nvSpPr>
        <p:spPr/>
        <p:txBody>
          <a:bodyPr/>
          <a:lstStyle/>
          <a:p>
            <a:pPr eaLnBrk="1" hangingPunct="1">
              <a:defRPr/>
            </a:pPr>
            <a:r>
              <a:rPr lang="en-US" b="1" dirty="0">
                <a:latin typeface="Arial" panose="020B0604020202020204" pitchFamily="34" charset="0"/>
                <a:ea typeface="ＭＳ Ｐゴシック" charset="0"/>
                <a:cs typeface="Arial" panose="020B0604020202020204" pitchFamily="34" charset="0"/>
              </a:rPr>
              <a:t>Common Responses</a:t>
            </a:r>
          </a:p>
        </p:txBody>
      </p:sp>
      <p:sp>
        <p:nvSpPr>
          <p:cNvPr id="1451010" name="Rectangle 2"/>
          <p:cNvSpPr>
            <a:spLocks noChangeArrowheads="1"/>
          </p:cNvSpPr>
          <p:nvPr/>
        </p:nvSpPr>
        <p:spPr bwMode="auto">
          <a:xfrm>
            <a:off x="971600" y="76200"/>
            <a:ext cx="7562800" cy="457200"/>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743200" algn="l"/>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يواجه بطرس الإستجابات الطبيعية للألم: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graphicFrame>
        <p:nvGraphicFramePr>
          <p:cNvPr id="456731" name="Group 27"/>
          <p:cNvGraphicFramePr>
            <a:graphicFrameLocks noGrp="1"/>
          </p:cNvGraphicFramePr>
          <p:nvPr>
            <p:extLst>
              <p:ext uri="{D42A27DB-BD31-4B8C-83A1-F6EECF244321}">
                <p14:modId xmlns:p14="http://schemas.microsoft.com/office/powerpoint/2010/main" val="2811894513"/>
              </p:ext>
            </p:extLst>
          </p:nvPr>
        </p:nvGraphicFramePr>
        <p:xfrm>
          <a:off x="0" y="685800"/>
          <a:ext cx="9144000" cy="6172201"/>
        </p:xfrm>
        <a:graphic>
          <a:graphicData uri="http://schemas.openxmlformats.org/drawingml/2006/table">
            <a:tbl>
              <a:tblPr/>
              <a:tblGrid>
                <a:gridCol w="3368675">
                  <a:extLst>
                    <a:ext uri="{9D8B030D-6E8A-4147-A177-3AD203B41FA5}">
                      <a16:colId xmlns:a16="http://schemas.microsoft.com/office/drawing/2014/main" val="20000"/>
                    </a:ext>
                  </a:extLst>
                </a:gridCol>
                <a:gridCol w="5775325">
                  <a:extLst>
                    <a:ext uri="{9D8B030D-6E8A-4147-A177-3AD203B41FA5}">
                      <a16:colId xmlns:a16="http://schemas.microsoft.com/office/drawing/2014/main" val="20001"/>
                    </a:ext>
                  </a:extLst>
                </a:gridCol>
              </a:tblGrid>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rPr>
                        <a:t>الاستجابات المعتادة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rPr>
                        <a:t>على الإضطهاد</a:t>
                      </a:r>
                      <a:endParaRPr kumimoji="0" lang="en-US" altLang="zh-CN"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500" b="1" i="0" u="none" strike="noStrike" cap="none" normalizeH="0" baseline="0" dirty="0">
                          <a:ln>
                            <a:noFill/>
                          </a:ln>
                          <a:solidFill>
                            <a:srgbClr val="FFFFFF"/>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rPr>
                        <a:t>تحذير بطرس</a:t>
                      </a:r>
                      <a:endParaRPr kumimoji="0" lang="en-US" altLang="zh-CN"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FFFFFF"/>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extLst>
                  <a:ext uri="{0D108BD9-81ED-4DB2-BD59-A6C34878D82A}">
                    <a16:rowId xmlns:a16="http://schemas.microsoft.com/office/drawing/2014/main" val="10000"/>
                  </a:ext>
                </a:extLst>
              </a:tr>
              <a:tr h="1247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سأنتقم</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غير مجازين عن شر بشر أو عن شتيمة بشتيمة بل بالعكس مباركين عالمين أنكم لهذا دعيتم لكي ترثوا بركة.</a:t>
                      </a:r>
                    </a:p>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(3: 9، قارن مع 2: 1)</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extLst>
                  <a:ext uri="{0D108BD9-81ED-4DB2-BD59-A6C34878D82A}">
                    <a16:rowId xmlns:a16="http://schemas.microsoft.com/office/drawing/2014/main" val="10001"/>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أنا محبط</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بل كما اشتركتم في آلام المسيح افرحوا ... فلا يخجل ...</a:t>
                      </a:r>
                    </a:p>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(4: 13، 16)</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2"/>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أنا خائف</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وأما خوفهم (المضطهدين) فلا تخافوه ولا تضطربوا</a:t>
                      </a:r>
                    </a:p>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(3: 14 ب).</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extLst>
                  <a:ext uri="{0D108BD9-81ED-4DB2-BD59-A6C34878D82A}">
                    <a16:rowId xmlns:a16="http://schemas.microsoft.com/office/drawing/2014/main" val="10003"/>
                  </a:ext>
                </a:extLst>
              </a:tr>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انسوا المسيحية، إنها لا تستحق كل ذلك</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الذي بجلدته شفيتم</a:t>
                      </a:r>
                    </a:p>
                    <a:p>
                      <a:pPr marL="0" marR="0" lvl="0" indent="0" algn="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(2: 24).</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extLst>
                  <a:ext uri="{0D108BD9-81ED-4DB2-BD59-A6C34878D82A}">
                    <a16:rowId xmlns:a16="http://schemas.microsoft.com/office/drawing/2014/main" val="10004"/>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لماذا يضطهدونني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أنا فقط؟</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عالمين أن نفس هذه الآلام تجري على إخوتكم الذين في العالم (5: 9).</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extLst>
                  <a:ext uri="{0D108BD9-81ED-4DB2-BD59-A6C34878D82A}">
                    <a16:rowId xmlns:a16="http://schemas.microsoft.com/office/drawing/2014/main" val="10005"/>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مهلاً، لدي حقوقي</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فتواضعوا تحت يد الله القوية لكي يرفعكم في حينه</a:t>
                      </a:r>
                    </a:p>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(5: 6).</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extLst>
                  <a:ext uri="{0D108BD9-81ED-4DB2-BD59-A6C34878D82A}">
                    <a16:rowId xmlns:a16="http://schemas.microsoft.com/office/drawing/2014/main" val="10006"/>
                  </a:ext>
                </a:extLst>
              </a:tr>
            </a:tbl>
          </a:graphicData>
        </a:graphic>
      </p:graphicFrame>
      <p:sp>
        <p:nvSpPr>
          <p:cNvPr id="1451032" name="Rectangle 24"/>
          <p:cNvSpPr>
            <a:spLocks noChangeArrowheads="1"/>
          </p:cNvSpPr>
          <p:nvPr/>
        </p:nvSpPr>
        <p:spPr bwMode="auto">
          <a:xfrm>
            <a:off x="8528050" y="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278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rtl="1">
              <a:defRPr/>
            </a:pPr>
            <a:r>
              <a:rPr lang="ar-EG" sz="4000" dirty="0">
                <a:solidFill>
                  <a:srgbClr val="FFFF00"/>
                </a:solidFill>
                <a:effectLst>
                  <a:outerShdw blurRad="38100" dist="38100" dir="2700000" algn="tl">
                    <a:srgbClr val="000000"/>
                  </a:outerShdw>
                </a:effectLst>
                <a:ea typeface="ＭＳ Ｐゴシック" charset="0"/>
                <a:cs typeface="Arial" panose="020B0604020202020204" pitchFamily="34" charset="0"/>
              </a:rPr>
              <a:t>متى كتب يوحنا الرؤيا؟</a:t>
            </a:r>
            <a:endParaRPr lang="en-US" sz="4000" dirty="0">
              <a:solidFill>
                <a:srgbClr val="FFFFFF"/>
              </a:solidFill>
              <a:effectLst>
                <a:outerShdw blurRad="38100" dist="38100" dir="2700000" algn="tl">
                  <a:srgbClr val="000000"/>
                </a:outerShdw>
              </a:effectLst>
              <a:ea typeface="ＭＳ Ｐゴシック" charset="0"/>
              <a:cs typeface="Arial" panose="020B0604020202020204" pitchFamily="34" charset="0"/>
            </a:endParaRPr>
          </a:p>
        </p:txBody>
      </p:sp>
      <p:sp>
        <p:nvSpPr>
          <p:cNvPr id="588806" name="Line 6"/>
          <p:cNvSpPr>
            <a:spLocks noChangeShapeType="1"/>
          </p:cNvSpPr>
          <p:nvPr/>
        </p:nvSpPr>
        <p:spPr bwMode="auto">
          <a:xfrm flipV="1">
            <a:off x="0" y="33566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320، 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18"/>
          <p:cNvSpPr txBox="1">
            <a:spLocks noChangeArrowheads="1"/>
          </p:cNvSpPr>
          <p:nvPr/>
        </p:nvSpPr>
        <p:spPr bwMode="auto">
          <a:xfrm>
            <a:off x="0" y="1371600"/>
            <a:ext cx="91440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كان الإمبراطور الروماني آنذاك؟</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p:cNvGrpSpPr/>
          <p:nvPr/>
        </p:nvGrpSpPr>
        <p:grpSpPr>
          <a:xfrm>
            <a:off x="-5818" y="2188663"/>
            <a:ext cx="1865519" cy="2168213"/>
            <a:chOff x="-107878" y="2188663"/>
            <a:chExt cx="1865519" cy="2168213"/>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1" name="Text Box 18"/>
            <p:cNvSpPr txBox="1">
              <a:spLocks noChangeArrowheads="1"/>
            </p:cNvSpPr>
            <p:nvPr/>
          </p:nvSpPr>
          <p:spPr bwMode="auto">
            <a:xfrm>
              <a:off x="-107878" y="3523698"/>
              <a:ext cx="1865519"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صلب المسيح 33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 name="Chevron 2"/>
          <p:cNvSpPr>
            <a:spLocks noChangeAspect="1"/>
          </p:cNvSpPr>
          <p:nvPr/>
        </p:nvSpPr>
        <p:spPr bwMode="auto">
          <a:xfrm>
            <a:off x="-283494" y="4717038"/>
            <a:ext cx="1865519"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طيباريوس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14-37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Chevron 11"/>
          <p:cNvSpPr>
            <a:spLocks noChangeAspect="1"/>
          </p:cNvSpPr>
          <p:nvPr/>
        </p:nvSpPr>
        <p:spPr bwMode="auto">
          <a:xfrm>
            <a:off x="1043243" y="47170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كاليجولا 37-41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Chevron 12"/>
          <p:cNvSpPr>
            <a:spLocks noChangeAspect="1"/>
          </p:cNvSpPr>
          <p:nvPr/>
        </p:nvSpPr>
        <p:spPr bwMode="auto">
          <a:xfrm>
            <a:off x="2290604" y="47170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كلوديوس 41-54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Chevron 13"/>
          <p:cNvSpPr>
            <a:spLocks noChangeAspect="1"/>
          </p:cNvSpPr>
          <p:nvPr/>
        </p:nvSpPr>
        <p:spPr bwMode="auto">
          <a:xfrm>
            <a:off x="3664972" y="47283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نيرو 54-68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Chevron 14"/>
          <p:cNvSpPr>
            <a:spLocks noChangeAspect="1"/>
          </p:cNvSpPr>
          <p:nvPr/>
        </p:nvSpPr>
        <p:spPr bwMode="auto">
          <a:xfrm>
            <a:off x="4637916" y="4717038"/>
            <a:ext cx="2244764"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فيسباسيان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69-79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Chevron 16"/>
          <p:cNvSpPr>
            <a:spLocks noChangeAspect="1"/>
          </p:cNvSpPr>
          <p:nvPr/>
        </p:nvSpPr>
        <p:spPr bwMode="auto">
          <a:xfrm>
            <a:off x="7336745" y="47170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دوميتيان 81-96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3" name="Group 22"/>
          <p:cNvGrpSpPr/>
          <p:nvPr/>
        </p:nvGrpSpPr>
        <p:grpSpPr>
          <a:xfrm>
            <a:off x="7200672" y="2202092"/>
            <a:ext cx="1977348" cy="2271984"/>
            <a:chOff x="7200672" y="2202092"/>
            <a:chExt cx="1977348" cy="2271984"/>
          </a:xfrm>
        </p:grpSpPr>
        <p:sp>
          <p:nvSpPr>
            <p:cNvPr id="18" name="Text Box 18"/>
            <p:cNvSpPr txBox="1">
              <a:spLocks noChangeArrowheads="1"/>
            </p:cNvSpPr>
            <p:nvPr/>
          </p:nvSpPr>
          <p:spPr bwMode="auto">
            <a:xfrm>
              <a:off x="7200672" y="3456232"/>
              <a:ext cx="1977348" cy="1017844"/>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كتابة الرؤيا</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95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3455657"/>
            <a:ext cx="2029795" cy="1017844"/>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تدمير أورشليم</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451" y="2029889"/>
            <a:ext cx="970949" cy="1372167"/>
          </a:xfrm>
          <a:prstGeom prst="rect">
            <a:avLst/>
          </a:prstGeom>
        </p:spPr>
      </p:pic>
      <p:sp>
        <p:nvSpPr>
          <p:cNvPr id="10" name="Multiply 9"/>
          <p:cNvSpPr/>
          <p:nvPr/>
        </p:nvSpPr>
        <p:spPr bwMode="auto">
          <a:xfrm>
            <a:off x="4532934" y="1973198"/>
            <a:ext cx="1167983" cy="692629"/>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Chevron 29"/>
          <p:cNvSpPr>
            <a:spLocks noChangeAspect="1"/>
          </p:cNvSpPr>
          <p:nvPr/>
        </p:nvSpPr>
        <p:spPr bwMode="auto">
          <a:xfrm>
            <a:off x="6259480" y="47170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تيطس 79-81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8"/>
          <p:cNvSpPr txBox="1">
            <a:spLocks noChangeArrowheads="1"/>
          </p:cNvSpPr>
          <p:nvPr/>
        </p:nvSpPr>
        <p:spPr bwMode="auto">
          <a:xfrm>
            <a:off x="6747085" y="5488101"/>
            <a:ext cx="2396916"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بدعم من: إيريناوس فيكتورينوس من بيتاو كليمان من الإسكندرية يوسابيوس</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 Box 18"/>
          <p:cNvSpPr txBox="1">
            <a:spLocks noChangeArrowheads="1"/>
          </p:cNvSpPr>
          <p:nvPr/>
        </p:nvSpPr>
        <p:spPr bwMode="auto">
          <a:xfrm>
            <a:off x="3594670" y="5487019"/>
            <a:ext cx="1360756"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يضع معظم علماء ما قبل الماضي السفر هنا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03924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dissolve">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P spid="31" grpId="0"/>
      <p:bldP spid="3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92194" name="WordArt 2"/>
          <p:cNvSpPr>
            <a:spLocks noChangeArrowheads="1" noChangeShapeType="1" noTextEdit="1"/>
          </p:cNvSpPr>
          <p:nvPr/>
        </p:nvSpPr>
        <p:spPr bwMode="auto">
          <a:xfrm>
            <a:off x="1447800" y="2209800"/>
            <a:ext cx="4876800" cy="198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solidFill>
                <a:srgbClr val="FFCC00"/>
              </a:solidFill>
              <a:effectLst/>
              <a:uLnTx/>
              <a:uFillTx/>
              <a:latin typeface="Arial Black"/>
              <a:ea typeface="Arial Black"/>
              <a:cs typeface="Arial Black"/>
            </a:endParaRPr>
          </a:p>
        </p:txBody>
      </p:sp>
      <p:sp>
        <p:nvSpPr>
          <p:cNvPr id="67587" name="WordArt 3" descr="White marble"/>
          <p:cNvSpPr>
            <a:spLocks noChangeArrowheads="1" noChangeShapeType="1" noTextEdit="1"/>
          </p:cNvSpPr>
          <p:nvPr/>
        </p:nvSpPr>
        <p:spPr bwMode="auto">
          <a:xfrm>
            <a:off x="1563688" y="2324100"/>
            <a:ext cx="5528592" cy="1790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panose="020B0604020202020204" pitchFamily="34" charset="0"/>
                <a:ea typeface="Arial"/>
                <a:cs typeface="Arial" panose="020B0604020202020204" pitchFamily="34" charset="0"/>
              </a:rPr>
              <a:t>روما </a:t>
            </a:r>
            <a:endParaRPr kumimoji="0" lang="en-US" sz="3600" b="1"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panose="020B0604020202020204" pitchFamily="34" charset="0"/>
              <a:ea typeface="Arial"/>
              <a:cs typeface="Arial" panose="020B0604020202020204" pitchFamily="34" charset="0"/>
            </a:endParaRPr>
          </a:p>
        </p:txBody>
      </p:sp>
      <p:sp>
        <p:nvSpPr>
          <p:cNvPr id="67588" name="WordArt 4"/>
          <p:cNvSpPr>
            <a:spLocks noChangeArrowheads="1" noChangeShapeType="1" noTextEdit="1"/>
          </p:cNvSpPr>
          <p:nvPr/>
        </p:nvSpPr>
        <p:spPr bwMode="auto">
          <a:xfrm rot="-1718079">
            <a:off x="6248400" y="2209800"/>
            <a:ext cx="1219200" cy="2133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blurRad="63500" dist="80822" dir="1168242" algn="ctr" rotWithShape="0">
                  <a:srgbClr val="FFFFFF">
                    <a:alpha val="74997"/>
                  </a:srgbClr>
                </a:outerShdw>
              </a:effectLst>
              <a:uLnTx/>
              <a:uFillTx/>
              <a:latin typeface="Eras Bold ITC"/>
              <a:ea typeface="Eras Bold ITC"/>
              <a:cs typeface="Eras Bold ITC"/>
            </a:endParaRPr>
          </a:p>
        </p:txBody>
      </p:sp>
      <p:sp>
        <p:nvSpPr>
          <p:cNvPr id="67589" name="WordArt 5"/>
          <p:cNvSpPr>
            <a:spLocks noChangeArrowheads="1" noChangeShapeType="1" noTextEdit="1"/>
          </p:cNvSpPr>
          <p:nvPr/>
        </p:nvSpPr>
        <p:spPr bwMode="auto">
          <a:xfrm>
            <a:off x="2971800" y="4800600"/>
            <a:ext cx="3200400" cy="5715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uLnTx/>
                <a:uFillTx/>
                <a:latin typeface="Impact"/>
                <a:ea typeface="Impact"/>
                <a:cs typeface="Impact"/>
              </a:rPr>
              <a:t>64 ب. م</a:t>
            </a:r>
            <a:endParaRPr kumimoji="0" lang="en-US" sz="3600" b="1"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uLnTx/>
              <a:uFillTx/>
              <a:latin typeface="Impact"/>
              <a:ea typeface="Impact"/>
              <a:cs typeface="Impact"/>
            </a:endParaRPr>
          </a:p>
        </p:txBody>
      </p:sp>
      <p:sp>
        <p:nvSpPr>
          <p:cNvPr id="392198" name="Rectangle 6"/>
          <p:cNvSpPr>
            <a:spLocks noGrp="1" noChangeArrowheads="1"/>
          </p:cNvSpPr>
          <p:nvPr>
            <p:ph type="title" idx="4294967295"/>
          </p:nvPr>
        </p:nvSpPr>
        <p:spPr/>
        <p:txBody>
          <a:bodyPr/>
          <a:lstStyle/>
          <a:p>
            <a:pPr eaLnBrk="1" hangingPunct="1"/>
            <a:r>
              <a:rPr lang="en-US" dirty="0">
                <a:ea typeface="ＭＳ Ｐゴシック" charset="0"/>
              </a:rPr>
              <a:t>Rome AD 64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slide(fromBottom)">
                                      <p:cBhvr>
                                        <p:cTn id="7" dur="500"/>
                                        <p:tgtEl>
                                          <p:spTgt spid="67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0" fill="hold" grpId="0" nodeType="clickEffect">
                                  <p:stCondLst>
                                    <p:cond delay="0"/>
                                  </p:stCondLst>
                                  <p:childTnLst>
                                    <p:set>
                                      <p:cBhvr>
                                        <p:cTn id="11" dur="1" fill="hold">
                                          <p:stCondLst>
                                            <p:cond delay="499"/>
                                          </p:stCondLst>
                                        </p:cTn>
                                        <p:tgtEl>
                                          <p:spTgt spid="6758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nodePh="1">
                                  <p:stCondLst>
                                    <p:cond delay="0"/>
                                  </p:stCondLst>
                                  <p:endCondLst>
                                    <p:cond evt="begin" delay="0">
                                      <p:tn val="14"/>
                                    </p:cond>
                                  </p:endCondLst>
                                  <p:childTnLst>
                                    <p:set>
                                      <p:cBhvr>
                                        <p:cTn id="15" dur="1" fill="hold">
                                          <p:stCondLst>
                                            <p:cond delay="0"/>
                                          </p:stCondLst>
                                        </p:cTn>
                                        <p:tgtEl>
                                          <p:spTgt spid="67588"/>
                                        </p:tgtEl>
                                        <p:attrNameLst>
                                          <p:attrName>style.visibility</p:attrName>
                                        </p:attrNameLst>
                                      </p:cBhvr>
                                      <p:to>
                                        <p:strVal val="visible"/>
                                      </p:to>
                                    </p:set>
                                    <p:anim calcmode="lin" valueType="num">
                                      <p:cBhvr>
                                        <p:cTn id="16" dur="5000" fill="hold"/>
                                        <p:tgtEl>
                                          <p:spTgt spid="67588"/>
                                        </p:tgtEl>
                                        <p:attrNameLst>
                                          <p:attrName>ppt_w</p:attrName>
                                        </p:attrNameLst>
                                      </p:cBhvr>
                                      <p:tavLst>
                                        <p:tav tm="0" fmla="#ppt_w*sin(2.5*pi*$)">
                                          <p:val>
                                            <p:fltVal val="0"/>
                                          </p:val>
                                        </p:tav>
                                        <p:tav tm="100000">
                                          <p:val>
                                            <p:fltVal val="1"/>
                                          </p:val>
                                        </p:tav>
                                      </p:tavLst>
                                    </p:anim>
                                    <p:anim calcmode="lin" valueType="num">
                                      <p:cBhvr>
                                        <p:cTn id="17" dur="5000" fill="hold"/>
                                        <p:tgtEl>
                                          <p:spTgt spid="6758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P spid="67588" grpId="0" animBg="1"/>
      <p:bldP spid="6758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1" descr="ner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72163" y="0"/>
            <a:ext cx="3240087" cy="4719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a:xfrm>
            <a:off x="0" y="-76200"/>
            <a:ext cx="4343400" cy="984250"/>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p:spPr>
        <p:txBody>
          <a:bodyPr/>
          <a:lstStyle/>
          <a:p>
            <a:pPr eaLnBrk="1" hangingPunct="1">
              <a:defRPr/>
            </a:pPr>
            <a:r>
              <a:rPr lang="ar-JO" sz="3600" dirty="0">
                <a:ea typeface="ＭＳ Ｐゴシック" charset="0"/>
                <a:cs typeface="Arial" panose="020B0604020202020204" pitchFamily="34" charset="0"/>
              </a:rPr>
              <a:t>نيرون (54- 68 ب. م)</a:t>
            </a:r>
            <a:endParaRPr lang="en-US" sz="3600" dirty="0">
              <a:ea typeface="ＭＳ Ｐゴシック" charset="0"/>
              <a:cs typeface="Arial" panose="020B0604020202020204" pitchFamily="34" charset="0"/>
            </a:endParaRPr>
          </a:p>
        </p:txBody>
      </p:sp>
      <p:sp>
        <p:nvSpPr>
          <p:cNvPr id="401411" name="TextBox 3"/>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تيري ديري، الرومان الحقراء، تاريخ رهيب (1994) صفحة 66</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0" y="1049338"/>
            <a:ext cx="5872163" cy="1938992"/>
          </a:xfrm>
          <a:prstGeom prst="rect">
            <a:avLst/>
          </a:prstGeom>
          <a:solidFill>
            <a:srgbClr val="000000"/>
          </a:solidFill>
          <a:effectLst>
            <a:outerShdw blurRad="50800" dist="38100" dir="2700000">
              <a:srgbClr val="000000">
                <a:alpha val="43000"/>
              </a:srgbClr>
            </a:outerShdw>
          </a:effectLst>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tab pos="365125"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الأقوال المفضلة: كان يعزف على القيثارة بشكل سيء جداً، لكن الناس قالوا له أنه بارع.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65125" algn="l"/>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r" defTabSz="914400" rtl="1" eaLnBrk="0" fontAlgn="base" latinLnBrk="0" hangingPunct="0">
              <a:lnSpc>
                <a:spcPct val="100000"/>
              </a:lnSpc>
              <a:spcBef>
                <a:spcPct val="0"/>
              </a:spcBef>
              <a:spcAft>
                <a:spcPct val="0"/>
              </a:spcAft>
              <a:buClrTx/>
              <a:buSzTx/>
              <a:buFontTx/>
              <a:buNone/>
              <a:tabLst>
                <a:tab pos="365125" algn="l"/>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 اليونانيون خائفين بشكل خاص بإخباره أنه جيد.</a:t>
            </a: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tab pos="365125" algn="l"/>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كان يقول: فقط اليونانيين هم من يستحقون عبقريتي.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01413" name="Picture 2" descr="4024_how-nero-saved-rome-13_05320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050" y="3573463"/>
            <a:ext cx="5251450" cy="295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4284663" y="4868863"/>
            <a:ext cx="4859337" cy="1200150"/>
          </a:xfrm>
          <a:prstGeom prst="rect">
            <a:avLst/>
          </a:prstGeom>
          <a:solidFill>
            <a:srgbClr val="000000"/>
          </a:solidFill>
          <a:effectLst>
            <a:outerShdw blurRad="50800" dist="38100" dir="2700000">
              <a:srgbClr val="000000">
                <a:alpha val="43000"/>
              </a:srgbClr>
            </a:outerShdw>
          </a:effectLst>
        </p:spPr>
        <p:txBody>
          <a:bodyPr>
            <a:spAutoFit/>
          </a:bodyPr>
          <a:lstStyle/>
          <a:p>
            <a:pPr marL="0" marR="0" lvl="0" indent="0" algn="r" defTabSz="914400" rtl="1" eaLnBrk="0" fontAlgn="base" latinLnBrk="0" hangingPunct="0">
              <a:lnSpc>
                <a:spcPct val="100000"/>
              </a:lnSpc>
              <a:spcBef>
                <a:spcPct val="0"/>
              </a:spcBef>
              <a:spcAft>
                <a:spcPct val="0"/>
              </a:spcAft>
              <a:buClrTx/>
              <a:buSzTx/>
              <a:buFontTx/>
              <a:buNone/>
              <a:tabLst>
                <a:tab pos="365125" algn="l"/>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وعندما علم أنه ميت لا محالة،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 </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كل ما استطاع قوله هو، أي خسارة س</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خسرها فن الموسيقى</a:t>
            </a:r>
            <a:r>
              <a:rPr lang="ar-JO" sz="2400" b="1" dirty="0">
                <a:solidFill>
                  <a:srgbClr val="FFFFFF"/>
                </a:solidFill>
                <a:latin typeface="Arial" panose="020B0604020202020204" pitchFamily="34" charset="0"/>
                <a:cs typeface="Arial" panose="020B0604020202020204" pitchFamily="34" charset="0"/>
              </a:rPr>
              <a:t>.</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4766" y="1988840"/>
            <a:ext cx="9144000" cy="33852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تجذب الآخرين</a:t>
            </a:r>
            <a:b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b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وسط الألم</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19119290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extLst>
              <p:ext uri="{D42A27DB-BD31-4B8C-83A1-F6EECF244321}">
                <p14:modId xmlns:p14="http://schemas.microsoft.com/office/powerpoint/2010/main" val="772917744"/>
              </p:ext>
            </p:extLst>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الخضوع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إنكار الذات</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1:1 – 2: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13 – 3: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13 – 5: 14</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القداسة</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التواضع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إكرام الآخرين</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تحية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شكر على الرجاء</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3-12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الحض على حياة القداسة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13 – 2: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السُلطة</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13-17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مكان العمل</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18-25</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الزواج</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الكنيسة وكل الحياة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8-12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غلَبت المسيح</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05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13 – 4: 6</a:t>
                      </a:r>
                      <a:endParaRPr kumimoji="0" lang="en-US" sz="105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تهيئة الآخرين</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4: 7-19</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الشيوخ</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الأحداث</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5أ</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التواضع واليقظة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5ب-11</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الغاية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12-14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من روما إلى شمال آسيا</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أوائل سنة 64م</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extLst>
              <p:ext uri="{D42A27DB-BD31-4B8C-83A1-F6EECF244321}">
                <p14:modId xmlns:p14="http://schemas.microsoft.com/office/powerpoint/2010/main" val="3476623689"/>
              </p:ext>
            </p:extLst>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algn="ctr" defTabSz="457200" rtl="1">
                        <a:defRPr/>
                      </a:pPr>
                      <a:r>
                        <a:rPr lang="ar-JO"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rPr>
                        <a:t>كيف تجذب الآخرين وسط الألم الصالح</a:t>
                      </a:r>
                      <a:endParaRPr lang="en-US"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endParaRP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799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275</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7883" name="Rectangle 59"/>
          <p:cNvSpPr>
            <a:spLocks noGrp="1" noChangeArrowheads="1"/>
          </p:cNvSpPr>
          <p:nvPr>
            <p:ph type="title"/>
          </p:nvPr>
        </p:nvSpPr>
        <p:spPr>
          <a:xfrm>
            <a:off x="1066800" y="215900"/>
            <a:ext cx="6858000" cy="850900"/>
          </a:xfrm>
        </p:spPr>
        <p:txBody>
          <a:bodyPr/>
          <a:lstStyle/>
          <a:p>
            <a:pPr algn="ctr" rtl="1" eaLnBrk="1" hangingPunct="1">
              <a:defRPr/>
            </a:pPr>
            <a:r>
              <a:rPr lang="ar-JO" b="1" dirty="0">
                <a:latin typeface="Accordance" panose="00000400000000000000" pitchFamily="2" charset="-78"/>
                <a:ea typeface="Accordance" panose="00000400000000000000" pitchFamily="2" charset="-78"/>
                <a:cs typeface="Accordance" panose="00000400000000000000" pitchFamily="2" charset="-78"/>
              </a:rPr>
              <a:t>مخطط 1 بطرس</a:t>
            </a:r>
            <a:endParaRPr lang="en-US" b="1" dirty="0">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2836509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1. إظهار </a:t>
            </a:r>
            <a:r>
              <a:rPr lang="ar-JO" sz="4800" dirty="0">
                <a:solidFill>
                  <a:srgbClr val="FFFF00"/>
                </a:solidFill>
                <a:effectLst>
                  <a:glow rad="127000">
                    <a:schemeClr val="tx1"/>
                  </a:glow>
                </a:effectLst>
                <a:ea typeface="Accordance" panose="00000400000000000000" pitchFamily="2" charset="-78"/>
              </a:rPr>
              <a:t>القداسة</a:t>
            </a:r>
            <a:r>
              <a:rPr lang="ar-JO" sz="4800" dirty="0">
                <a:effectLst>
                  <a:glow rad="127000">
                    <a:schemeClr val="tx1"/>
                  </a:glow>
                </a:effectLst>
                <a:ea typeface="Accordance" panose="00000400000000000000" pitchFamily="2" charset="-78"/>
              </a:rPr>
              <a:t> والرجاء</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 (1: 1-2: 12).</a:t>
            </a: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5710" y="54396"/>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الرجاء</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في الظلمة</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901768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drew Watson: Walking in the light of hope - The Irish News">
            <a:extLst>
              <a:ext uri="{FF2B5EF4-FFF2-40B4-BE49-F238E27FC236}">
                <a16:creationId xmlns:a16="http://schemas.microsoft.com/office/drawing/2014/main" id="{AD7B5A94-E3DD-1159-BD96-2502C225B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34776"/>
            <a:ext cx="9144000" cy="57864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5496" y="5821213"/>
            <a:ext cx="9144000" cy="1026036"/>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Accordance" panose="00000400000000000000" pitchFamily="2" charset="-78"/>
              </a:rPr>
              <a:t>إظهار </a:t>
            </a:r>
            <a:r>
              <a:rPr lang="ar-JO" sz="4800" dirty="0">
                <a:solidFill>
                  <a:srgbClr val="FFFF00"/>
                </a:solidFill>
                <a:effectLst>
                  <a:glow rad="127000">
                    <a:schemeClr val="tx1"/>
                  </a:glow>
                </a:effectLst>
                <a:ea typeface="Accordance" panose="00000400000000000000" pitchFamily="2" charset="-78"/>
              </a:rPr>
              <a:t>القداسة</a:t>
            </a:r>
            <a:r>
              <a:rPr lang="ar-JO" sz="4800" dirty="0">
                <a:effectLst>
                  <a:glow rad="127000">
                    <a:schemeClr val="tx1"/>
                  </a:glow>
                </a:effectLst>
                <a:ea typeface="Accordance" panose="00000400000000000000" pitchFamily="2" charset="-78"/>
              </a:rPr>
              <a:t> والرجاء</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14090151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2060848"/>
            <a:ext cx="7569177" cy="36377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endPar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الكنيسة كإسرائيل، هي شعب الله مع امتيازات خاصة (2: 4-12).</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D1269234-F019-6540-BF4B-DF8C14481DA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4309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بطرس 1</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1</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18255869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33400" y="2133600"/>
            <a:ext cx="8610600" cy="1447800"/>
          </a:xfrm>
        </p:spPr>
        <p:txBody>
          <a:bodyPr/>
          <a:lstStyle/>
          <a:p>
            <a:pPr algn="r" eaLnBrk="1" hangingPunct="1">
              <a:defRPr/>
            </a:pPr>
            <a:r>
              <a:rPr lang="ar-JO" altLang="ja-JP" sz="4000" b="1" dirty="0">
                <a:latin typeface="Arial" panose="020B0604020202020204" pitchFamily="34" charset="0"/>
                <a:ea typeface="ＭＳ Ｐゴシック" charset="0"/>
                <a:cs typeface="Arial" panose="020B0604020202020204" pitchFamily="34" charset="0"/>
              </a:rPr>
              <a:t>تحمل الألم بنعمة الله (يتم إنجازها من خلال ...)</a:t>
            </a:r>
            <a:endParaRPr lang="en-US" sz="4000" b="1" dirty="0">
              <a:latin typeface="Arial" panose="020B0604020202020204" pitchFamily="34" charset="0"/>
              <a:ea typeface="ＭＳ Ｐゴシック" charset="0"/>
              <a:cs typeface="Arial" panose="020B0604020202020204" pitchFamily="34" charset="0"/>
            </a:endParaRPr>
          </a:p>
        </p:txBody>
      </p:sp>
      <p:sp>
        <p:nvSpPr>
          <p:cNvPr id="48131" name="Rectangle 3"/>
          <p:cNvSpPr>
            <a:spLocks noGrp="1" noChangeArrowheads="1"/>
          </p:cNvSpPr>
          <p:nvPr>
            <p:ph type="body" idx="1"/>
          </p:nvPr>
        </p:nvSpPr>
        <p:spPr>
          <a:xfrm>
            <a:off x="914400" y="3581400"/>
            <a:ext cx="7315200" cy="1295400"/>
          </a:xfrm>
        </p:spPr>
        <p:txBody>
          <a:bodyPr/>
          <a:lstStyle/>
          <a:p>
            <a:pPr marL="609600" indent="-60960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1. </a:t>
            </a:r>
            <a:r>
              <a:rPr lang="ar-JO" sz="3600" b="1" dirty="0">
                <a:solidFill>
                  <a:srgbClr val="FFFF00"/>
                </a:solidFill>
                <a:latin typeface="Arial" panose="020B0604020202020204" pitchFamily="34" charset="0"/>
                <a:ea typeface="ＭＳ Ｐゴシック" charset="0"/>
                <a:cs typeface="Arial" panose="020B0604020202020204" pitchFamily="34" charset="0"/>
              </a:rPr>
              <a:t>التقديس</a:t>
            </a:r>
            <a:r>
              <a:rPr lang="ar-JO" sz="3600" b="1" dirty="0">
                <a:latin typeface="Arial" panose="020B0604020202020204" pitchFamily="34" charset="0"/>
                <a:ea typeface="ＭＳ Ｐゴシック" charset="0"/>
                <a:cs typeface="Arial" panose="020B0604020202020204" pitchFamily="34" charset="0"/>
              </a:rPr>
              <a:t> 1: 1-2: 12</a:t>
            </a:r>
            <a:br>
              <a:rPr lang="en-US" sz="3600"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القداسة</a:t>
            </a:r>
            <a:r>
              <a:rPr lang="en-US" b="1" dirty="0">
                <a:latin typeface="Arial" panose="020B0604020202020204" pitchFamily="34" charset="0"/>
                <a:ea typeface="ＭＳ Ｐゴシック" charset="0"/>
                <a:cs typeface="Arial" panose="020B0604020202020204" pitchFamily="34" charset="0"/>
              </a:rPr>
              <a:t>)	</a:t>
            </a:r>
            <a:r>
              <a:rPr lang="en-US" sz="2400" b="1" dirty="0">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
        <p:nvSpPr>
          <p:cNvPr id="414724" name="Rectangle 4"/>
          <p:cNvSpPr>
            <a:spLocks noChangeArrowheads="1"/>
          </p:cNvSpPr>
          <p:nvPr/>
        </p:nvSpPr>
        <p:spPr bwMode="auto">
          <a:xfrm>
            <a:off x="3581400" y="434975"/>
            <a:ext cx="22098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ar-JO" sz="4000" b="1" u="sng" dirty="0">
                <a:solidFill>
                  <a:schemeClr val="tx1"/>
                </a:solidFill>
                <a:latin typeface="Arial" panose="020B0604020202020204" pitchFamily="34" charset="0"/>
                <a:cs typeface="Arial" panose="020B0604020202020204" pitchFamily="34" charset="0"/>
              </a:rPr>
              <a:t>الملخص</a:t>
            </a:r>
            <a:endParaRPr lang="en-US" sz="4000" b="1" u="sng" dirty="0">
              <a:solidFill>
                <a:schemeClr val="tx1"/>
              </a:solidFill>
              <a:latin typeface="Arial" panose="020B0604020202020204" pitchFamily="34" charset="0"/>
              <a:cs typeface="Arial" panose="020B0604020202020204" pitchFamily="34" charset="0"/>
            </a:endParaRPr>
          </a:p>
        </p:txBody>
      </p:sp>
      <p:sp>
        <p:nvSpPr>
          <p:cNvPr id="48133" name="Rectangle 5"/>
          <p:cNvSpPr>
            <a:spLocks noChangeArrowheads="1"/>
          </p:cNvSpPr>
          <p:nvPr/>
        </p:nvSpPr>
        <p:spPr bwMode="auto">
          <a:xfrm>
            <a:off x="1752600" y="4725144"/>
            <a:ext cx="5843736" cy="1675656"/>
          </a:xfrm>
          <a:prstGeom prst="rect">
            <a:avLst/>
          </a:prstGeom>
          <a:noFill/>
          <a:ln w="9525">
            <a:noFill/>
            <a:miter lim="800000"/>
            <a:headEnd/>
            <a:tailEnd/>
          </a:ln>
          <a:effectLst/>
        </p:spPr>
        <p:txBody>
          <a:bodyPr/>
          <a:lstStyle/>
          <a:p>
            <a:pPr algn="r" eaLnBrk="1" hangingPunct="1">
              <a:spcBef>
                <a:spcPct val="20000"/>
              </a:spcBef>
              <a:buClr>
                <a:schemeClr val="hlink"/>
              </a:buClr>
              <a:buSzPct val="120000"/>
              <a:defRPr/>
            </a:pPr>
            <a:r>
              <a:rPr lang="ar-JO" sz="2800" b="1" dirty="0">
                <a:solidFill>
                  <a:srgbClr val="FFC000"/>
                </a:solidFill>
                <a:effectLst>
                  <a:outerShdw blurRad="38100" dist="38100" dir="2700000" algn="tl">
                    <a:srgbClr val="000000"/>
                  </a:outerShdw>
                </a:effectLst>
                <a:latin typeface="Arial" panose="020B0604020202020204" pitchFamily="34" charset="0"/>
                <a:cs typeface="Arial" panose="020B0604020202020204" pitchFamily="34" charset="0"/>
              </a:rPr>
              <a:t>أ. </a:t>
            </a:r>
            <a:r>
              <a:rPr lang="ar-JO" sz="28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تحية 1: 1-2</a:t>
            </a:r>
          </a:p>
          <a:p>
            <a:pPr algn="r" eaLnBrk="1" hangingPunct="1">
              <a:spcBef>
                <a:spcPct val="20000"/>
              </a:spcBef>
              <a:buClr>
                <a:schemeClr val="hlink"/>
              </a:buClr>
              <a:buSzPct val="120000"/>
              <a:defRPr/>
            </a:pPr>
            <a:r>
              <a:rPr lang="ar-JO" sz="2800" b="1" dirty="0">
                <a:solidFill>
                  <a:srgbClr val="FFC000"/>
                </a:solidFill>
                <a:effectLst>
                  <a:outerShdw blurRad="38100" dist="38100" dir="2700000" algn="tl">
                    <a:srgbClr val="000000"/>
                  </a:outerShdw>
                </a:effectLst>
                <a:latin typeface="Arial" panose="020B0604020202020204" pitchFamily="34" charset="0"/>
                <a:cs typeface="Arial" panose="020B0604020202020204" pitchFamily="34" charset="0"/>
              </a:rPr>
              <a:t>ب. </a:t>
            </a:r>
            <a:r>
              <a:rPr lang="ar-JO" sz="28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مدح من أجل الرجاء 1: 3-12</a:t>
            </a:r>
          </a:p>
          <a:p>
            <a:pPr algn="r" eaLnBrk="1" hangingPunct="1">
              <a:spcBef>
                <a:spcPct val="20000"/>
              </a:spcBef>
              <a:buClr>
                <a:schemeClr val="hlink"/>
              </a:buClr>
              <a:buSzPct val="120000"/>
              <a:defRPr/>
            </a:pPr>
            <a:r>
              <a:rPr lang="ar-JO" sz="2800" b="1" dirty="0">
                <a:solidFill>
                  <a:srgbClr val="FFC000"/>
                </a:solidFill>
                <a:effectLst>
                  <a:outerShdw blurRad="38100" dist="38100" dir="2700000" algn="tl">
                    <a:srgbClr val="000000"/>
                  </a:outerShdw>
                </a:effectLst>
                <a:latin typeface="Arial" panose="020B0604020202020204" pitchFamily="34" charset="0"/>
                <a:cs typeface="Arial" panose="020B0604020202020204" pitchFamily="34" charset="0"/>
              </a:rPr>
              <a:t>ت. </a:t>
            </a:r>
            <a:r>
              <a:rPr lang="ar-JO" sz="28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الحث على حياة القداسة 1: 13-2: 12</a:t>
            </a:r>
            <a:endParaRPr lang="en-US" sz="28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14726" name="Rectangle 6"/>
          <p:cNvSpPr>
            <a:spLocks noChangeArrowheads="1"/>
          </p:cNvSpPr>
          <p:nvPr/>
        </p:nvSpPr>
        <p:spPr bwMode="auto">
          <a:xfrm>
            <a:off x="8534400" y="136525"/>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ar-JO" sz="2000" b="1" dirty="0">
                <a:solidFill>
                  <a:schemeClr val="tx1"/>
                </a:solidFill>
                <a:latin typeface="Arial" panose="020B0604020202020204" pitchFamily="34" charset="0"/>
                <a:cs typeface="Arial" panose="020B0604020202020204" pitchFamily="34" charset="0"/>
              </a:rPr>
              <a:t>279</a:t>
            </a:r>
            <a:endParaRPr lang="en-US" sz="2000" b="1" dirty="0">
              <a:solidFill>
                <a:schemeClr val="tx1"/>
              </a:solidFill>
              <a:latin typeface="Arial" panose="020B0604020202020204" pitchFamily="34" charset="0"/>
              <a:cs typeface="Arial" panose="020B0604020202020204" pitchFamily="34" charset="0"/>
            </a:endParaRPr>
          </a:p>
        </p:txBody>
      </p:sp>
      <p:pic>
        <p:nvPicPr>
          <p:cNvPr id="414727" name="Picture 8" descr="j028717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2803525"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500" fill="hold"/>
                                        <p:tgtEl>
                                          <p:spTgt spid="48130"/>
                                        </p:tgtEl>
                                        <p:attrNameLst>
                                          <p:attrName>ppt_x</p:attrName>
                                        </p:attrNameLst>
                                      </p:cBhvr>
                                      <p:tavLst>
                                        <p:tav tm="0">
                                          <p:val>
                                            <p:strVal val="#ppt_x"/>
                                          </p:val>
                                        </p:tav>
                                        <p:tav tm="100000">
                                          <p:val>
                                            <p:strVal val="#ppt_x"/>
                                          </p:val>
                                        </p:tav>
                                      </p:tavLst>
                                    </p:anim>
                                    <p:anim calcmode="lin" valueType="num">
                                      <p:cBhvr additive="base">
                                        <p:cTn id="8" dur="500" fill="hold"/>
                                        <p:tgtEl>
                                          <p:spTgt spid="481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48131">
                                            <p:txEl>
                                              <p:pRg st="0" end="0"/>
                                            </p:txEl>
                                          </p:spTgt>
                                        </p:tgtEl>
                                        <p:attrNameLst>
                                          <p:attrName>style.visibility</p:attrName>
                                        </p:attrNameLst>
                                      </p:cBhvr>
                                      <p:to>
                                        <p:strVal val="visible"/>
                                      </p:to>
                                    </p:set>
                                    <p:animEffect transition="in" filter="wedge">
                                      <p:cBhvr>
                                        <p:cTn id="13" dur="1000"/>
                                        <p:tgtEl>
                                          <p:spTgt spid="4813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48133">
                                            <p:txEl>
                                              <p:pRg st="0" end="0"/>
                                            </p:txEl>
                                          </p:spTgt>
                                        </p:tgtEl>
                                        <p:attrNameLst>
                                          <p:attrName>style.visibility</p:attrName>
                                        </p:attrNameLst>
                                      </p:cBhvr>
                                      <p:to>
                                        <p:strVal val="visible"/>
                                      </p:to>
                                    </p:set>
                                    <p:animEffect transition="in" filter="wedge">
                                      <p:cBhvr>
                                        <p:cTn id="18" dur="1000"/>
                                        <p:tgtEl>
                                          <p:spTgt spid="4813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48133">
                                            <p:txEl>
                                              <p:pRg st="1" end="1"/>
                                            </p:txEl>
                                          </p:spTgt>
                                        </p:tgtEl>
                                        <p:attrNameLst>
                                          <p:attrName>style.visibility</p:attrName>
                                        </p:attrNameLst>
                                      </p:cBhvr>
                                      <p:to>
                                        <p:strVal val="visible"/>
                                      </p:to>
                                    </p:set>
                                    <p:animEffect transition="in" filter="wedge">
                                      <p:cBhvr>
                                        <p:cTn id="23" dur="1000"/>
                                        <p:tgtEl>
                                          <p:spTgt spid="4813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48133">
                                            <p:txEl>
                                              <p:pRg st="2" end="2"/>
                                            </p:txEl>
                                          </p:spTgt>
                                        </p:tgtEl>
                                        <p:attrNameLst>
                                          <p:attrName>style.visibility</p:attrName>
                                        </p:attrNameLst>
                                      </p:cBhvr>
                                      <p:to>
                                        <p:strVal val="visible"/>
                                      </p:to>
                                    </p:set>
                                    <p:animEffect transition="in" filter="wedge">
                                      <p:cBhvr>
                                        <p:cTn id="28" dur="1000"/>
                                        <p:tgtEl>
                                          <p:spTgt spid="481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48131" grpId="0" build="p"/>
      <p:bldP spid="4813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15746" name="Rectangle 16"/>
          <p:cNvSpPr>
            <a:spLocks noChangeArrowheads="1"/>
          </p:cNvSpPr>
          <p:nvPr/>
        </p:nvSpPr>
        <p:spPr bwMode="auto">
          <a:xfrm>
            <a:off x="0" y="457200"/>
            <a:ext cx="4343400" cy="1143000"/>
          </a:xfrm>
          <a:prstGeom prst="rect">
            <a:avLst/>
          </a:prstGeom>
          <a:solidFill>
            <a:srgbClr val="800000"/>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1991" name="Rectangle 7"/>
          <p:cNvSpPr>
            <a:spLocks noGrp="1" noChangeArrowheads="1"/>
          </p:cNvSpPr>
          <p:nvPr>
            <p:ph type="body" sz="half" idx="1"/>
          </p:nvPr>
        </p:nvSpPr>
        <p:spPr>
          <a:xfrm>
            <a:off x="76200" y="609600"/>
            <a:ext cx="4064000" cy="6248400"/>
          </a:xfrm>
        </p:spPr>
        <p:txBody>
          <a:bodyPr/>
          <a:lstStyle/>
          <a:p>
            <a:pPr marL="812800" indent="-812800" algn="ctr" eaLnBrk="1" hangingPunct="1">
              <a:lnSpc>
                <a:spcPct val="80000"/>
              </a:lnSpc>
              <a:buFontTx/>
              <a:buNone/>
              <a:defRPr/>
            </a:pPr>
            <a:r>
              <a:rPr lang="ar-JO" sz="3600" b="1" dirty="0">
                <a:effectLst/>
                <a:latin typeface="Arial" panose="020B0604020202020204" pitchFamily="34" charset="0"/>
                <a:ea typeface="ＭＳ Ｐゴシック" charset="0"/>
                <a:cs typeface="Arial" panose="020B0604020202020204" pitchFamily="34" charset="0"/>
              </a:rPr>
              <a:t>1. </a:t>
            </a:r>
            <a:r>
              <a:rPr lang="ar-JO" sz="3600" b="1" dirty="0">
                <a:solidFill>
                  <a:srgbClr val="FFFF00"/>
                </a:solidFill>
                <a:effectLst/>
                <a:latin typeface="Arial" panose="020B0604020202020204" pitchFamily="34" charset="0"/>
                <a:ea typeface="ＭＳ Ｐゴシック" charset="0"/>
                <a:cs typeface="Arial" panose="020B0604020202020204" pitchFamily="34" charset="0"/>
              </a:rPr>
              <a:t>التقديس</a:t>
            </a:r>
            <a:r>
              <a:rPr lang="ar-JO" sz="3600" b="1" dirty="0">
                <a:effectLst/>
                <a:latin typeface="Arial" panose="020B0604020202020204" pitchFamily="34" charset="0"/>
                <a:ea typeface="ＭＳ Ｐゴシック" charset="0"/>
                <a:cs typeface="Arial" panose="020B0604020202020204" pitchFamily="34" charset="0"/>
              </a:rPr>
              <a:t>               </a:t>
            </a:r>
          </a:p>
          <a:p>
            <a:pPr marL="812800" indent="-812800" algn="ctr" eaLnBrk="1" hangingPunct="1">
              <a:lnSpc>
                <a:spcPct val="80000"/>
              </a:lnSpc>
              <a:buFontTx/>
              <a:buNone/>
              <a:defRPr/>
            </a:pPr>
            <a:r>
              <a:rPr lang="ar-JO" sz="3600" b="1" dirty="0">
                <a:effectLst/>
                <a:latin typeface="Arial" panose="020B0604020202020204" pitchFamily="34" charset="0"/>
                <a:ea typeface="ＭＳ Ｐゴシック" charset="0"/>
                <a:cs typeface="Arial" panose="020B0604020202020204" pitchFamily="34" charset="0"/>
              </a:rPr>
              <a:t>(1: 1-2: 12)</a:t>
            </a:r>
          </a:p>
          <a:p>
            <a:pPr marL="812800" indent="-812800" algn="ctr" eaLnBrk="1" hangingPunct="1">
              <a:lnSpc>
                <a:spcPct val="80000"/>
              </a:lnSpc>
              <a:buFontTx/>
              <a:buNone/>
              <a:defRPr/>
            </a:pPr>
            <a:r>
              <a:rPr lang="ar-JO" sz="3600" b="1" dirty="0">
                <a:effectLst/>
                <a:latin typeface="Arial" panose="020B0604020202020204" pitchFamily="34" charset="0"/>
                <a:ea typeface="ＭＳ Ｐゴシック" charset="0"/>
                <a:cs typeface="Arial" panose="020B0604020202020204" pitchFamily="34" charset="0"/>
              </a:rPr>
              <a:t> </a:t>
            </a:r>
            <a:r>
              <a:rPr lang="en-US" sz="3600" b="1" dirty="0">
                <a:effectLst/>
                <a:latin typeface="Arial" panose="020B0604020202020204" pitchFamily="34" charset="0"/>
                <a:ea typeface="ＭＳ Ｐゴシック" charset="0"/>
                <a:cs typeface="Arial" panose="020B0604020202020204" pitchFamily="34" charset="0"/>
              </a:rPr>
              <a:t> </a:t>
            </a:r>
          </a:p>
          <a:p>
            <a:pPr marL="812800" indent="-812800" algn="r" eaLnBrk="1" hangingPunct="1">
              <a:lnSpc>
                <a:spcPct val="80000"/>
              </a:lnSpc>
              <a:buFontTx/>
              <a:buNone/>
              <a:defRPr/>
            </a:pPr>
            <a:r>
              <a:rPr lang="en-US" b="1" dirty="0">
                <a:effectLst/>
                <a:latin typeface="Arial" panose="020B0604020202020204" pitchFamily="34" charset="0"/>
                <a:ea typeface="ＭＳ Ｐゴシック" charset="0"/>
                <a:cs typeface="Arial" panose="020B0604020202020204" pitchFamily="34" charset="0"/>
              </a:rPr>
              <a:t>	</a:t>
            </a:r>
            <a:r>
              <a:rPr lang="ar-JO" b="1" dirty="0">
                <a:solidFill>
                  <a:srgbClr val="FFFF00"/>
                </a:solidFill>
                <a:effectLst/>
                <a:latin typeface="Arial" panose="020B0604020202020204" pitchFamily="34" charset="0"/>
                <a:ea typeface="ＭＳ Ｐゴシック" charset="0"/>
                <a:cs typeface="Arial" panose="020B0604020202020204" pitchFamily="34" charset="0"/>
              </a:rPr>
              <a:t>التقديس</a:t>
            </a:r>
            <a:r>
              <a:rPr lang="ar-JO" b="1" dirty="0">
                <a:effectLst/>
                <a:latin typeface="Arial" panose="020B0604020202020204" pitchFamily="34" charset="0"/>
                <a:ea typeface="ＭＳ Ｐゴシック" charset="0"/>
                <a:cs typeface="Arial" panose="020B0604020202020204" pitchFamily="34" charset="0"/>
              </a:rPr>
              <a:t> في ضوء رجائنا بالمجد المستقبلي يساعدنا على رؤية غير المؤمنين وهم يسبحون الله (1: 1-2: 12) </a:t>
            </a:r>
            <a:r>
              <a:rPr lang="en-US" b="1" dirty="0">
                <a:effectLst/>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pic>
        <p:nvPicPr>
          <p:cNvPr id="41996" name="Picture 12" descr="Sanctification"/>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219575" y="457200"/>
            <a:ext cx="4924425" cy="6400800"/>
          </a:xfrm>
          <a:noFill/>
          <a:extLst>
            <a:ext uri="{909E8E84-426E-40dd-AFC4-6F175D3DCCD1}">
              <a14:hiddenFill xmlns:a14="http://schemas.microsoft.com/office/drawing/2010/main" xmlns="">
                <a:solidFill>
                  <a:srgbClr val="FFFFFF"/>
                </a:solidFill>
              </a14:hiddenFill>
            </a:ext>
          </a:extLst>
        </p:spPr>
      </p:pic>
      <p:sp>
        <p:nvSpPr>
          <p:cNvPr id="415749" name="Rectangle 15"/>
          <p:cNvSpPr>
            <a:spLocks noChangeArrowheads="1"/>
          </p:cNvSpPr>
          <p:nvPr/>
        </p:nvSpPr>
        <p:spPr bwMode="auto">
          <a:xfrm>
            <a:off x="8458200" y="0"/>
            <a:ext cx="685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ar-JO" sz="2000" b="1" dirty="0">
                <a:solidFill>
                  <a:schemeClr val="tx1"/>
                </a:solidFill>
                <a:latin typeface="Arial" panose="020B0604020202020204" pitchFamily="34" charset="0"/>
                <a:cs typeface="Arial" panose="020B0604020202020204" pitchFamily="34" charset="0"/>
              </a:rPr>
              <a:t>279</a:t>
            </a:r>
            <a:endParaRPr lang="en-US" sz="2000" b="1" dirty="0">
              <a:solidFill>
                <a:schemeClr val="tx1"/>
              </a:solidFill>
              <a:latin typeface="Arial" panose="020B0604020202020204" pitchFamily="34" charset="0"/>
              <a:cs typeface="Arial" panose="020B0604020202020204" pitchFamily="34" charset="0"/>
            </a:endParaRPr>
          </a:p>
        </p:txBody>
      </p:sp>
      <p:sp>
        <p:nvSpPr>
          <p:cNvPr id="42001" name="Rectangle 17"/>
          <p:cNvSpPr>
            <a:spLocks noGrp="1" noChangeArrowheads="1"/>
          </p:cNvSpPr>
          <p:nvPr>
            <p:ph type="title"/>
          </p:nvPr>
        </p:nvSpPr>
        <p:spPr>
          <a:xfrm>
            <a:off x="0" y="0"/>
            <a:ext cx="8229600" cy="457200"/>
          </a:xfrm>
        </p:spPr>
        <p:txBody>
          <a:bodyPr/>
          <a:lstStyle/>
          <a:p>
            <a:pPr eaLnBrk="1" hangingPunct="1">
              <a:defRPr/>
            </a:pPr>
            <a:r>
              <a:rPr lang="ar-JO" altLang="ja-JP" sz="2000" b="1" dirty="0">
                <a:latin typeface="Arial" panose="020B0604020202020204" pitchFamily="34" charset="0"/>
                <a:ea typeface="ＭＳ Ｐゴシック" charset="0"/>
                <a:cs typeface="Arial" panose="020B0604020202020204" pitchFamily="34" charset="0"/>
              </a:rPr>
              <a:t>الصبر خلال الألم بنعمة الله (يتم إنجازه من خلال ....)</a:t>
            </a:r>
            <a:endParaRPr lang="en-US" b="1" dirty="0">
              <a:latin typeface="Arial" panose="020B0604020202020204" pitchFamily="34" charset="0"/>
              <a:ea typeface="ＭＳ Ｐゴシック" charset="0"/>
              <a:cs typeface="Arial" panose="020B0604020202020204" pitchFamily="34" charset="0"/>
            </a:endParaRPr>
          </a:p>
        </p:txBody>
      </p:sp>
      <p:sp>
        <p:nvSpPr>
          <p:cNvPr id="7" name="Alternate Process 6">
            <a:extLst>
              <a:ext uri="{FF2B5EF4-FFF2-40B4-BE49-F238E27FC236}">
                <a16:creationId xmlns:a16="http://schemas.microsoft.com/office/drawing/2014/main" id="{1908F797-6CA1-724D-8AB9-2A9368827071}"/>
              </a:ext>
            </a:extLst>
          </p:cNvPr>
          <p:cNvSpPr/>
          <p:nvPr/>
        </p:nvSpPr>
        <p:spPr bwMode="auto">
          <a:xfrm>
            <a:off x="5796136" y="914400"/>
            <a:ext cx="2433464" cy="864096"/>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FD51FEAF-3295-AA40-8451-D9507D4AEDF1}"/>
              </a:ext>
            </a:extLst>
          </p:cNvPr>
          <p:cNvSpPr txBox="1">
            <a:spLocks noChangeArrowheads="1"/>
          </p:cNvSpPr>
          <p:nvPr/>
        </p:nvSpPr>
        <p:spPr bwMode="auto">
          <a:xfrm>
            <a:off x="4757909" y="692696"/>
            <a:ext cx="4495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ar-JO" sz="4000" b="1" kern="0" dirty="0">
                <a:solidFill>
                  <a:srgbClr val="1C0137"/>
                </a:solidFill>
                <a:effectLst/>
                <a:latin typeface="Arial" panose="020B0604020202020204" pitchFamily="34" charset="0"/>
                <a:ea typeface="ＭＳ Ｐゴシック" charset="0"/>
                <a:cs typeface="Arial" panose="020B0604020202020204" pitchFamily="34" charset="0"/>
              </a:rPr>
              <a:t>أشكرك يا رب </a:t>
            </a:r>
          </a:p>
          <a:p>
            <a:pPr eaLnBrk="1" hangingPunct="1">
              <a:defRPr/>
            </a:pPr>
            <a:r>
              <a:rPr lang="ar-JO" sz="4000" b="1" kern="0" dirty="0">
                <a:solidFill>
                  <a:srgbClr val="1C0137"/>
                </a:solidFill>
                <a:effectLst/>
                <a:latin typeface="Arial" panose="020B0604020202020204" pitchFamily="34" charset="0"/>
                <a:ea typeface="ＭＳ Ｐゴシック" charset="0"/>
                <a:cs typeface="Arial" panose="020B0604020202020204" pitchFamily="34" charset="0"/>
              </a:rPr>
              <a:t>لأجل أحمالي</a:t>
            </a:r>
            <a:endParaRPr lang="en-US" sz="40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sp>
        <p:nvSpPr>
          <p:cNvPr id="9" name="Alternate Process 8">
            <a:extLst>
              <a:ext uri="{FF2B5EF4-FFF2-40B4-BE49-F238E27FC236}">
                <a16:creationId xmlns:a16="http://schemas.microsoft.com/office/drawing/2014/main" id="{662E3ED4-FD51-9F4A-A11E-36CE1B02E088}"/>
              </a:ext>
            </a:extLst>
          </p:cNvPr>
          <p:cNvSpPr/>
          <p:nvPr/>
        </p:nvSpPr>
        <p:spPr bwMode="auto">
          <a:xfrm>
            <a:off x="4283968" y="4221088"/>
            <a:ext cx="1512168" cy="1008112"/>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11" name="Alternate Process 10">
            <a:extLst>
              <a:ext uri="{FF2B5EF4-FFF2-40B4-BE49-F238E27FC236}">
                <a16:creationId xmlns:a16="http://schemas.microsoft.com/office/drawing/2014/main" id="{37FE4D31-DD8E-BF41-AD96-0FC36796814F}"/>
              </a:ext>
            </a:extLst>
          </p:cNvPr>
          <p:cNvSpPr/>
          <p:nvPr/>
        </p:nvSpPr>
        <p:spPr bwMode="auto">
          <a:xfrm rot="1606422">
            <a:off x="5058768" y="4353921"/>
            <a:ext cx="1449732" cy="579831"/>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12" name="Alternate Process 11">
            <a:extLst>
              <a:ext uri="{FF2B5EF4-FFF2-40B4-BE49-F238E27FC236}">
                <a16:creationId xmlns:a16="http://schemas.microsoft.com/office/drawing/2014/main" id="{CAF53F61-99BE-0242-992E-6D82B9BBA996}"/>
              </a:ext>
            </a:extLst>
          </p:cNvPr>
          <p:cNvSpPr/>
          <p:nvPr/>
        </p:nvSpPr>
        <p:spPr bwMode="auto">
          <a:xfrm rot="1606422">
            <a:off x="4810796" y="4477907"/>
            <a:ext cx="1449732" cy="579831"/>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10" name="Rectangle 2">
            <a:extLst>
              <a:ext uri="{FF2B5EF4-FFF2-40B4-BE49-F238E27FC236}">
                <a16:creationId xmlns:a16="http://schemas.microsoft.com/office/drawing/2014/main" id="{3DBB7A28-FD5F-6D47-9FCA-A6F21E3A42DC}"/>
              </a:ext>
            </a:extLst>
          </p:cNvPr>
          <p:cNvSpPr txBox="1">
            <a:spLocks noChangeArrowheads="1"/>
          </p:cNvSpPr>
          <p:nvPr/>
        </p:nvSpPr>
        <p:spPr bwMode="auto">
          <a:xfrm>
            <a:off x="3995936" y="3861048"/>
            <a:ext cx="2731864" cy="20661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ar-JO" sz="2400" b="1" kern="0" dirty="0">
                <a:solidFill>
                  <a:srgbClr val="1C0137"/>
                </a:solidFill>
                <a:effectLst/>
                <a:latin typeface="Arial" panose="020B0604020202020204" pitchFamily="34" charset="0"/>
                <a:ea typeface="ＭＳ Ｐゴシック" charset="0"/>
                <a:cs typeface="Arial" panose="020B0604020202020204" pitchFamily="34" charset="0"/>
              </a:rPr>
              <a:t>إما أن يكون مجنوناً </a:t>
            </a:r>
          </a:p>
          <a:p>
            <a:pPr eaLnBrk="1" hangingPunct="1">
              <a:defRPr/>
            </a:pPr>
            <a:r>
              <a:rPr lang="ar-JO" sz="2400" b="1" kern="0" dirty="0">
                <a:solidFill>
                  <a:srgbClr val="1C0137"/>
                </a:solidFill>
                <a:effectLst/>
                <a:latin typeface="Arial" panose="020B0604020202020204" pitchFamily="34" charset="0"/>
                <a:ea typeface="ＭＳ Ｐゴシック" charset="0"/>
                <a:cs typeface="Arial" panose="020B0604020202020204" pitchFamily="34" charset="0"/>
              </a:rPr>
              <a:t>أو أنه يعلم شيئاً</a:t>
            </a:r>
            <a:endParaRPr lang="en-US" sz="24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41991">
                                            <p:txEl>
                                              <p:pRg st="0" end="0"/>
                                            </p:txEl>
                                          </p:spTgt>
                                        </p:tgtEl>
                                        <p:attrNameLst>
                                          <p:attrName>style.visibility</p:attrName>
                                        </p:attrNameLst>
                                      </p:cBhvr>
                                      <p:to>
                                        <p:strVal val="visible"/>
                                      </p:to>
                                    </p:set>
                                    <p:anim calcmode="lin" valueType="num">
                                      <p:cBhvr additive="base">
                                        <p:cTn id="7" dur="500" fill="hold"/>
                                        <p:tgtEl>
                                          <p:spTgt spid="419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91">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1991">
                                            <p:txEl>
                                              <p:pRg st="1" end="1"/>
                                            </p:txEl>
                                          </p:spTgt>
                                        </p:tgtEl>
                                        <p:attrNameLst>
                                          <p:attrName>style.visibility</p:attrName>
                                        </p:attrNameLst>
                                      </p:cBhvr>
                                      <p:to>
                                        <p:strVal val="visible"/>
                                      </p:to>
                                    </p:set>
                                    <p:anim calcmode="lin" valueType="num">
                                      <p:cBhvr additive="base">
                                        <p:cTn id="11" dur="500" fill="hold"/>
                                        <p:tgtEl>
                                          <p:spTgt spid="4199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991">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1991">
                                            <p:txEl>
                                              <p:pRg st="2" end="2"/>
                                            </p:txEl>
                                          </p:spTgt>
                                        </p:tgtEl>
                                        <p:attrNameLst>
                                          <p:attrName>style.visibility</p:attrName>
                                        </p:attrNameLst>
                                      </p:cBhvr>
                                      <p:to>
                                        <p:strVal val="visible"/>
                                      </p:to>
                                    </p:set>
                                    <p:anim calcmode="lin" valueType="num">
                                      <p:cBhvr additive="base">
                                        <p:cTn id="15" dur="500" fill="hold"/>
                                        <p:tgtEl>
                                          <p:spTgt spid="4199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199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nodeType="clickEffect">
                                  <p:stCondLst>
                                    <p:cond delay="0"/>
                                  </p:stCondLst>
                                  <p:childTnLst>
                                    <p:set>
                                      <p:cBhvr>
                                        <p:cTn id="20" dur="1" fill="hold">
                                          <p:stCondLst>
                                            <p:cond delay="0"/>
                                          </p:stCondLst>
                                        </p:cTn>
                                        <p:tgtEl>
                                          <p:spTgt spid="41991">
                                            <p:txEl>
                                              <p:pRg st="3" end="3"/>
                                            </p:txEl>
                                          </p:spTgt>
                                        </p:tgtEl>
                                        <p:attrNameLst>
                                          <p:attrName>style.visibility</p:attrName>
                                        </p:attrNameLst>
                                      </p:cBhvr>
                                      <p:to>
                                        <p:strVal val="visible"/>
                                      </p:to>
                                    </p:set>
                                    <p:animEffect transition="in" filter="diamond(in)">
                                      <p:cBhvr>
                                        <p:cTn id="21" dur="1000"/>
                                        <p:tgtEl>
                                          <p:spTgt spid="41991">
                                            <p:txEl>
                                              <p:pRg st="3" end="3"/>
                                            </p:txEl>
                                          </p:spTgt>
                                        </p:tgtEl>
                                      </p:cBhvr>
                                    </p:animEffect>
                                  </p:childTnLst>
                                </p:cTn>
                              </p:par>
                            </p:childTnLst>
                          </p:cTn>
                        </p:par>
                        <p:par>
                          <p:cTn id="22" fill="hold" nodeType="afterGroup">
                            <p:stCondLst>
                              <p:cond delay="1000"/>
                            </p:stCondLst>
                            <p:childTnLst>
                              <p:par>
                                <p:cTn id="23" presetID="23" presetClass="entr" presetSubtype="16" fill="hold" nodeType="afterEffect">
                                  <p:stCondLst>
                                    <p:cond delay="0"/>
                                  </p:stCondLst>
                                  <p:childTnLst>
                                    <p:set>
                                      <p:cBhvr>
                                        <p:cTn id="24" dur="1" fill="hold">
                                          <p:stCondLst>
                                            <p:cond delay="0"/>
                                          </p:stCondLst>
                                        </p:cTn>
                                        <p:tgtEl>
                                          <p:spTgt spid="41996"/>
                                        </p:tgtEl>
                                        <p:attrNameLst>
                                          <p:attrName>style.visibility</p:attrName>
                                        </p:attrNameLst>
                                      </p:cBhvr>
                                      <p:to>
                                        <p:strVal val="visible"/>
                                      </p:to>
                                    </p:set>
                                    <p:anim calcmode="lin" valueType="num">
                                      <p:cBhvr>
                                        <p:cTn id="25" dur="500" fill="hold"/>
                                        <p:tgtEl>
                                          <p:spTgt spid="41996"/>
                                        </p:tgtEl>
                                        <p:attrNameLst>
                                          <p:attrName>ppt_w</p:attrName>
                                        </p:attrNameLst>
                                      </p:cBhvr>
                                      <p:tavLst>
                                        <p:tav tm="0">
                                          <p:val>
                                            <p:fltVal val="0"/>
                                          </p:val>
                                        </p:tav>
                                        <p:tav tm="100000">
                                          <p:val>
                                            <p:strVal val="#ppt_w"/>
                                          </p:val>
                                        </p:tav>
                                      </p:tavLst>
                                    </p:anim>
                                    <p:anim calcmode="lin" valueType="num">
                                      <p:cBhvr>
                                        <p:cTn id="26" dur="500" fill="hold"/>
                                        <p:tgtEl>
                                          <p:spTgt spid="419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05506" name="Picture 7" descr="Pur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7" name="Text Box 4"/>
          <p:cNvSpPr txBox="1">
            <a:spLocks noChangeArrowheads="1"/>
          </p:cNvSpPr>
          <p:nvPr/>
        </p:nvSpPr>
        <p:spPr bwMode="auto">
          <a:xfrm>
            <a:off x="1066800" y="990600"/>
            <a:ext cx="6858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2539" name="Picture 11" descr="roman empir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762000"/>
            <a:ext cx="8001000" cy="6129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44" name="Freeform 16"/>
          <p:cNvSpPr>
            <a:spLocks/>
          </p:cNvSpPr>
          <p:nvPr/>
        </p:nvSpPr>
        <p:spPr bwMode="auto">
          <a:xfrm>
            <a:off x="5499100" y="4191000"/>
            <a:ext cx="2044700" cy="939800"/>
          </a:xfrm>
          <a:custGeom>
            <a:avLst/>
            <a:gdLst>
              <a:gd name="T0" fmla="*/ 2147483647 w 1288"/>
              <a:gd name="T1" fmla="*/ 2147483647 h 592"/>
              <a:gd name="T2" fmla="*/ 2147483647 w 1288"/>
              <a:gd name="T3" fmla="*/ 2147483647 h 592"/>
              <a:gd name="T4" fmla="*/ 2147483647 w 1288"/>
              <a:gd name="T5" fmla="*/ 2147483647 h 592"/>
              <a:gd name="T6" fmla="*/ 2147483647 w 1288"/>
              <a:gd name="T7" fmla="*/ 2147483647 h 592"/>
              <a:gd name="T8" fmla="*/ 2147483647 w 1288"/>
              <a:gd name="T9" fmla="*/ 2147483647 h 592"/>
              <a:gd name="T10" fmla="*/ 2147483647 w 1288"/>
              <a:gd name="T11" fmla="*/ 2147483647 h 592"/>
              <a:gd name="T12" fmla="*/ 2147483647 w 1288"/>
              <a:gd name="T13" fmla="*/ 2147483647 h 592"/>
              <a:gd name="T14" fmla="*/ 2147483647 w 1288"/>
              <a:gd name="T15" fmla="*/ 2147483647 h 592"/>
              <a:gd name="T16" fmla="*/ 2147483647 w 1288"/>
              <a:gd name="T17" fmla="*/ 2147483647 h 592"/>
              <a:gd name="T18" fmla="*/ 2147483647 w 1288"/>
              <a:gd name="T19" fmla="*/ 2147483647 h 592"/>
              <a:gd name="T20" fmla="*/ 2147483647 w 1288"/>
              <a:gd name="T21" fmla="*/ 2147483647 h 592"/>
              <a:gd name="T22" fmla="*/ 2147483647 w 1288"/>
              <a:gd name="T23" fmla="*/ 2147483647 h 592"/>
              <a:gd name="T24" fmla="*/ 2147483647 w 1288"/>
              <a:gd name="T25" fmla="*/ 2147483647 h 592"/>
              <a:gd name="T26" fmla="*/ 2147483647 w 1288"/>
              <a:gd name="T27" fmla="*/ 2147483647 h 592"/>
              <a:gd name="T28" fmla="*/ 2147483647 w 1288"/>
              <a:gd name="T29" fmla="*/ 2147483647 h 592"/>
              <a:gd name="T30" fmla="*/ 2147483647 w 1288"/>
              <a:gd name="T31" fmla="*/ 2147483647 h 592"/>
              <a:gd name="T32" fmla="*/ 2147483647 w 1288"/>
              <a:gd name="T33" fmla="*/ 2147483647 h 5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8"/>
              <a:gd name="T52" fmla="*/ 0 h 592"/>
              <a:gd name="T53" fmla="*/ 1288 w 1288"/>
              <a:gd name="T54" fmla="*/ 592 h 5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8" h="592">
                <a:moveTo>
                  <a:pt x="24" y="352"/>
                </a:moveTo>
                <a:cubicBezTo>
                  <a:pt x="48" y="312"/>
                  <a:pt x="112" y="248"/>
                  <a:pt x="168" y="208"/>
                </a:cubicBezTo>
                <a:cubicBezTo>
                  <a:pt x="224" y="168"/>
                  <a:pt x="288" y="144"/>
                  <a:pt x="360" y="112"/>
                </a:cubicBezTo>
                <a:cubicBezTo>
                  <a:pt x="432" y="80"/>
                  <a:pt x="512" y="32"/>
                  <a:pt x="600" y="16"/>
                </a:cubicBezTo>
                <a:cubicBezTo>
                  <a:pt x="688" y="0"/>
                  <a:pt x="808" y="8"/>
                  <a:pt x="888" y="16"/>
                </a:cubicBezTo>
                <a:cubicBezTo>
                  <a:pt x="968" y="24"/>
                  <a:pt x="1032" y="56"/>
                  <a:pt x="1080" y="64"/>
                </a:cubicBezTo>
                <a:cubicBezTo>
                  <a:pt x="1128" y="72"/>
                  <a:pt x="1144" y="48"/>
                  <a:pt x="1176" y="64"/>
                </a:cubicBezTo>
                <a:cubicBezTo>
                  <a:pt x="1208" y="80"/>
                  <a:pt x="1256" y="128"/>
                  <a:pt x="1272" y="160"/>
                </a:cubicBezTo>
                <a:cubicBezTo>
                  <a:pt x="1288" y="192"/>
                  <a:pt x="1280" y="208"/>
                  <a:pt x="1272" y="256"/>
                </a:cubicBezTo>
                <a:cubicBezTo>
                  <a:pt x="1264" y="304"/>
                  <a:pt x="1264" y="408"/>
                  <a:pt x="1224" y="448"/>
                </a:cubicBezTo>
                <a:cubicBezTo>
                  <a:pt x="1184" y="488"/>
                  <a:pt x="1112" y="480"/>
                  <a:pt x="1032" y="496"/>
                </a:cubicBezTo>
                <a:cubicBezTo>
                  <a:pt x="952" y="512"/>
                  <a:pt x="824" y="536"/>
                  <a:pt x="744" y="544"/>
                </a:cubicBezTo>
                <a:cubicBezTo>
                  <a:pt x="664" y="552"/>
                  <a:pt x="624" y="536"/>
                  <a:pt x="552" y="544"/>
                </a:cubicBezTo>
                <a:cubicBezTo>
                  <a:pt x="480" y="552"/>
                  <a:pt x="384" y="592"/>
                  <a:pt x="312" y="592"/>
                </a:cubicBezTo>
                <a:cubicBezTo>
                  <a:pt x="240" y="592"/>
                  <a:pt x="168" y="568"/>
                  <a:pt x="120" y="544"/>
                </a:cubicBezTo>
                <a:cubicBezTo>
                  <a:pt x="72" y="520"/>
                  <a:pt x="40" y="480"/>
                  <a:pt x="24" y="448"/>
                </a:cubicBezTo>
                <a:cubicBezTo>
                  <a:pt x="8" y="416"/>
                  <a:pt x="0" y="392"/>
                  <a:pt x="24" y="352"/>
                </a:cubicBezTo>
                <a:close/>
              </a:path>
            </a:pathLst>
          </a:cu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05510" name="Rectangle 18"/>
          <p:cNvSpPr>
            <a:spLocks noChangeArrowheads="1"/>
          </p:cNvSpPr>
          <p:nvPr/>
        </p:nvSpPr>
        <p:spPr bwMode="auto">
          <a:xfrm>
            <a:off x="8316416" y="0"/>
            <a:ext cx="84413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547" name="Rectangle 19"/>
          <p:cNvSpPr>
            <a:spLocks noGrp="1" noChangeArrowheads="1"/>
          </p:cNvSpPr>
          <p:nvPr>
            <p:ph type="title" idx="4294967295"/>
          </p:nvPr>
        </p:nvSpPr>
        <p:spPr>
          <a:xfrm>
            <a:off x="76200" y="0"/>
            <a:ext cx="8686800" cy="838200"/>
          </a:xfrm>
        </p:spPr>
        <p:txBody>
          <a:bodyPr/>
          <a:lstStyle/>
          <a:p>
            <a:pPr algn="ctr" eaLnBrk="1" hangingPunct="1">
              <a:defRPr/>
            </a:pPr>
            <a:r>
              <a:rPr lang="ar-JO" sz="3600" b="1" dirty="0">
                <a:latin typeface="Arial" panose="020B0604020202020204" pitchFamily="34" charset="0"/>
                <a:ea typeface="ＭＳ Ｐゴシック" charset="0"/>
                <a:cs typeface="Arial" panose="020B0604020202020204" pitchFamily="34" charset="0"/>
              </a:rPr>
              <a:t>المستلمون: المهاجرون في الشتات</a:t>
            </a:r>
            <a:endParaRPr lang="en-US" sz="3600" b="1" dirty="0">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F47C0CB2-2DC9-7844-A11D-610380C0F430}"/>
              </a:ext>
            </a:extLst>
          </p:cNvPr>
          <p:cNvSpPr txBox="1">
            <a:spLocks noChangeArrowheads="1"/>
          </p:cNvSpPr>
          <p:nvPr/>
        </p:nvSpPr>
        <p:spPr bwMode="auto">
          <a:xfrm>
            <a:off x="1348194" y="701675"/>
            <a:ext cx="7812360" cy="2520280"/>
          </a:xfrm>
          <a:prstGeom prst="rect">
            <a:avLst/>
          </a:prstGeom>
          <a:solidFill>
            <a:srgbClr val="000000"/>
          </a:solid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بطرس، رسول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إلى </a:t>
            </a:r>
            <a:r>
              <a:rPr kumimoji="0" lang="ar-JO" sz="2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المتغربين</a:t>
            </a: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 شتات بنتس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وغلاطية وكبدوكية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وأسيا وبيثينية، المختارين</a:t>
            </a:r>
            <a:b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b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 بطرس 1: 1 -</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 calcmode="lin" valueType="num">
                                      <p:cBhvr>
                                        <p:cTn id="7" dur="2000" fill="hold"/>
                                        <p:tgtEl>
                                          <p:spTgt spid="22539"/>
                                        </p:tgtEl>
                                        <p:attrNameLst>
                                          <p:attrName>ppt_w</p:attrName>
                                        </p:attrNameLst>
                                      </p:cBhvr>
                                      <p:tavLst>
                                        <p:tav tm="0">
                                          <p:val>
                                            <p:fltVal val="0"/>
                                          </p:val>
                                        </p:tav>
                                        <p:tav tm="100000">
                                          <p:val>
                                            <p:strVal val="#ppt_w"/>
                                          </p:val>
                                        </p:tav>
                                      </p:tavLst>
                                    </p:anim>
                                    <p:anim calcmode="lin" valueType="num">
                                      <p:cBhvr>
                                        <p:cTn id="8" dur="2000" fill="hold"/>
                                        <p:tgtEl>
                                          <p:spTgt spid="225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544"/>
                                        </p:tgtEl>
                                        <p:attrNameLst>
                                          <p:attrName>style.visibility</p:attrName>
                                        </p:attrNameLst>
                                      </p:cBhvr>
                                      <p:to>
                                        <p:strVal val="visible"/>
                                      </p:to>
                                    </p:set>
                                    <p:anim calcmode="lin" valueType="num">
                                      <p:cBhvr>
                                        <p:cTn id="13" dur="3000" fill="hold"/>
                                        <p:tgtEl>
                                          <p:spTgt spid="22544"/>
                                        </p:tgtEl>
                                        <p:attrNameLst>
                                          <p:attrName>ppt_w</p:attrName>
                                        </p:attrNameLst>
                                      </p:cBhvr>
                                      <p:tavLst>
                                        <p:tav tm="0">
                                          <p:val>
                                            <p:fltVal val="0"/>
                                          </p:val>
                                        </p:tav>
                                        <p:tav tm="100000">
                                          <p:val>
                                            <p:strVal val="#ppt_w"/>
                                          </p:val>
                                        </p:tav>
                                      </p:tavLst>
                                    </p:anim>
                                    <p:anim calcmode="lin" valueType="num">
                                      <p:cBhvr>
                                        <p:cTn id="14" dur="3000" fill="hold"/>
                                        <p:tgtEl>
                                          <p:spTgt spid="225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260648"/>
            <a:ext cx="9028112" cy="1143000"/>
          </a:xfrm>
          <a:noFill/>
        </p:spPr>
        <p:txBody>
          <a:bodyPr/>
          <a:lstStyle/>
          <a:p>
            <a:pPr eaLnBrk="1" hangingPunct="1"/>
            <a:r>
              <a:rPr lang="ar-JO" sz="4800" dirty="0">
                <a:solidFill>
                  <a:schemeClr val="bg1"/>
                </a:solidFill>
                <a:ea typeface="ＭＳ Ｐゴシック" charset="0"/>
              </a:rPr>
              <a:t>هل تشعر وكأنك غريب؟</a:t>
            </a:r>
            <a:endParaRPr lang="en-US" dirty="0">
              <a:solidFill>
                <a:schemeClr val="bg1"/>
              </a:solidFill>
              <a:ea typeface="ＭＳ Ｐゴシック" charset="0"/>
            </a:endParaRPr>
          </a:p>
        </p:txBody>
      </p:sp>
      <p:sp>
        <p:nvSpPr>
          <p:cNvPr id="7" name="Rectangle 2">
            <a:extLst>
              <a:ext uri="{FF2B5EF4-FFF2-40B4-BE49-F238E27FC236}">
                <a16:creationId xmlns:a16="http://schemas.microsoft.com/office/drawing/2014/main" id="{36A4681E-A286-1642-8313-125E212FFD05}"/>
              </a:ext>
            </a:extLst>
          </p:cNvPr>
          <p:cNvSpPr txBox="1">
            <a:spLocks noChangeArrowheads="1"/>
          </p:cNvSpPr>
          <p:nvPr/>
        </p:nvSpPr>
        <p:spPr bwMode="auto">
          <a:xfrm>
            <a:off x="0" y="1844824"/>
            <a:ext cx="9144000" cy="2520280"/>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بطرس رسول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إلى </a:t>
            </a:r>
            <a:r>
              <a:rPr kumimoji="0" lang="ar-JO" sz="3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المتغربين ...</a:t>
            </a:r>
            <a:b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b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 بطرس 1: 1 -</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85398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22241"/>
                                        </p:tgtEl>
                                        <p:attrNameLst>
                                          <p:attrName>style.visibility</p:attrName>
                                        </p:attrNameLst>
                                      </p:cBhvr>
                                      <p:to>
                                        <p:strVal val="visible"/>
                                      </p:to>
                                    </p:set>
                                    <p:animEffect transition="in" filter="dissolve">
                                      <p:cBhvr>
                                        <p:cTn id="7" dur="500"/>
                                        <p:tgtEl>
                                          <p:spTgt spid="522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ar-JO" sz="4800" dirty="0">
                <a:solidFill>
                  <a:schemeClr val="bg1"/>
                </a:solidFill>
                <a:ea typeface="ＭＳ Ｐゴシック" charset="0"/>
              </a:rPr>
              <a:t>كيف يبدو الغريب؟</a:t>
            </a:r>
            <a:endParaRPr lang="en-US" dirty="0">
              <a:solidFill>
                <a:schemeClr val="bg1"/>
              </a:solidFill>
              <a:ea typeface="ＭＳ Ｐゴシック" charset="0"/>
            </a:endParaRPr>
          </a:p>
        </p:txBody>
      </p:sp>
      <p:pic>
        <p:nvPicPr>
          <p:cNvPr id="543746" name="Picture 2">
            <a:extLst>
              <a:ext uri="{FF2B5EF4-FFF2-40B4-BE49-F238E27FC236}">
                <a16:creationId xmlns:a16="http://schemas.microsoft.com/office/drawing/2014/main" id="{14AC248B-30A4-CC48-A7F6-103AB39C2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388" y="2368808"/>
            <a:ext cx="3594100" cy="4470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6A4681E-A286-1642-8313-125E212FFD05}"/>
              </a:ext>
            </a:extLst>
          </p:cNvPr>
          <p:cNvSpPr txBox="1">
            <a:spLocks noChangeArrowheads="1"/>
          </p:cNvSpPr>
          <p:nvPr/>
        </p:nvSpPr>
        <p:spPr bwMode="auto">
          <a:xfrm>
            <a:off x="0" y="1844824"/>
            <a:ext cx="9144000" cy="2520280"/>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بطرس رسول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إلى المتغربين ...</a:t>
            </a: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b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b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 بطرس 1: 1 -</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9132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3746"/>
                                        </p:tgtEl>
                                        <p:attrNameLst>
                                          <p:attrName>style.visibility</p:attrName>
                                        </p:attrNameLst>
                                      </p:cBhvr>
                                      <p:to>
                                        <p:strVal val="visible"/>
                                      </p:to>
                                    </p:set>
                                    <p:animEffect transition="in" filter="dissolve">
                                      <p:cBhvr>
                                        <p:cTn id="7" dur="500"/>
                                        <p:tgtEl>
                                          <p:spTgt spid="54374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2241"/>
                                        </p:tgtEl>
                                        <p:attrNameLst>
                                          <p:attrName>style.visibility</p:attrName>
                                        </p:attrNameLst>
                                      </p:cBhvr>
                                      <p:to>
                                        <p:strVal val="visible"/>
                                      </p:to>
                                    </p:set>
                                    <p:animEffect transition="in" filter="dissolve">
                                      <p:cBhvr>
                                        <p:cTn id="10" dur="500"/>
                                        <p:tgtEl>
                                          <p:spTgt spid="522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125004"/>
            <a:ext cx="9028112" cy="1437096"/>
          </a:xfrm>
          <a:noFill/>
        </p:spPr>
        <p:txBody>
          <a:bodyPr/>
          <a:lstStyle/>
          <a:p>
            <a:pPr eaLnBrk="1" hangingPunct="1"/>
            <a:r>
              <a:rPr lang="ar-JO" sz="4800" dirty="0">
                <a:solidFill>
                  <a:schemeClr val="bg1"/>
                </a:solidFill>
                <a:ea typeface="ＭＳ Ｐゴシック" charset="0"/>
              </a:rPr>
              <a:t>كيف يبدو الغريب؟</a:t>
            </a:r>
            <a:endParaRPr lang="en-US" dirty="0">
              <a:solidFill>
                <a:schemeClr val="bg1"/>
              </a:solidFill>
              <a:ea typeface="ＭＳ Ｐゴシック" charset="0"/>
            </a:endParaRPr>
          </a:p>
        </p:txBody>
      </p:sp>
      <p:pic>
        <p:nvPicPr>
          <p:cNvPr id="3" name="Picture 2">
            <a:extLst>
              <a:ext uri="{FF2B5EF4-FFF2-40B4-BE49-F238E27FC236}">
                <a16:creationId xmlns:a16="http://schemas.microsoft.com/office/drawing/2014/main" id="{C5521FCF-0601-4045-B088-3A046F42C2AC}"/>
              </a:ext>
            </a:extLst>
          </p:cNvPr>
          <p:cNvPicPr>
            <a:picLocks noChangeAspect="1"/>
          </p:cNvPicPr>
          <p:nvPr/>
        </p:nvPicPr>
        <p:blipFill rotWithShape="1">
          <a:blip r:embed="rId3"/>
          <a:srcRect l="5501" t="3322" r="11812" b="1440"/>
          <a:stretch/>
        </p:blipFill>
        <p:spPr>
          <a:xfrm rot="16200000">
            <a:off x="1839883" y="-103578"/>
            <a:ext cx="5392227" cy="8280920"/>
          </a:xfrm>
          <a:prstGeom prst="rect">
            <a:avLst/>
          </a:prstGeom>
        </p:spPr>
      </p:pic>
    </p:spTree>
    <p:extLst>
      <p:ext uri="{BB962C8B-B14F-4D97-AF65-F5344CB8AC3E}">
        <p14:creationId xmlns:p14="http://schemas.microsoft.com/office/powerpoint/2010/main" val="3672566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ar-JO" sz="5400" dirty="0">
                <a:solidFill>
                  <a:schemeClr val="bg1"/>
                </a:solidFill>
                <a:ea typeface="ＭＳ Ｐゴシック" charset="0"/>
              </a:rPr>
              <a:t>من هو الغريب؟</a:t>
            </a:r>
            <a:endParaRPr lang="en-US" sz="4800" dirty="0">
              <a:solidFill>
                <a:schemeClr val="bg1"/>
              </a:solidFill>
              <a:ea typeface="ＭＳ Ｐゴシック" charset="0"/>
            </a:endParaRPr>
          </a:p>
        </p:txBody>
      </p:sp>
      <p:sp>
        <p:nvSpPr>
          <p:cNvPr id="171011" name="Rectangle 3"/>
          <p:cNvSpPr>
            <a:spLocks noGrp="1" noChangeArrowheads="1"/>
          </p:cNvSpPr>
          <p:nvPr>
            <p:ph type="subTitle" idx="1"/>
          </p:nvPr>
        </p:nvSpPr>
        <p:spPr>
          <a:xfrm>
            <a:off x="251520" y="1844824"/>
            <a:ext cx="8712968" cy="4022576"/>
          </a:xfrm>
        </p:spPr>
        <p:txBody>
          <a:bodyPr/>
          <a:lstStyle/>
          <a:p>
            <a:pPr marL="628650" indent="-628650" algn="r" rtl="1" eaLnBrk="1" hangingPunct="1"/>
            <a:r>
              <a:rPr lang="ar-JO" altLang="ja-JP" sz="2800" dirty="0">
                <a:solidFill>
                  <a:schemeClr val="bg1"/>
                </a:solidFill>
                <a:ea typeface="ＭＳ Ｐゴシック" charset="0"/>
              </a:rPr>
              <a:t>1. يقيم في أرض أجنبية.</a:t>
            </a:r>
            <a:endParaRPr lang="en-SG" altLang="ja-JP" sz="2800" dirty="0">
              <a:solidFill>
                <a:schemeClr val="bg1"/>
              </a:solidFill>
              <a:ea typeface="ＭＳ Ｐゴシック" charset="0"/>
            </a:endParaRPr>
          </a:p>
          <a:p>
            <a:pPr marL="628650" indent="-628650" algn="r" rtl="1" eaLnBrk="1" hangingPunct="1"/>
            <a:r>
              <a:rPr lang="ar-JO" altLang="ja-JP" sz="2800" dirty="0">
                <a:solidFill>
                  <a:schemeClr val="bg1"/>
                </a:solidFill>
                <a:ea typeface="ＭＳ Ｐゴシック" charset="0"/>
              </a:rPr>
              <a:t>2. المواطنة في مكان آخر (راجع فيلبي 3: 20).</a:t>
            </a:r>
            <a:endParaRPr lang="en-SG" altLang="ja-JP" sz="2800" dirty="0">
              <a:solidFill>
                <a:schemeClr val="bg1"/>
              </a:solidFill>
              <a:ea typeface="ＭＳ Ｐゴシック" charset="0"/>
            </a:endParaRPr>
          </a:p>
          <a:p>
            <a:pPr marL="628650" indent="-628650" algn="r" rtl="1" eaLnBrk="1" hangingPunct="1"/>
            <a:r>
              <a:rPr lang="ar-JO" altLang="ja-JP" sz="2800" dirty="0">
                <a:solidFill>
                  <a:schemeClr val="bg1"/>
                </a:solidFill>
                <a:ea typeface="ＭＳ Ｐゴシック" charset="0"/>
              </a:rPr>
              <a:t>3. الإقامة مؤقتة (ليس علاقات عامة).</a:t>
            </a:r>
            <a:endParaRPr lang="en-SG" altLang="ja-JP" sz="2800" dirty="0">
              <a:solidFill>
                <a:schemeClr val="bg1"/>
              </a:solidFill>
              <a:ea typeface="ＭＳ Ｐゴシック" charset="0"/>
            </a:endParaRPr>
          </a:p>
          <a:p>
            <a:pPr marL="628650" indent="-628650" algn="r" rtl="1" eaLnBrk="1" hangingPunct="1"/>
            <a:r>
              <a:rPr lang="ar-JO" altLang="ja-JP" sz="2800" dirty="0">
                <a:solidFill>
                  <a:schemeClr val="bg1"/>
                </a:solidFill>
                <a:ea typeface="ＭＳ Ｐゴシック" charset="0"/>
              </a:rPr>
              <a:t>4. </a:t>
            </a:r>
            <a:r>
              <a:rPr lang="ar-SA" altLang="ja-JP" sz="2800" dirty="0">
                <a:solidFill>
                  <a:schemeClr val="bg1"/>
                </a:solidFill>
                <a:ea typeface="ＭＳ Ｐゴシック" charset="0"/>
              </a:rPr>
              <a:t>قيم مختلفة عن الأغلبية – روح الدعابة، اللباس، النظرة إلى المال، العمل، العطاء، وما إلى ذلك</a:t>
            </a:r>
            <a:r>
              <a:rPr lang="ar-JO" altLang="ja-JP" sz="2800" dirty="0">
                <a:solidFill>
                  <a:schemeClr val="bg1"/>
                </a:solidFill>
                <a:ea typeface="ＭＳ Ｐゴシック" charset="0"/>
              </a:rPr>
              <a:t>.</a:t>
            </a:r>
          </a:p>
          <a:p>
            <a:pPr marL="628650" indent="-628650" algn="r" rtl="1" eaLnBrk="1" hangingPunct="1"/>
            <a:r>
              <a:rPr lang="ar-JO" altLang="ja-JP" sz="2800" dirty="0">
                <a:solidFill>
                  <a:schemeClr val="bg1"/>
                </a:solidFill>
                <a:ea typeface="ＭＳ Ｐゴシック" charset="0"/>
              </a:rPr>
              <a:t>5. </a:t>
            </a:r>
            <a:r>
              <a:rPr lang="ar-SA" altLang="ja-JP" sz="2800" dirty="0">
                <a:solidFill>
                  <a:schemeClr val="bg1"/>
                </a:solidFill>
                <a:ea typeface="ＭＳ Ｐゴシック" charset="0"/>
              </a:rPr>
              <a:t>غالب</a:t>
            </a:r>
            <a:r>
              <a:rPr lang="ar-JO" altLang="ja-JP" sz="2800" dirty="0">
                <a:solidFill>
                  <a:schemeClr val="bg1"/>
                </a:solidFill>
                <a:ea typeface="ＭＳ Ｐゴシック" charset="0"/>
              </a:rPr>
              <a:t>اً</a:t>
            </a:r>
            <a:r>
              <a:rPr lang="ar-SA" altLang="ja-JP" sz="2800" dirty="0">
                <a:solidFill>
                  <a:schemeClr val="bg1"/>
                </a:solidFill>
                <a:ea typeface="ＭＳ Ｐゴシック" charset="0"/>
              </a:rPr>
              <a:t> ما يتعرضون لل</a:t>
            </a:r>
            <a:r>
              <a:rPr lang="ar-JO" altLang="ja-JP" sz="2800" dirty="0">
                <a:solidFill>
                  <a:schemeClr val="bg1"/>
                </a:solidFill>
                <a:ea typeface="ＭＳ Ｐゴシック" charset="0"/>
              </a:rPr>
              <a:t>إ</a:t>
            </a:r>
            <a:r>
              <a:rPr lang="ar-SA" altLang="ja-JP" sz="2800" dirty="0">
                <a:solidFill>
                  <a:schemeClr val="bg1"/>
                </a:solidFill>
                <a:ea typeface="ＭＳ Ｐゴシック" charset="0"/>
              </a:rPr>
              <a:t>ضطهاد كونهم مختلفين – أو للسخرية منهم، وال</a:t>
            </a:r>
            <a:r>
              <a:rPr lang="ar-JO" altLang="ja-JP" sz="2800" dirty="0">
                <a:solidFill>
                  <a:schemeClr val="bg1"/>
                </a:solidFill>
                <a:ea typeface="ＭＳ Ｐゴシック" charset="0"/>
              </a:rPr>
              <a:t>إ</a:t>
            </a:r>
            <a:r>
              <a:rPr lang="ar-SA" altLang="ja-JP" sz="2800" dirty="0">
                <a:solidFill>
                  <a:schemeClr val="bg1"/>
                </a:solidFill>
                <a:ea typeface="ＭＳ Ｐゴシック" charset="0"/>
              </a:rPr>
              <a:t>زدراء، وما إلى ذلك.</a:t>
            </a:r>
            <a:endParaRPr lang="en-US" sz="2400" dirty="0">
              <a:solidFill>
                <a:schemeClr val="bg1"/>
              </a:solidFill>
              <a:ea typeface="ＭＳ Ｐゴシック" charset="0"/>
            </a:endParaRPr>
          </a:p>
        </p:txBody>
      </p:sp>
    </p:spTree>
    <p:extLst>
      <p:ext uri="{BB962C8B-B14F-4D97-AF65-F5344CB8AC3E}">
        <p14:creationId xmlns:p14="http://schemas.microsoft.com/office/powerpoint/2010/main" val="6629700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Bottom)">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slide(fromBottom)">
                                      <p:cBhvr>
                                        <p:cTn id="12" dur="500"/>
                                        <p:tgtEl>
                                          <p:spTgt spid="171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slide(fromBottom)">
                                      <p:cBhvr>
                                        <p:cTn id="17" dur="500"/>
                                        <p:tgtEl>
                                          <p:spTgt spid="171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71011">
                                            <p:txEl>
                                              <p:pRg st="3" end="3"/>
                                            </p:txEl>
                                          </p:spTgt>
                                        </p:tgtEl>
                                        <p:attrNameLst>
                                          <p:attrName>style.visibility</p:attrName>
                                        </p:attrNameLst>
                                      </p:cBhvr>
                                      <p:to>
                                        <p:strVal val="visible"/>
                                      </p:to>
                                    </p:set>
                                    <p:animEffect transition="in" filter="slide(fromBottom)">
                                      <p:cBhvr>
                                        <p:cTn id="22" dur="500"/>
                                        <p:tgtEl>
                                          <p:spTgt spid="1710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71011">
                                            <p:txEl>
                                              <p:pRg st="4" end="4"/>
                                            </p:txEl>
                                          </p:spTgt>
                                        </p:tgtEl>
                                        <p:attrNameLst>
                                          <p:attrName>style.visibility</p:attrName>
                                        </p:attrNameLst>
                                      </p:cBhvr>
                                      <p:to>
                                        <p:strVal val="visible"/>
                                      </p:to>
                                    </p:set>
                                    <p:animEffect transition="in" filter="slide(fromBottom)">
                                      <p:cBhvr>
                                        <p:cTn id="27" dur="500"/>
                                        <p:tgtEl>
                                          <p:spTgt spid="1710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rtl="1"/>
            <a:r>
              <a:rPr lang="ar-JO" sz="3600" dirty="0"/>
              <a:t>  1 </a:t>
            </a:r>
            <a:r>
              <a:rPr lang="ar-SA" sz="3600" dirty="0"/>
              <a:t>بطرس ١ : ٣-٥</a:t>
            </a:r>
            <a:br>
              <a:rPr lang="ar-SA" sz="3600" dirty="0"/>
            </a:br>
            <a:br>
              <a:rPr lang="ar-JO" sz="3600" dirty="0"/>
            </a:br>
            <a:r>
              <a:rPr lang="ar-JO" sz="3600" dirty="0"/>
              <a:t>3 مبارك الله أبو ربنا يسوع المسيح، الذي حسب رحمته الكثيرة ولدنا ثانية لرجاء حي، بقيامة يسوع المسيح من الأموات 4 لميراث لا يفنى ولا يتدنس ولا يضمحل، محفوظ في السماوات لأجلكم 5 أنتم الذين بقوة الله محروسون بإيمان، لخلاص مستعد أن يعلن في الزمان الأخير.</a:t>
            </a:r>
            <a:r>
              <a:rPr lang="ar-SA" sz="3600" dirty="0"/>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4732911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602644" y="29469"/>
            <a:ext cx="5541356"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3600" dirty="0"/>
              <a:t>١</a:t>
            </a:r>
            <a:r>
              <a:rPr lang="ar-JO" sz="3600" dirty="0"/>
              <a:t> </a:t>
            </a:r>
            <a:r>
              <a:rPr lang="ar-SA" sz="3600" dirty="0"/>
              <a:t>بطرس ١ : ٦-٧</a:t>
            </a:r>
            <a:br>
              <a:rPr lang="ar-SA" sz="3600" dirty="0"/>
            </a:br>
            <a:br>
              <a:rPr lang="ar-JO" sz="3600" dirty="0"/>
            </a:br>
            <a:r>
              <a:rPr lang="ar-JO" sz="3600" dirty="0"/>
              <a:t>6 الذي به تبتهجون، مع أنكم الآن - إن كان يجب - تحزنون يسيراً بتجارب متنوعة 7 لكي تكون تزكية إيمانكم، وهي أثمن من الذهب الفاني مع أنه يمتحن بالنار، توجد للمدح والكرامة والمجد عند استعلان يسوع المسيح</a:t>
            </a:r>
            <a:endParaRPr lang="ar-SA" sz="3600"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27136046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موت يسوع يعطي شفاء روحي لأنه </a:t>
            </a:r>
            <a:r>
              <a:rPr lang="ar-JO" sz="4200" b="1" dirty="0">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rPr>
              <a:t>بجلدته شفيتم</a:t>
            </a:r>
            <a:r>
              <a:rPr kumimoji="0" lang="ar-JO" sz="4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(2: 24)</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4953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rtl="1"/>
            <a:r>
              <a:rPr lang="ar-SA" sz="3600" dirty="0"/>
              <a:t>١</a:t>
            </a:r>
            <a:r>
              <a:rPr lang="ar-JO" sz="3600" dirty="0"/>
              <a:t> </a:t>
            </a:r>
            <a:r>
              <a:rPr lang="ar-SA" sz="3600" dirty="0"/>
              <a:t>بطرس ١ : ٨-٩</a:t>
            </a:r>
            <a:br>
              <a:rPr lang="ar-SA" sz="3600" dirty="0"/>
            </a:br>
            <a:br>
              <a:rPr lang="ar-JO" sz="3600" dirty="0"/>
            </a:br>
            <a:r>
              <a:rPr lang="ar-JO" sz="3600" dirty="0"/>
              <a:t>8 الذي وإن لم تروه تحبونه، ذلك وإن كنتم لا ترونه الآن لكن تؤمنون به، فتبتهجون بفرح لا ينطق به ومجيد 9 نائلين غاية إيمانكم خلاص النفوس.</a:t>
            </a:r>
            <a:r>
              <a:rPr lang="ar-SA" sz="3600" dirty="0"/>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43485396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rtl="1"/>
            <a:r>
              <a:rPr lang="ar-SA" sz="3600" dirty="0"/>
              <a:t>١</a:t>
            </a:r>
            <a:r>
              <a:rPr lang="ar-JO" sz="3600" dirty="0"/>
              <a:t> </a:t>
            </a:r>
            <a:r>
              <a:rPr lang="ar-SA" sz="3600" dirty="0"/>
              <a:t>بطرس ١ : ١٠-١١</a:t>
            </a:r>
            <a:br>
              <a:rPr lang="ar-SA" sz="3600" dirty="0"/>
            </a:br>
            <a:br>
              <a:rPr lang="ar-JO" sz="3600" dirty="0"/>
            </a:br>
            <a:r>
              <a:rPr lang="ar-JO" sz="3600" dirty="0"/>
              <a:t>10 الخلاص الذي فتش وبحث عنه أنبياء، الذين تنبأوا عن النعمة التي لأجلكم 11 باحثين أي وقت أو ما الوقت الذي كان يدل عليه روح المسيح الذي فيهم، إذ سبق فشهد بالآلام التي للمسيح والأمجاد التي بعدها.</a:t>
            </a:r>
            <a:r>
              <a:rPr lang="ar-SA" sz="3600" dirty="0"/>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252525760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rtl="1"/>
            <a:r>
              <a:rPr lang="ar-SA" sz="3600" dirty="0"/>
              <a:t>١</a:t>
            </a:r>
            <a:r>
              <a:rPr lang="ar-JO" sz="3600" dirty="0"/>
              <a:t> </a:t>
            </a:r>
            <a:r>
              <a:rPr lang="ar-SA" sz="3600" dirty="0"/>
              <a:t>بطرس ١ : ١٢</a:t>
            </a:r>
            <a:br>
              <a:rPr lang="en-US" sz="3600" dirty="0"/>
            </a:br>
            <a:br>
              <a:rPr lang="ar-JO" sz="3600" dirty="0"/>
            </a:br>
            <a:r>
              <a:rPr lang="ar-JO" sz="3600" dirty="0"/>
              <a:t>12 الذين أعلن لهم أنهم ليس لأنفسهم، بل لنا كانوا يخدمون بهذه الأمور التي أخبرتم بها أنتم الآن، بواسطة الذين بشروكم في الروح القدس المرسل من السماء، التي تشتهي الملائكة أن تطلع عليها.</a:t>
            </a:r>
            <a:endParaRPr lang="ar-SA" sz="3600"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31484880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الله يختار ويسبب</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07504" y="1484784"/>
            <a:ext cx="8856984" cy="4752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الله ولدنا ثانية</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لرجاء حي</a:t>
            </a: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لأجل رحمته الكثيرة</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بقيامة يسوع المسيح من الأموات</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lang="ar-JO" sz="2400" b="1" dirty="0">
                <a:solidFill>
                  <a:srgbClr val="FFFFFF"/>
                </a:solidFill>
                <a:latin typeface="Arial" panose="020B0604020202020204" pitchFamily="34" charset="0"/>
                <a:cs typeface="Arial" panose="020B0604020202020204" pitchFamily="34" charset="0"/>
              </a:rPr>
              <a:t>لميراث:</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لا يفنى</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لا يتدنس</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en-SG" sz="2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gh</a:t>
            </a: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en-SG" sz="2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dqlpg</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محفوظ في السماوات لأجلنا</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محروس بقوة الله</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lang="ar-JO" sz="2400" b="1" dirty="0">
                <a:solidFill>
                  <a:srgbClr val="FFFFFF"/>
                </a:solidFill>
                <a:latin typeface="Arial" panose="020B0604020202020204" pitchFamily="34" charset="0"/>
                <a:cs typeface="Arial" panose="020B0604020202020204" pitchFamily="34" charset="0"/>
              </a:rPr>
              <a:t>بالإيمان</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لخلاص مستعد أن يعلن</a:t>
            </a: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t>
            </a:r>
            <a:r>
              <a:rPr kumimoji="0" lang="en-SG" sz="2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apokolupto</a:t>
            </a: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lang="ar-JO" sz="2400" b="1" dirty="0">
                <a:solidFill>
                  <a:srgbClr val="FFFFFF"/>
                </a:solidFill>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في الزمان الأخير </a:t>
            </a: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(eschaton)</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74776889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5538" name="Rectangle 2"/>
          <p:cNvSpPr>
            <a:spLocks noGrp="1" noChangeArrowheads="1"/>
          </p:cNvSpPr>
          <p:nvPr>
            <p:ph type="ctrTitle"/>
          </p:nvPr>
        </p:nvSpPr>
        <p:spPr>
          <a:xfrm>
            <a:off x="381000" y="1295400"/>
            <a:ext cx="8458200" cy="1371600"/>
          </a:xfrm>
          <a:effectLst/>
        </p:spPr>
        <p:txBody>
          <a:bodyPr/>
          <a:lstStyle/>
          <a:p>
            <a:pPr eaLnBrk="1" hangingPunct="1">
              <a:defRPr/>
            </a:pPr>
            <a:r>
              <a:rPr lang="ar-JO" b="1" i="0" dirty="0">
                <a:effectLst>
                  <a:glow rad="228600">
                    <a:srgbClr val="000000"/>
                  </a:glow>
                </a:effectLst>
                <a:latin typeface="Arial" panose="020B0604020202020204" pitchFamily="34" charset="0"/>
                <a:cs typeface="Arial" panose="020B0604020202020204" pitchFamily="34" charset="0"/>
              </a:rPr>
              <a:t>مزايا الألم غير العادل</a:t>
            </a:r>
            <a:br>
              <a:rPr lang="en-US" b="1" i="0" dirty="0">
                <a:effectLst>
                  <a:glow rad="228600">
                    <a:srgbClr val="000000"/>
                  </a:glow>
                </a:effectLst>
                <a:latin typeface="Arial" panose="020B0604020202020204" pitchFamily="34" charset="0"/>
                <a:cs typeface="Arial" panose="020B0604020202020204" pitchFamily="34" charset="0"/>
              </a:rPr>
            </a:br>
            <a:r>
              <a:rPr lang="en-US" sz="3200" b="1" i="0" dirty="0">
                <a:effectLst>
                  <a:glow rad="228600">
                    <a:srgbClr val="000000"/>
                  </a:glow>
                </a:effectLst>
                <a:latin typeface="Arial" panose="020B0604020202020204" pitchFamily="34" charset="0"/>
                <a:cs typeface="Arial" panose="020B0604020202020204" pitchFamily="34" charset="0"/>
              </a:rPr>
              <a:t>(</a:t>
            </a:r>
            <a:r>
              <a:rPr lang="ar-JO" sz="3200" b="1" i="0" dirty="0">
                <a:effectLst>
                  <a:glow rad="228600">
                    <a:srgbClr val="000000"/>
                  </a:glow>
                </a:effectLst>
                <a:latin typeface="Arial" panose="020B0604020202020204" pitchFamily="34" charset="0"/>
                <a:cs typeface="Arial" panose="020B0604020202020204" pitchFamily="34" charset="0"/>
              </a:rPr>
              <a:t>1 بطرس 1: 6-9</a:t>
            </a:r>
            <a:r>
              <a:rPr lang="en-US" sz="3200" b="1" i="0" dirty="0">
                <a:effectLst>
                  <a:glow rad="228600">
                    <a:srgbClr val="000000"/>
                  </a:glow>
                </a:effectLst>
                <a:latin typeface="Arial" panose="020B0604020202020204" pitchFamily="34" charset="0"/>
                <a:cs typeface="Arial" panose="020B0604020202020204" pitchFamily="34" charset="0"/>
              </a:rPr>
              <a:t>)</a:t>
            </a:r>
            <a:endParaRPr lang="en-US" b="1" i="0" dirty="0">
              <a:effectLst>
                <a:glow rad="228600">
                  <a:srgbClr val="000000"/>
                </a:glow>
              </a:effectLst>
              <a:latin typeface="Arial" panose="020B0604020202020204" pitchFamily="34" charset="0"/>
              <a:cs typeface="Arial" panose="020B0604020202020204" pitchFamily="34" charset="0"/>
            </a:endParaRPr>
          </a:p>
        </p:txBody>
      </p:sp>
      <p:sp>
        <p:nvSpPr>
          <p:cNvPr id="1985539" name="Rectangle 3"/>
          <p:cNvSpPr>
            <a:spLocks noGrp="1" noChangeArrowheads="1"/>
          </p:cNvSpPr>
          <p:nvPr>
            <p:ph type="subTitle" idx="1"/>
          </p:nvPr>
        </p:nvSpPr>
        <p:spPr>
          <a:xfrm>
            <a:off x="381000" y="2895600"/>
            <a:ext cx="8458200" cy="3962400"/>
          </a:xfrm>
          <a:effectLst/>
        </p:spPr>
        <p:txBody>
          <a:bodyPr/>
          <a:lstStyle/>
          <a:p>
            <a:pPr algn="r" eaLnBrk="1" hangingPunct="1">
              <a:defRPr/>
            </a:pPr>
            <a:r>
              <a:rPr lang="ar-JO" b="1" dirty="0">
                <a:effectLst>
                  <a:glow rad="228600">
                    <a:srgbClr val="000000"/>
                  </a:glow>
                </a:effectLst>
                <a:latin typeface="Arial" panose="020B0604020202020204" pitchFamily="34" charset="0"/>
                <a:ea typeface="ＭＳ Ｐゴシック" charset="0"/>
                <a:cs typeface="Arial" panose="020B0604020202020204" pitchFamily="34" charset="0"/>
              </a:rPr>
              <a:t>1. يعطي فرصة للفرح (6أ)</a:t>
            </a:r>
            <a:endParaRPr lang="en-US" b="1" dirty="0">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r>
              <a:rPr lang="ar-JO" b="1" dirty="0">
                <a:effectLst>
                  <a:glow rad="228600">
                    <a:srgbClr val="000000"/>
                  </a:glow>
                </a:effectLst>
                <a:latin typeface="Arial" panose="020B0604020202020204" pitchFamily="34" charset="0"/>
                <a:ea typeface="ＭＳ Ｐゴシック" charset="0"/>
                <a:cs typeface="Arial" panose="020B0604020202020204" pitchFamily="34" charset="0"/>
              </a:rPr>
              <a:t>2. يعطي تنوع في الإختبارات (6ب)</a:t>
            </a:r>
            <a:endParaRPr lang="en-US" b="1" dirty="0">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r>
              <a:rPr lang="ar-JO" b="1" dirty="0">
                <a:effectLst>
                  <a:glow rad="228600">
                    <a:srgbClr val="000000"/>
                  </a:glow>
                </a:effectLst>
                <a:latin typeface="Arial" panose="020B0604020202020204" pitchFamily="34" charset="0"/>
                <a:ea typeface="ＭＳ Ｐゴシック" charset="0"/>
                <a:cs typeface="Arial" panose="020B0604020202020204" pitchFamily="34" charset="0"/>
              </a:rPr>
              <a:t>3. يثبت أصالة إيماننا (7أ)</a:t>
            </a:r>
            <a:endParaRPr lang="en-US" b="1" dirty="0">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r>
              <a:rPr lang="ar-JO" b="1" dirty="0">
                <a:effectLst>
                  <a:glow rad="228600">
                    <a:srgbClr val="000000"/>
                  </a:glow>
                </a:effectLst>
                <a:latin typeface="Arial" panose="020B0604020202020204" pitchFamily="34" charset="0"/>
                <a:ea typeface="ＭＳ Ｐゴシック" charset="0"/>
                <a:cs typeface="Arial" panose="020B0604020202020204" pitchFamily="34" charset="0"/>
              </a:rPr>
              <a:t>4. الإيمان يمدح الله (7ب)</a:t>
            </a:r>
            <a:endParaRPr lang="en-US" b="1" dirty="0">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r>
              <a:rPr lang="ar-JO" b="1" dirty="0">
                <a:effectLst>
                  <a:glow rad="228600">
                    <a:srgbClr val="000000"/>
                  </a:glow>
                </a:effectLst>
                <a:latin typeface="Arial" panose="020B0604020202020204" pitchFamily="34" charset="0"/>
                <a:ea typeface="ＭＳ Ｐゴシック" charset="0"/>
                <a:cs typeface="Arial" panose="020B0604020202020204" pitchFamily="34" charset="0"/>
              </a:rPr>
              <a:t>5. يقدم فرصاً للنمو (7)</a:t>
            </a:r>
            <a:endParaRPr lang="en-US" b="1" dirty="0">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r>
              <a:rPr lang="ar-JO" b="1" dirty="0">
                <a:effectLst>
                  <a:glow rad="228600">
                    <a:srgbClr val="000000"/>
                  </a:glow>
                </a:effectLst>
                <a:latin typeface="Arial" panose="020B0604020202020204" pitchFamily="34" charset="0"/>
                <a:ea typeface="ＭＳ Ｐゴシック" charset="0"/>
                <a:cs typeface="Arial" panose="020B0604020202020204" pitchFamily="34" charset="0"/>
              </a:rPr>
              <a:t>6. يعطي فرحاً بسبب محبة شخص غير مرئي (8)</a:t>
            </a:r>
            <a:endParaRPr lang="en-US" b="1" dirty="0">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r>
              <a:rPr lang="ar-JO" b="1" dirty="0">
                <a:effectLst>
                  <a:glow rad="228600">
                    <a:srgbClr val="000000"/>
                  </a:glow>
                </a:effectLst>
                <a:latin typeface="Arial" panose="020B0604020202020204" pitchFamily="34" charset="0"/>
                <a:ea typeface="ＭＳ Ｐゴシック" charset="0"/>
                <a:cs typeface="Arial" panose="020B0604020202020204" pitchFamily="34" charset="0"/>
              </a:rPr>
              <a:t>7. يُكافَأ من تأكيد الخلاص (9)</a:t>
            </a:r>
            <a:endParaRPr lang="en-US" b="1" dirty="0">
              <a:effectLst>
                <a:glow rad="228600">
                  <a:srgbClr val="000000"/>
                </a:glow>
              </a:effectLst>
              <a:latin typeface="Arial" panose="020B0604020202020204" pitchFamily="34" charset="0"/>
              <a:ea typeface="ＭＳ Ｐゴシック" charset="0"/>
              <a:cs typeface="Arial" panose="020B0604020202020204" pitchFamily="34" charset="0"/>
            </a:endParaRPr>
          </a:p>
        </p:txBody>
      </p:sp>
      <p:sp>
        <p:nvSpPr>
          <p:cNvPr id="416771" name="Text Box 4"/>
          <p:cNvSpPr txBox="1">
            <a:spLocks noChangeArrowheads="1"/>
          </p:cNvSpPr>
          <p:nvPr/>
        </p:nvSpPr>
        <p:spPr bwMode="auto">
          <a:xfrm>
            <a:off x="8196263"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ar-JO" sz="2400" b="1" dirty="0">
                <a:solidFill>
                  <a:srgbClr val="000000"/>
                </a:solidFill>
                <a:latin typeface="Arial" panose="020B0604020202020204" pitchFamily="34" charset="0"/>
                <a:cs typeface="Arial" panose="020B0604020202020204" pitchFamily="34" charset="0"/>
              </a:rPr>
              <a:t>280</a:t>
            </a:r>
            <a:endParaRPr lang="en-US" sz="2400"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85539">
                                            <p:txEl>
                                              <p:pRg st="0" end="0"/>
                                            </p:txEl>
                                          </p:spTgt>
                                        </p:tgtEl>
                                        <p:attrNameLst>
                                          <p:attrName>style.visibility</p:attrName>
                                        </p:attrNameLst>
                                      </p:cBhvr>
                                      <p:to>
                                        <p:strVal val="visible"/>
                                      </p:to>
                                    </p:set>
                                    <p:animEffect transition="in" filter="dissolve">
                                      <p:cBhvr>
                                        <p:cTn id="7" dur="500"/>
                                        <p:tgtEl>
                                          <p:spTgt spid="19855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85539">
                                            <p:txEl>
                                              <p:pRg st="1" end="1"/>
                                            </p:txEl>
                                          </p:spTgt>
                                        </p:tgtEl>
                                        <p:attrNameLst>
                                          <p:attrName>style.visibility</p:attrName>
                                        </p:attrNameLst>
                                      </p:cBhvr>
                                      <p:to>
                                        <p:strVal val="visible"/>
                                      </p:to>
                                    </p:set>
                                    <p:animEffect transition="in" filter="dissolve">
                                      <p:cBhvr>
                                        <p:cTn id="12" dur="500"/>
                                        <p:tgtEl>
                                          <p:spTgt spid="19855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85539">
                                            <p:txEl>
                                              <p:pRg st="2" end="2"/>
                                            </p:txEl>
                                          </p:spTgt>
                                        </p:tgtEl>
                                        <p:attrNameLst>
                                          <p:attrName>style.visibility</p:attrName>
                                        </p:attrNameLst>
                                      </p:cBhvr>
                                      <p:to>
                                        <p:strVal val="visible"/>
                                      </p:to>
                                    </p:set>
                                    <p:animEffect transition="in" filter="dissolve">
                                      <p:cBhvr>
                                        <p:cTn id="17" dur="500"/>
                                        <p:tgtEl>
                                          <p:spTgt spid="19855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85539">
                                            <p:txEl>
                                              <p:pRg st="3" end="3"/>
                                            </p:txEl>
                                          </p:spTgt>
                                        </p:tgtEl>
                                        <p:attrNameLst>
                                          <p:attrName>style.visibility</p:attrName>
                                        </p:attrNameLst>
                                      </p:cBhvr>
                                      <p:to>
                                        <p:strVal val="visible"/>
                                      </p:to>
                                    </p:set>
                                    <p:animEffect transition="in" filter="dissolve">
                                      <p:cBhvr>
                                        <p:cTn id="22" dur="500"/>
                                        <p:tgtEl>
                                          <p:spTgt spid="19855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85539">
                                            <p:txEl>
                                              <p:pRg st="4" end="4"/>
                                            </p:txEl>
                                          </p:spTgt>
                                        </p:tgtEl>
                                        <p:attrNameLst>
                                          <p:attrName>style.visibility</p:attrName>
                                        </p:attrNameLst>
                                      </p:cBhvr>
                                      <p:to>
                                        <p:strVal val="visible"/>
                                      </p:to>
                                    </p:set>
                                    <p:animEffect transition="in" filter="dissolve">
                                      <p:cBhvr>
                                        <p:cTn id="27" dur="500"/>
                                        <p:tgtEl>
                                          <p:spTgt spid="19855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985539">
                                            <p:txEl>
                                              <p:pRg st="5" end="5"/>
                                            </p:txEl>
                                          </p:spTgt>
                                        </p:tgtEl>
                                        <p:attrNameLst>
                                          <p:attrName>style.visibility</p:attrName>
                                        </p:attrNameLst>
                                      </p:cBhvr>
                                      <p:to>
                                        <p:strVal val="visible"/>
                                      </p:to>
                                    </p:set>
                                    <p:animEffect transition="in" filter="dissolve">
                                      <p:cBhvr>
                                        <p:cTn id="32" dur="500"/>
                                        <p:tgtEl>
                                          <p:spTgt spid="198553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985539">
                                            <p:txEl>
                                              <p:pRg st="6" end="6"/>
                                            </p:txEl>
                                          </p:spTgt>
                                        </p:tgtEl>
                                        <p:attrNameLst>
                                          <p:attrName>style.visibility</p:attrName>
                                        </p:attrNameLst>
                                      </p:cBhvr>
                                      <p:to>
                                        <p:strVal val="visible"/>
                                      </p:to>
                                    </p:set>
                                    <p:animEffect transition="in" filter="dissolve">
                                      <p:cBhvr>
                                        <p:cTn id="37" dur="500"/>
                                        <p:tgtEl>
                                          <p:spTgt spid="19855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5539"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واجب بيتي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9594" y="1518714"/>
            <a:ext cx="8568952"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اقرأ 1 بطرس بمفردك هذا الأسبوع.</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جد العدد الذي يظهر قصد بولس في الكتابة.</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br>
              <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بينما تقرأ ضع علامة على الكلمات المفتاحية التالية:</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457200" marR="0" lvl="1"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النعمة</a:t>
            </a:r>
          </a:p>
          <a:p>
            <a:pPr marL="457200" marR="0" lvl="1"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التجارب / الألم</a:t>
            </a:r>
          </a:p>
          <a:p>
            <a:pPr marL="457200" marR="0" lvl="1"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المجد</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782108068"/>
      </p:ext>
    </p:extLst>
  </p:cSld>
  <p:clrMapOvr>
    <a:overrideClrMapping bg1="lt1" tx1="dk1" bg2="lt2" tx2="dk2" accent1="accent1" accent2="accent2" accent3="accent3" accent4="accent4" accent5="accent5" accent6="accent6" hlink="hlink" folHlink="folHlink"/>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2500510"/>
          </a:xfrm>
          <a:noFill/>
        </p:spPr>
        <p:txBody>
          <a:bodyPr/>
          <a:lstStyle/>
          <a:p>
            <a:r>
              <a:rPr lang="ar-JO" sz="4800" dirty="0">
                <a:effectLst>
                  <a:glow rad="101600">
                    <a:schemeClr val="tx1">
                      <a:alpha val="99000"/>
                    </a:schemeClr>
                  </a:glow>
                </a:effectLst>
              </a:rPr>
              <a:t>قصد 1 بطرس؟</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6594987"/>
      </p:ext>
    </p:extLst>
  </p:cSld>
  <p:clrMapOvr>
    <a:overrideClrMapping bg1="lt1" tx1="dk1" bg2="lt2" tx2="dk2" accent1="accent1" accent2="accent2" accent3="accent3" accent4="accent4" accent5="accent5" accent6="accent6" hlink="hlink" folHlink="folHlink"/>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القصد</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r>
              <a:rPr lang="ar-SA" sz="4800" b="1" dirty="0">
                <a:latin typeface="Arial" panose="020B0604020202020204" pitchFamily="34" charset="0"/>
                <a:cs typeface="Arial" panose="020B0604020202020204" pitchFamily="34" charset="0"/>
              </a:rPr>
              <a:t>١</a:t>
            </a:r>
            <a:r>
              <a:rPr lang="ar-JO" sz="4800" b="1" dirty="0">
                <a:latin typeface="Arial" panose="020B0604020202020204" pitchFamily="34" charset="0"/>
                <a:cs typeface="Arial" panose="020B0604020202020204" pitchFamily="34" charset="0"/>
              </a:rPr>
              <a:t> </a:t>
            </a:r>
            <a:r>
              <a:rPr lang="ar-SA" sz="4800" b="1" dirty="0">
                <a:latin typeface="Arial" panose="020B0604020202020204" pitchFamily="34" charset="0"/>
                <a:cs typeface="Arial" panose="020B0604020202020204" pitchFamily="34" charset="0"/>
              </a:rPr>
              <a:t>بطرس ٥ : ١٢</a:t>
            </a:r>
            <a:endParaRPr lang="en-US" sz="4800" b="1" dirty="0">
              <a:latin typeface="Arial" panose="020B0604020202020204" pitchFamily="34" charset="0"/>
              <a:cs typeface="Arial" panose="020B0604020202020204" pitchFamily="34" charset="0"/>
            </a:endParaRPr>
          </a:p>
          <a:p>
            <a:pPr rtl="1"/>
            <a:endParaRPr lang="ar-SA" sz="4800" b="1" dirty="0">
              <a:latin typeface="Arial" panose="020B0604020202020204" pitchFamily="34" charset="0"/>
              <a:cs typeface="Arial" panose="020B0604020202020204" pitchFamily="34" charset="0"/>
            </a:endParaRPr>
          </a:p>
          <a:p>
            <a:pPr rtl="1"/>
            <a:r>
              <a:rPr lang="ar-SA" sz="4800" b="1" dirty="0">
                <a:latin typeface="Arial" panose="020B0604020202020204" pitchFamily="34" charset="0"/>
                <a:cs typeface="Arial" panose="020B0604020202020204" pitchFamily="34" charset="0"/>
              </a:rPr>
              <a:t>12 بيد سلوانس الأخ الأمين­ - كما أظن­ - كتبت إليكم بكلمات قليلة واعظا</a:t>
            </a:r>
            <a:r>
              <a:rPr lang="ar-JO" sz="4800" b="1" dirty="0">
                <a:latin typeface="Arial" panose="020B0604020202020204" pitchFamily="34" charset="0"/>
                <a:cs typeface="Arial" panose="020B0604020202020204" pitchFamily="34" charset="0"/>
              </a:rPr>
              <a:t>ً</a:t>
            </a:r>
            <a:r>
              <a:rPr lang="ar-SA" sz="4800" b="1" dirty="0">
                <a:latin typeface="Arial" panose="020B0604020202020204" pitchFamily="34" charset="0"/>
                <a:cs typeface="Arial" panose="020B0604020202020204" pitchFamily="34" charset="0"/>
              </a:rPr>
              <a:t> وشاهدا</a:t>
            </a:r>
            <a:r>
              <a:rPr lang="ar-JO" sz="4800" b="1" dirty="0">
                <a:latin typeface="Arial" panose="020B0604020202020204" pitchFamily="34" charset="0"/>
                <a:cs typeface="Arial" panose="020B0604020202020204" pitchFamily="34" charset="0"/>
              </a:rPr>
              <a:t>ً</a:t>
            </a:r>
            <a:r>
              <a:rPr lang="ar-SA" sz="4800" b="1" dirty="0">
                <a:latin typeface="Arial" panose="020B0604020202020204" pitchFamily="34" charset="0"/>
                <a:cs typeface="Arial" panose="020B0604020202020204" pitchFamily="34" charset="0"/>
              </a:rPr>
              <a:t>، أن هذه هي نعمة الله الحقيقية التي فيها تقومون.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739376"/>
      </p:ext>
    </p:extLst>
  </p:cSld>
  <p:clrMapOvr>
    <a:overrideClrMapping bg1="lt1" tx1="dk1" bg2="lt2" tx2="dk2" accent1="accent1" accent2="accent2" accent3="accent3" accent4="accent4" accent5="accent5" accent6="accent6" hlink="hlink" folHlink="folHlink"/>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ctrTitle"/>
          </p:nvPr>
        </p:nvSpPr>
        <p:spPr>
          <a:xfrm>
            <a:off x="3352800" y="-152400"/>
            <a:ext cx="5486400" cy="2743200"/>
          </a:xfrm>
          <a:effectLst>
            <a:outerShdw blurRad="25400" dist="35921" dir="2700000" algn="ctr" rotWithShape="0">
              <a:srgbClr val="000000">
                <a:alpha val="99962"/>
              </a:srgbClr>
            </a:outerShdw>
          </a:effectLst>
        </p:spPr>
        <p:txBody>
          <a:bodyPr/>
          <a:lstStyle/>
          <a:p>
            <a:pPr eaLnBrk="1" hangingPunct="1">
              <a:defRPr/>
            </a:pPr>
            <a:r>
              <a:rPr lang="ar-JO" sz="6600" b="1" i="0" dirty="0">
                <a:latin typeface="Arial" panose="020B0604020202020204" pitchFamily="34" charset="0"/>
                <a:ea typeface="ＭＳ Ｐゴシック" charset="0"/>
                <a:cs typeface="Arial" panose="020B0604020202020204" pitchFamily="34" charset="0"/>
              </a:rPr>
              <a:t>القداسة:</a:t>
            </a:r>
            <a:br>
              <a:rPr lang="en-US" b="1" i="0" dirty="0">
                <a:latin typeface="Arial" panose="020B0604020202020204" pitchFamily="34" charset="0"/>
                <a:ea typeface="ＭＳ Ｐゴシック" charset="0"/>
                <a:cs typeface="Arial" panose="020B0604020202020204" pitchFamily="34" charset="0"/>
              </a:rPr>
            </a:br>
            <a:r>
              <a:rPr lang="ar-JO" b="1" i="0" dirty="0">
                <a:latin typeface="Arial" panose="020B0604020202020204" pitchFamily="34" charset="0"/>
                <a:ea typeface="ＭＳ Ｐゴシック" charset="0"/>
                <a:cs typeface="Arial" panose="020B0604020202020204" pitchFamily="34" charset="0"/>
              </a:rPr>
              <a:t>ما هي؟</a:t>
            </a:r>
            <a:endParaRPr lang="en-US" b="1" i="0" dirty="0">
              <a:latin typeface="Arial" panose="020B0604020202020204" pitchFamily="34" charset="0"/>
              <a:ea typeface="ＭＳ Ｐゴシック" charset="0"/>
              <a:cs typeface="Arial" panose="020B0604020202020204" pitchFamily="34" charset="0"/>
            </a:endParaRPr>
          </a:p>
        </p:txBody>
      </p:sp>
      <p:sp>
        <p:nvSpPr>
          <p:cNvPr id="574467" name="Rectangle 3"/>
          <p:cNvSpPr>
            <a:spLocks noGrp="1" noChangeArrowheads="1"/>
          </p:cNvSpPr>
          <p:nvPr>
            <p:ph type="subTitle" idx="1"/>
          </p:nvPr>
        </p:nvSpPr>
        <p:spPr>
          <a:xfrm>
            <a:off x="381000" y="2564904"/>
            <a:ext cx="8458200" cy="3581400"/>
          </a:xfrm>
          <a:effectLst/>
        </p:spPr>
        <p:txBody>
          <a:bodyPr/>
          <a:lstStyle/>
          <a:p>
            <a:pPr marL="461963" indent="-461963" algn="r" rtl="1" eaLnBrk="1" hangingPunct="1">
              <a:buFont typeface="Wingdings" charset="0"/>
              <a:buChar char=""/>
              <a:defRPr/>
            </a:pPr>
            <a:r>
              <a:rPr lang="ar-JO" sz="4000" b="1" dirty="0">
                <a:latin typeface="Arial" panose="020B0604020202020204" pitchFamily="34" charset="0"/>
                <a:ea typeface="ＭＳ Ｐゴシック" charset="0"/>
                <a:cs typeface="Arial" panose="020B0604020202020204" pitchFamily="34" charset="0"/>
              </a:rPr>
              <a:t> منتمين إلى الله</a:t>
            </a:r>
            <a:endParaRPr lang="en-US" sz="4000" b="1" dirty="0">
              <a:latin typeface="Arial" panose="020B0604020202020204" pitchFamily="34" charset="0"/>
              <a:ea typeface="ＭＳ Ｐゴシック" charset="0"/>
              <a:cs typeface="Arial" panose="020B0604020202020204" pitchFamily="34" charset="0"/>
            </a:endParaRPr>
          </a:p>
          <a:p>
            <a:pPr algn="r" rtl="1" eaLnBrk="1" hangingPunct="1">
              <a:defRPr/>
            </a:pPr>
            <a:r>
              <a:rPr lang="en-US" sz="4000" b="1" dirty="0">
                <a:latin typeface="Arial" panose="020B0604020202020204" pitchFamily="34" charset="0"/>
                <a:ea typeface="ＭＳ Ｐゴシック" charset="0"/>
                <a:cs typeface="Arial" panose="020B0604020202020204" pitchFamily="34" charset="0"/>
              </a:rPr>
              <a:t> </a:t>
            </a:r>
            <a:r>
              <a:rPr lang="ar-JO" sz="4000" b="1" dirty="0">
                <a:latin typeface="Arial" panose="020B0604020202020204" pitchFamily="34" charset="0"/>
                <a:ea typeface="ＭＳ Ｐゴシック" charset="0"/>
                <a:cs typeface="Arial" panose="020B0604020202020204" pitchFamily="34" charset="0"/>
              </a:rPr>
              <a:t>   مفروزين لله أو من قِبله،</a:t>
            </a:r>
            <a:endParaRPr lang="en-US" sz="4000" b="1" dirty="0">
              <a:latin typeface="Arial" panose="020B0604020202020204" pitchFamily="34" charset="0"/>
              <a:ea typeface="ＭＳ Ｐゴシック" charset="0"/>
              <a:cs typeface="Arial" panose="020B0604020202020204" pitchFamily="34" charset="0"/>
            </a:endParaRPr>
          </a:p>
          <a:p>
            <a:pPr marL="461963" indent="-461963" algn="r" rtl="1" eaLnBrk="1" hangingPunct="1">
              <a:buFont typeface="Wingdings" charset="0"/>
              <a:buChar char=""/>
              <a:defRPr/>
            </a:pPr>
            <a:r>
              <a:rPr lang="ar-JO" sz="4000" b="1" dirty="0">
                <a:latin typeface="Arial" panose="020B0604020202020204" pitchFamily="34" charset="0"/>
                <a:ea typeface="ＭＳ Ｐゴシック" charset="0"/>
                <a:cs typeface="Arial" panose="020B0604020202020204" pitchFamily="34" charset="0"/>
              </a:rPr>
              <a:t> مكرّسين، مقدّسين، أنقياء أخلاقياً، مستقيمين،</a:t>
            </a:r>
          </a:p>
          <a:p>
            <a:pPr marL="461963" indent="-461963" algn="r" rtl="1" eaLnBrk="1" hangingPunct="1">
              <a:buFont typeface="Wingdings" charset="0"/>
              <a:buChar char=""/>
              <a:defRPr/>
            </a:pPr>
            <a:r>
              <a:rPr lang="ar-JO" sz="4000" b="1" dirty="0">
                <a:latin typeface="Arial" panose="020B0604020202020204" pitchFamily="34" charset="0"/>
                <a:ea typeface="ＭＳ Ｐゴシック" charset="0"/>
                <a:cs typeface="Arial" panose="020B0604020202020204" pitchFamily="34" charset="0"/>
              </a:rPr>
              <a:t> مفروزين لاستخدام خاص</a:t>
            </a:r>
            <a:endParaRPr lang="en-US" sz="4000" b="1" dirty="0">
              <a:latin typeface="Arial" panose="020B0604020202020204" pitchFamily="34" charset="0"/>
              <a:ea typeface="ＭＳ Ｐゴシック" charset="0"/>
              <a:cs typeface="Arial" panose="020B0604020202020204" pitchFamily="34" charset="0"/>
            </a:endParaRPr>
          </a:p>
        </p:txBody>
      </p:sp>
      <p:sp>
        <p:nvSpPr>
          <p:cNvPr id="574468"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2" name="Picture 1" descr="Screen Shot 2016-03-29 at 12.07.2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5696" y="3212976"/>
            <a:ext cx="2180242" cy="7200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4467">
                                            <p:txEl>
                                              <p:pRg st="0" end="0"/>
                                            </p:txEl>
                                          </p:spTgt>
                                        </p:tgtEl>
                                        <p:attrNameLst>
                                          <p:attrName>style.visibility</p:attrName>
                                        </p:attrNameLst>
                                      </p:cBhvr>
                                      <p:to>
                                        <p:strVal val="visible"/>
                                      </p:to>
                                    </p:set>
                                    <p:animEffect transition="in" filter="dissolve">
                                      <p:cBhvr>
                                        <p:cTn id="7" dur="500"/>
                                        <p:tgtEl>
                                          <p:spTgt spid="574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74467">
                                            <p:txEl>
                                              <p:pRg st="1" end="1"/>
                                            </p:txEl>
                                          </p:spTgt>
                                        </p:tgtEl>
                                        <p:attrNameLst>
                                          <p:attrName>style.visibility</p:attrName>
                                        </p:attrNameLst>
                                      </p:cBhvr>
                                      <p:to>
                                        <p:strVal val="visible"/>
                                      </p:to>
                                    </p:set>
                                    <p:animEffect transition="in" filter="dissolve">
                                      <p:cBhvr>
                                        <p:cTn id="17" dur="500"/>
                                        <p:tgtEl>
                                          <p:spTgt spid="57446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74467">
                                            <p:txEl>
                                              <p:pRg st="2" end="2"/>
                                            </p:txEl>
                                          </p:spTgt>
                                        </p:tgtEl>
                                        <p:attrNameLst>
                                          <p:attrName>style.visibility</p:attrName>
                                        </p:attrNameLst>
                                      </p:cBhvr>
                                      <p:to>
                                        <p:strVal val="visible"/>
                                      </p:to>
                                    </p:set>
                                    <p:animEffect transition="in" filter="dissolve">
                                      <p:cBhvr>
                                        <p:cTn id="22" dur="500"/>
                                        <p:tgtEl>
                                          <p:spTgt spid="57446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74467">
                                            <p:txEl>
                                              <p:pRg st="3" end="3"/>
                                            </p:txEl>
                                          </p:spTgt>
                                        </p:tgtEl>
                                        <p:attrNameLst>
                                          <p:attrName>style.visibility</p:attrName>
                                        </p:attrNameLst>
                                      </p:cBhvr>
                                      <p:to>
                                        <p:strVal val="visible"/>
                                      </p:to>
                                    </p:set>
                                    <p:animEffect transition="in" filter="dissolve">
                                      <p:cBhvr>
                                        <p:cTn id="27" dur="500"/>
                                        <p:tgtEl>
                                          <p:spTgt spid="5744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762000" y="304800"/>
            <a:ext cx="7772400" cy="990600"/>
          </a:xfrm>
        </p:spPr>
        <p:txBody>
          <a:bodyPr/>
          <a:lstStyle/>
          <a:p>
            <a:pPr eaLnBrk="1" hangingPunct="1">
              <a:defRPr/>
            </a:pPr>
            <a:r>
              <a:rPr lang="ar-JO" sz="5400" b="1" dirty="0">
                <a:latin typeface="Arial" panose="020B0604020202020204" pitchFamily="34" charset="0"/>
                <a:ea typeface="ＭＳ Ｐゴシック" charset="0"/>
                <a:cs typeface="Arial" panose="020B0604020202020204" pitchFamily="34" charset="0"/>
              </a:rPr>
              <a:t>كم أنتَ مقدّس؟</a:t>
            </a:r>
            <a:endParaRPr lang="en-US" b="1" dirty="0">
              <a:latin typeface="Arial" panose="020B0604020202020204" pitchFamily="34" charset="0"/>
              <a:ea typeface="ＭＳ Ｐゴシック" charset="0"/>
              <a:cs typeface="Arial" panose="020B0604020202020204" pitchFamily="34" charset="0"/>
            </a:endParaRPr>
          </a:p>
        </p:txBody>
      </p:sp>
      <p:sp>
        <p:nvSpPr>
          <p:cNvPr id="167940" name="Rectangle 4"/>
          <p:cNvSpPr>
            <a:spLocks noChangeArrowheads="1"/>
          </p:cNvSpPr>
          <p:nvPr/>
        </p:nvSpPr>
        <p:spPr bwMode="auto">
          <a:xfrm>
            <a:off x="0" y="2057400"/>
            <a:ext cx="9144000" cy="449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609600" marR="0" lvl="0" indent="-60960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صحة هذه التصريحات منك؟</a:t>
            </a:r>
          </a:p>
          <a:p>
            <a:pPr marL="609600" marR="0" lvl="0" indent="-609600" algn="r" defTabSz="914400" rtl="0" eaLnBrk="1" fontAlgn="base" latinLnBrk="0" hangingPunct="1">
              <a:lnSpc>
                <a:spcPct val="100000"/>
              </a:lnSpc>
              <a:spcBef>
                <a:spcPct val="20000"/>
              </a:spcBef>
              <a:spcAft>
                <a:spcPct val="0"/>
              </a:spcAft>
              <a:buClr>
                <a:srgbClr val="FFCC00"/>
              </a:buClr>
              <a:buSzPct val="120000"/>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1" eaLnBrk="1" fontAlgn="base" latinLnBrk="0" hangingPunct="1">
              <a:lnSpc>
                <a:spcPct val="100000"/>
              </a:lnSpc>
              <a:spcBef>
                <a:spcPct val="20000"/>
              </a:spcBef>
              <a:spcAft>
                <a:spcPct val="0"/>
              </a:spcAft>
              <a:buClr>
                <a:srgbClr val="FFCC00"/>
              </a:buClr>
              <a:buSzPct val="120000"/>
              <a:buFont typeface="Arial" charset="0"/>
              <a:buAutoNum type="arabicPeriod"/>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يعرفني أصدقائي في العمل (أو المدرسة أو الجيران) كمؤمن بيسوع 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1" eaLnBrk="1" fontAlgn="base" latinLnBrk="0" hangingPunct="1">
              <a:lnSpc>
                <a:spcPct val="100000"/>
              </a:lnSpc>
              <a:spcBef>
                <a:spcPct val="20000"/>
              </a:spcBef>
              <a:spcAft>
                <a:spcPct val="0"/>
              </a:spcAft>
              <a:buClr>
                <a:srgbClr val="FFCC00"/>
              </a:buClr>
              <a:buSzPct val="120000"/>
              <a:buFont typeface="Arial" charset="0"/>
              <a:buAutoNum type="arabicPeriod"/>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1" eaLnBrk="1" fontAlgn="base" latinLnBrk="0" hangingPunct="1">
              <a:lnSpc>
                <a:spcPct val="100000"/>
              </a:lnSpc>
              <a:spcBef>
                <a:spcPct val="20000"/>
              </a:spcBef>
              <a:spcAft>
                <a:spcPct val="0"/>
              </a:spcAft>
              <a:buClr>
                <a:srgbClr val="FFCC00"/>
              </a:buClr>
              <a:buSzPct val="120000"/>
              <a:buFont typeface="Arial" charset="0"/>
              <a:buAutoNum type="arabicPeriod"/>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الناس يحبون الله أكثر لأنهم يعرفونني جيداً.   </a:t>
            </a:r>
          </a:p>
          <a:p>
            <a:pPr marL="609600" marR="0" lvl="0" indent="-609600" algn="ctr" defTabSz="914400" rtl="1" eaLnBrk="1" fontAlgn="base" latinLnBrk="0" hangingPunct="1">
              <a:lnSpc>
                <a:spcPct val="100000"/>
              </a:lnSpc>
              <a:spcBef>
                <a:spcPct val="20000"/>
              </a:spcBef>
              <a:spcAft>
                <a:spcPct val="0"/>
              </a:spcAft>
              <a:buClr>
                <a:srgbClr val="FFCC00"/>
              </a:buClr>
              <a:buSzPct val="120000"/>
              <a:buFont typeface="Arial" charset="0"/>
              <a:buAutoNum type="arabicPeriod"/>
              <a:tabLst/>
              <a:defRPr/>
            </a:pPr>
            <a:endPar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rgbClr val="FFCC00"/>
              </a:buClr>
              <a:buSzPct val="120000"/>
              <a:buFontTx/>
              <a:buNone/>
              <a:tabLst/>
              <a:defRPr/>
            </a:pPr>
            <a:endPar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rgbClr val="FFCC00"/>
              </a:buClr>
              <a:buSzPct val="120000"/>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rgbClr val="FFCC00"/>
              </a:buClr>
              <a:buSzPct val="120000"/>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42" name="Rectangle 6"/>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pPr defTabSz="914400"/>
            <a:r>
              <a:rPr lang="ar-JO"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الرب، الإله</a:t>
            </a:r>
            <a:r>
              <a:rPr lang="en-US"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a:defRPr sz="3600" b="1">
                <a:solidFill>
                  <a:srgbClr val="FFFFFF"/>
                </a:solidFill>
                <a:effectLst>
                  <a:glow rad="127000">
                    <a:srgbClr val="000000"/>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أعلن يسوع نفسه رباً للأرواح المسجونة بعد موته  (3: 18-22)</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27ح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 name="Rectangle 2">
            <a:extLst>
              <a:ext uri="{FF2B5EF4-FFF2-40B4-BE49-F238E27FC236}">
                <a16:creationId xmlns:a16="http://schemas.microsoft.com/office/drawing/2014/main" id="{C33C91FF-2B63-BE48-B19A-3D9EE2952C2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1199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7702" name="Picture 6" descr="Kurt - Baby Pictu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0" y="0"/>
            <a:ext cx="3048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05" name="Picture 9" descr="Griffith Boys Old ICS Camp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3429000"/>
            <a:ext cx="3657600" cy="378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20" name="Rectangle 3"/>
          <p:cNvSpPr>
            <a:spLocks noGrp="1" noChangeArrowheads="1"/>
          </p:cNvSpPr>
          <p:nvPr>
            <p:ph type="body" sz="half" idx="1"/>
          </p:nvPr>
        </p:nvSpPr>
        <p:spPr>
          <a:xfrm>
            <a:off x="685800" y="1981200"/>
            <a:ext cx="3814763" cy="4114800"/>
          </a:xfrm>
        </p:spPr>
        <p:txBody>
          <a:bodyPr/>
          <a:lstStyle/>
          <a:p>
            <a:pPr eaLnBrk="1" hangingPunct="1"/>
            <a:endParaRPr lang="en-US" sz="2800" dirty="0">
              <a:ea typeface="Osaka" charset="0"/>
              <a:cs typeface="Arial" panose="020B0604020202020204" pitchFamily="34" charset="0"/>
            </a:endParaRPr>
          </a:p>
        </p:txBody>
      </p:sp>
      <p:pic>
        <p:nvPicPr>
          <p:cNvPr id="157701" name="Picture 5" descr="KurtGradMay05"/>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0" y="-304800"/>
            <a:ext cx="5314950" cy="6858000"/>
          </a:xfrm>
        </p:spPr>
      </p:pic>
      <p:pic>
        <p:nvPicPr>
          <p:cNvPr id="157703" name="Picture 7" descr="Kurt, Susan, Rick May 0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4305300"/>
            <a:ext cx="50292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698" name="Rectangle 2"/>
          <p:cNvSpPr>
            <a:spLocks noGrp="1" noChangeArrowheads="1"/>
          </p:cNvSpPr>
          <p:nvPr>
            <p:ph type="title"/>
          </p:nvPr>
        </p:nvSpPr>
        <p:spPr>
          <a:xfrm>
            <a:off x="4267200" y="5486400"/>
            <a:ext cx="4876800" cy="1371600"/>
          </a:xfrm>
          <a:solidFill>
            <a:srgbClr val="000000"/>
          </a:solidFill>
        </p:spPr>
        <p:txBody>
          <a:bodyPr/>
          <a:lstStyle/>
          <a:p>
            <a:pPr eaLnBrk="1" hangingPunct="1"/>
            <a:r>
              <a:rPr lang="ar-JO" sz="2400" dirty="0">
                <a:solidFill>
                  <a:schemeClr val="bg1"/>
                </a:solidFill>
                <a:ea typeface="Osaka" charset="0"/>
                <a:cs typeface="Arial" panose="020B0604020202020204" pitchFamily="34" charset="0"/>
              </a:rPr>
              <a:t>هل قمنا سوزان وأنا بالتأثير على كيرت ليكون رجلاً تقياً خلال أول 18 سنة من حياته؟</a:t>
            </a:r>
            <a:endParaRPr lang="en-US" sz="2400" dirty="0">
              <a:solidFill>
                <a:schemeClr val="bg1"/>
              </a:solidFill>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57702"/>
                                        </p:tgtEl>
                                        <p:attrNameLst>
                                          <p:attrName>style.visibility</p:attrName>
                                        </p:attrNameLst>
                                      </p:cBhvr>
                                      <p:to>
                                        <p:strVal val="visible"/>
                                      </p:to>
                                    </p:set>
                                    <p:animEffect transition="in" filter="fade">
                                      <p:cBhvr>
                                        <p:cTn id="7" dur="770" decel="100000"/>
                                        <p:tgtEl>
                                          <p:spTgt spid="157702"/>
                                        </p:tgtEl>
                                      </p:cBhvr>
                                    </p:animEffect>
                                    <p:animScale>
                                      <p:cBhvr>
                                        <p:cTn id="8" dur="770" decel="100000"/>
                                        <p:tgtEl>
                                          <p:spTgt spid="157702"/>
                                        </p:tgtEl>
                                      </p:cBhvr>
                                      <p:from x="10000" y="10000"/>
                                      <p:to x="200000" y="450000"/>
                                    </p:animScale>
                                    <p:animScale>
                                      <p:cBhvr>
                                        <p:cTn id="9" dur="1230" accel="100000" fill="hold">
                                          <p:stCondLst>
                                            <p:cond delay="770"/>
                                          </p:stCondLst>
                                        </p:cTn>
                                        <p:tgtEl>
                                          <p:spTgt spid="157702"/>
                                        </p:tgtEl>
                                      </p:cBhvr>
                                      <p:from x="200000" y="450000"/>
                                      <p:to x="100000" y="100000"/>
                                    </p:animScale>
                                    <p:set>
                                      <p:cBhvr>
                                        <p:cTn id="10" dur="770" fill="hold"/>
                                        <p:tgtEl>
                                          <p:spTgt spid="157702"/>
                                        </p:tgtEl>
                                        <p:attrNameLst>
                                          <p:attrName>ppt_x</p:attrName>
                                        </p:attrNameLst>
                                      </p:cBhvr>
                                      <p:to>
                                        <p:strVal val="(0.5)"/>
                                      </p:to>
                                    </p:set>
                                    <p:anim from="(0.5)" to="(#ppt_x)" calcmode="lin" valueType="num">
                                      <p:cBhvr>
                                        <p:cTn id="11" dur="1230" accel="100000" fill="hold">
                                          <p:stCondLst>
                                            <p:cond delay="770"/>
                                          </p:stCondLst>
                                        </p:cTn>
                                        <p:tgtEl>
                                          <p:spTgt spid="157702"/>
                                        </p:tgtEl>
                                        <p:attrNameLst>
                                          <p:attrName>ppt_x</p:attrName>
                                        </p:attrNameLst>
                                      </p:cBhvr>
                                    </p:anim>
                                    <p:set>
                                      <p:cBhvr>
                                        <p:cTn id="12" dur="770" fill="hold"/>
                                        <p:tgtEl>
                                          <p:spTgt spid="157702"/>
                                        </p:tgtEl>
                                        <p:attrNameLst>
                                          <p:attrName>ppt_y</p:attrName>
                                        </p:attrNameLst>
                                      </p:cBhvr>
                                      <p:to>
                                        <p:strVal val="(#ppt_y+0.4)"/>
                                      </p:to>
                                    </p:set>
                                    <p:anim from="(#ppt_y+0.4)" to="(#ppt_y)" calcmode="lin" valueType="num">
                                      <p:cBhvr>
                                        <p:cTn id="13" dur="1230" accel="100000" fill="hold">
                                          <p:stCondLst>
                                            <p:cond delay="770"/>
                                          </p:stCondLst>
                                        </p:cTn>
                                        <p:tgtEl>
                                          <p:spTgt spid="15770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157705"/>
                                        </p:tgtEl>
                                        <p:attrNameLst>
                                          <p:attrName>style.visibility</p:attrName>
                                        </p:attrNameLst>
                                      </p:cBhvr>
                                      <p:to>
                                        <p:strVal val="visible"/>
                                      </p:to>
                                    </p:set>
                                    <p:animEffect transition="in" filter="fade">
                                      <p:cBhvr>
                                        <p:cTn id="18" dur="770" decel="100000"/>
                                        <p:tgtEl>
                                          <p:spTgt spid="157705"/>
                                        </p:tgtEl>
                                      </p:cBhvr>
                                    </p:animEffect>
                                    <p:animScale>
                                      <p:cBhvr>
                                        <p:cTn id="19" dur="770" decel="100000"/>
                                        <p:tgtEl>
                                          <p:spTgt spid="157705"/>
                                        </p:tgtEl>
                                      </p:cBhvr>
                                      <p:from x="10000" y="10000"/>
                                      <p:to x="200000" y="450000"/>
                                    </p:animScale>
                                    <p:animScale>
                                      <p:cBhvr>
                                        <p:cTn id="20" dur="1230" accel="100000" fill="hold">
                                          <p:stCondLst>
                                            <p:cond delay="770"/>
                                          </p:stCondLst>
                                        </p:cTn>
                                        <p:tgtEl>
                                          <p:spTgt spid="157705"/>
                                        </p:tgtEl>
                                      </p:cBhvr>
                                      <p:from x="200000" y="450000"/>
                                      <p:to x="100000" y="100000"/>
                                    </p:animScale>
                                    <p:set>
                                      <p:cBhvr>
                                        <p:cTn id="21" dur="770" fill="hold"/>
                                        <p:tgtEl>
                                          <p:spTgt spid="157705"/>
                                        </p:tgtEl>
                                        <p:attrNameLst>
                                          <p:attrName>ppt_x</p:attrName>
                                        </p:attrNameLst>
                                      </p:cBhvr>
                                      <p:to>
                                        <p:strVal val="(0.5)"/>
                                      </p:to>
                                    </p:set>
                                    <p:anim from="(0.5)" to="(#ppt_x)" calcmode="lin" valueType="num">
                                      <p:cBhvr>
                                        <p:cTn id="22" dur="1230" accel="100000" fill="hold">
                                          <p:stCondLst>
                                            <p:cond delay="770"/>
                                          </p:stCondLst>
                                        </p:cTn>
                                        <p:tgtEl>
                                          <p:spTgt spid="157705"/>
                                        </p:tgtEl>
                                        <p:attrNameLst>
                                          <p:attrName>ppt_x</p:attrName>
                                        </p:attrNameLst>
                                      </p:cBhvr>
                                    </p:anim>
                                    <p:set>
                                      <p:cBhvr>
                                        <p:cTn id="23" dur="770" fill="hold"/>
                                        <p:tgtEl>
                                          <p:spTgt spid="157705"/>
                                        </p:tgtEl>
                                        <p:attrNameLst>
                                          <p:attrName>ppt_y</p:attrName>
                                        </p:attrNameLst>
                                      </p:cBhvr>
                                      <p:to>
                                        <p:strVal val="(#ppt_y+0.4)"/>
                                      </p:to>
                                    </p:set>
                                    <p:anim from="(#ppt_y+0.4)" to="(#ppt_y)" calcmode="lin" valueType="num">
                                      <p:cBhvr>
                                        <p:cTn id="24" dur="1230" accel="100000" fill="hold">
                                          <p:stCondLst>
                                            <p:cond delay="770"/>
                                          </p:stCondLst>
                                        </p:cTn>
                                        <p:tgtEl>
                                          <p:spTgt spid="157705"/>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nodeType="clickEffect">
                                  <p:stCondLst>
                                    <p:cond delay="0"/>
                                  </p:stCondLst>
                                  <p:childTnLst>
                                    <p:set>
                                      <p:cBhvr>
                                        <p:cTn id="28" dur="1" fill="hold">
                                          <p:stCondLst>
                                            <p:cond delay="0"/>
                                          </p:stCondLst>
                                        </p:cTn>
                                        <p:tgtEl>
                                          <p:spTgt spid="157703"/>
                                        </p:tgtEl>
                                        <p:attrNameLst>
                                          <p:attrName>style.visibility</p:attrName>
                                        </p:attrNameLst>
                                      </p:cBhvr>
                                      <p:to>
                                        <p:strVal val="visible"/>
                                      </p:to>
                                    </p:set>
                                    <p:animEffect transition="in" filter="fade">
                                      <p:cBhvr>
                                        <p:cTn id="29" dur="770" decel="100000"/>
                                        <p:tgtEl>
                                          <p:spTgt spid="157703"/>
                                        </p:tgtEl>
                                      </p:cBhvr>
                                    </p:animEffect>
                                    <p:animScale>
                                      <p:cBhvr>
                                        <p:cTn id="30" dur="770" decel="100000"/>
                                        <p:tgtEl>
                                          <p:spTgt spid="157703"/>
                                        </p:tgtEl>
                                      </p:cBhvr>
                                      <p:from x="10000" y="10000"/>
                                      <p:to x="200000" y="450000"/>
                                    </p:animScale>
                                    <p:animScale>
                                      <p:cBhvr>
                                        <p:cTn id="31" dur="1230" accel="100000" fill="hold">
                                          <p:stCondLst>
                                            <p:cond delay="770"/>
                                          </p:stCondLst>
                                        </p:cTn>
                                        <p:tgtEl>
                                          <p:spTgt spid="157703"/>
                                        </p:tgtEl>
                                      </p:cBhvr>
                                      <p:from x="200000" y="450000"/>
                                      <p:to x="100000" y="100000"/>
                                    </p:animScale>
                                    <p:set>
                                      <p:cBhvr>
                                        <p:cTn id="32" dur="770" fill="hold"/>
                                        <p:tgtEl>
                                          <p:spTgt spid="157703"/>
                                        </p:tgtEl>
                                        <p:attrNameLst>
                                          <p:attrName>ppt_x</p:attrName>
                                        </p:attrNameLst>
                                      </p:cBhvr>
                                      <p:to>
                                        <p:strVal val="(0.5)"/>
                                      </p:to>
                                    </p:set>
                                    <p:anim from="(0.5)" to="(#ppt_x)" calcmode="lin" valueType="num">
                                      <p:cBhvr>
                                        <p:cTn id="33" dur="1230" accel="100000" fill="hold">
                                          <p:stCondLst>
                                            <p:cond delay="770"/>
                                          </p:stCondLst>
                                        </p:cTn>
                                        <p:tgtEl>
                                          <p:spTgt spid="157703"/>
                                        </p:tgtEl>
                                        <p:attrNameLst>
                                          <p:attrName>ppt_x</p:attrName>
                                        </p:attrNameLst>
                                      </p:cBhvr>
                                    </p:anim>
                                    <p:set>
                                      <p:cBhvr>
                                        <p:cTn id="34" dur="770" fill="hold"/>
                                        <p:tgtEl>
                                          <p:spTgt spid="157703"/>
                                        </p:tgtEl>
                                        <p:attrNameLst>
                                          <p:attrName>ppt_y</p:attrName>
                                        </p:attrNameLst>
                                      </p:cBhvr>
                                      <p:to>
                                        <p:strVal val="(#ppt_y+0.4)"/>
                                      </p:to>
                                    </p:set>
                                    <p:anim from="(#ppt_y+0.4)" to="(#ppt_y)" calcmode="lin" valueType="num">
                                      <p:cBhvr>
                                        <p:cTn id="35" dur="1230" accel="100000" fill="hold">
                                          <p:stCondLst>
                                            <p:cond delay="770"/>
                                          </p:stCondLst>
                                        </p:cTn>
                                        <p:tgtEl>
                                          <p:spTgt spid="157703"/>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nodeType="clickEffect">
                                  <p:stCondLst>
                                    <p:cond delay="0"/>
                                  </p:stCondLst>
                                  <p:childTnLst>
                                    <p:set>
                                      <p:cBhvr>
                                        <p:cTn id="39" dur="1" fill="hold">
                                          <p:stCondLst>
                                            <p:cond delay="0"/>
                                          </p:stCondLst>
                                        </p:cTn>
                                        <p:tgtEl>
                                          <p:spTgt spid="157701"/>
                                        </p:tgtEl>
                                        <p:attrNameLst>
                                          <p:attrName>style.visibility</p:attrName>
                                        </p:attrNameLst>
                                      </p:cBhvr>
                                      <p:to>
                                        <p:strVal val="visible"/>
                                      </p:to>
                                    </p:set>
                                    <p:animEffect transition="in" filter="fade">
                                      <p:cBhvr>
                                        <p:cTn id="40" dur="770" decel="100000"/>
                                        <p:tgtEl>
                                          <p:spTgt spid="157701"/>
                                        </p:tgtEl>
                                      </p:cBhvr>
                                    </p:animEffect>
                                    <p:animScale>
                                      <p:cBhvr>
                                        <p:cTn id="41" dur="770" decel="100000"/>
                                        <p:tgtEl>
                                          <p:spTgt spid="157701"/>
                                        </p:tgtEl>
                                      </p:cBhvr>
                                      <p:from x="10000" y="10000"/>
                                      <p:to x="200000" y="450000"/>
                                    </p:animScale>
                                    <p:animScale>
                                      <p:cBhvr>
                                        <p:cTn id="42" dur="1230" accel="100000" fill="hold">
                                          <p:stCondLst>
                                            <p:cond delay="770"/>
                                          </p:stCondLst>
                                        </p:cTn>
                                        <p:tgtEl>
                                          <p:spTgt spid="157701"/>
                                        </p:tgtEl>
                                      </p:cBhvr>
                                      <p:from x="200000" y="450000"/>
                                      <p:to x="100000" y="100000"/>
                                    </p:animScale>
                                    <p:set>
                                      <p:cBhvr>
                                        <p:cTn id="43" dur="770" fill="hold"/>
                                        <p:tgtEl>
                                          <p:spTgt spid="157701"/>
                                        </p:tgtEl>
                                        <p:attrNameLst>
                                          <p:attrName>ppt_x</p:attrName>
                                        </p:attrNameLst>
                                      </p:cBhvr>
                                      <p:to>
                                        <p:strVal val="(0.5)"/>
                                      </p:to>
                                    </p:set>
                                    <p:anim from="(0.5)" to="(#ppt_x)" calcmode="lin" valueType="num">
                                      <p:cBhvr>
                                        <p:cTn id="44" dur="1230" accel="100000" fill="hold">
                                          <p:stCondLst>
                                            <p:cond delay="770"/>
                                          </p:stCondLst>
                                        </p:cTn>
                                        <p:tgtEl>
                                          <p:spTgt spid="157701"/>
                                        </p:tgtEl>
                                        <p:attrNameLst>
                                          <p:attrName>ppt_x</p:attrName>
                                        </p:attrNameLst>
                                      </p:cBhvr>
                                    </p:anim>
                                    <p:set>
                                      <p:cBhvr>
                                        <p:cTn id="45" dur="770" fill="hold"/>
                                        <p:tgtEl>
                                          <p:spTgt spid="157701"/>
                                        </p:tgtEl>
                                        <p:attrNameLst>
                                          <p:attrName>ppt_y</p:attrName>
                                        </p:attrNameLst>
                                      </p:cBhvr>
                                      <p:to>
                                        <p:strVal val="(#ppt_y+0.4)"/>
                                      </p:to>
                                    </p:set>
                                    <p:anim from="(#ppt_y+0.4)" to="(#ppt_y)" calcmode="lin" valueType="num">
                                      <p:cBhvr>
                                        <p:cTn id="46" dur="1230" accel="100000" fill="hold">
                                          <p:stCondLst>
                                            <p:cond delay="770"/>
                                          </p:stCondLst>
                                        </p:cTn>
                                        <p:tgtEl>
                                          <p:spTgt spid="157701"/>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157698"/>
                                        </p:tgtEl>
                                        <p:attrNameLst>
                                          <p:attrName>style.visibility</p:attrName>
                                        </p:attrNameLst>
                                      </p:cBhvr>
                                      <p:to>
                                        <p:strVal val="visible"/>
                                      </p:to>
                                    </p:set>
                                    <p:animEffect transition="in" filter="fade">
                                      <p:cBhvr>
                                        <p:cTn id="51" dur="770" decel="100000"/>
                                        <p:tgtEl>
                                          <p:spTgt spid="157698"/>
                                        </p:tgtEl>
                                      </p:cBhvr>
                                    </p:animEffect>
                                    <p:animScale>
                                      <p:cBhvr>
                                        <p:cTn id="52" dur="770" decel="100000"/>
                                        <p:tgtEl>
                                          <p:spTgt spid="157698"/>
                                        </p:tgtEl>
                                      </p:cBhvr>
                                      <p:from x="10000" y="10000"/>
                                      <p:to x="200000" y="450000"/>
                                    </p:animScale>
                                    <p:animScale>
                                      <p:cBhvr>
                                        <p:cTn id="53" dur="1230" accel="100000" fill="hold">
                                          <p:stCondLst>
                                            <p:cond delay="770"/>
                                          </p:stCondLst>
                                        </p:cTn>
                                        <p:tgtEl>
                                          <p:spTgt spid="157698"/>
                                        </p:tgtEl>
                                      </p:cBhvr>
                                      <p:from x="200000" y="450000"/>
                                      <p:to x="100000" y="100000"/>
                                    </p:animScale>
                                    <p:set>
                                      <p:cBhvr>
                                        <p:cTn id="54" dur="770" fill="hold"/>
                                        <p:tgtEl>
                                          <p:spTgt spid="157698"/>
                                        </p:tgtEl>
                                        <p:attrNameLst>
                                          <p:attrName>ppt_x</p:attrName>
                                        </p:attrNameLst>
                                      </p:cBhvr>
                                      <p:to>
                                        <p:strVal val="(0.5)"/>
                                      </p:to>
                                    </p:set>
                                    <p:anim from="(0.5)" to="(#ppt_x)" calcmode="lin" valueType="num">
                                      <p:cBhvr>
                                        <p:cTn id="55" dur="1230" accel="100000" fill="hold">
                                          <p:stCondLst>
                                            <p:cond delay="770"/>
                                          </p:stCondLst>
                                        </p:cTn>
                                        <p:tgtEl>
                                          <p:spTgt spid="157698"/>
                                        </p:tgtEl>
                                        <p:attrNameLst>
                                          <p:attrName>ppt_x</p:attrName>
                                        </p:attrNameLst>
                                      </p:cBhvr>
                                    </p:anim>
                                    <p:set>
                                      <p:cBhvr>
                                        <p:cTn id="56" dur="770" fill="hold"/>
                                        <p:tgtEl>
                                          <p:spTgt spid="157698"/>
                                        </p:tgtEl>
                                        <p:attrNameLst>
                                          <p:attrName>ppt_y</p:attrName>
                                        </p:attrNameLst>
                                      </p:cBhvr>
                                      <p:to>
                                        <p:strVal val="(#ppt_y+0.4)"/>
                                      </p:to>
                                    </p:set>
                                    <p:anim from="(#ppt_y+0.4)" to="(#ppt_y)" calcmode="lin" valueType="num">
                                      <p:cBhvr>
                                        <p:cTn id="57" dur="1230" accel="100000" fill="hold">
                                          <p:stCondLst>
                                            <p:cond delay="770"/>
                                          </p:stCondLst>
                                        </p:cTn>
                                        <p:tgtEl>
                                          <p:spTgt spid="1576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ctrTitle"/>
          </p:nvPr>
        </p:nvSpPr>
        <p:spPr>
          <a:xfrm>
            <a:off x="1676400" y="1524000"/>
            <a:ext cx="7086600" cy="838200"/>
          </a:xfrm>
        </p:spPr>
        <p:txBody>
          <a:bodyPr/>
          <a:lstStyle/>
          <a:p>
            <a:pPr eaLnBrk="1" hangingPunct="1">
              <a:defRPr/>
            </a:pPr>
            <a:r>
              <a:rPr lang="ar-JO" b="1" dirty="0">
                <a:latin typeface="Arial" panose="020B0604020202020204" pitchFamily="34" charset="0"/>
                <a:ea typeface="Osaka" charset="0"/>
                <a:cs typeface="Arial" panose="020B0604020202020204" pitchFamily="34" charset="0"/>
              </a:rPr>
              <a:t>تسليط الضوء على مسألة مهمة ...</a:t>
            </a:r>
            <a:endParaRPr lang="en-US" b="1" dirty="0">
              <a:latin typeface="Arial" panose="020B0604020202020204" pitchFamily="34" charset="0"/>
              <a:ea typeface="Osaka" charset="0"/>
              <a:cs typeface="Arial" panose="020B0604020202020204" pitchFamily="34" charset="0"/>
            </a:endParaRPr>
          </a:p>
        </p:txBody>
      </p:sp>
      <p:sp>
        <p:nvSpPr>
          <p:cNvPr id="567299" name="Rectangle 3"/>
          <p:cNvSpPr>
            <a:spLocks noGrp="1" noChangeArrowheads="1"/>
          </p:cNvSpPr>
          <p:nvPr>
            <p:ph type="subTitle" idx="1"/>
          </p:nvPr>
        </p:nvSpPr>
        <p:spPr>
          <a:xfrm>
            <a:off x="1259632" y="2439888"/>
            <a:ext cx="7704856" cy="3581400"/>
          </a:xfrm>
        </p:spPr>
        <p:txBody>
          <a:bodyPr/>
          <a:lstStyle/>
          <a:p>
            <a:pPr algn="r" eaLnBrk="1" hangingPunct="1">
              <a:buFont typeface="Times" charset="0"/>
              <a:buNone/>
              <a:defRPr/>
            </a:pPr>
            <a:r>
              <a:rPr lang="ar-JO" sz="3600" b="1" dirty="0">
                <a:solidFill>
                  <a:schemeClr val="tx2"/>
                </a:solidFill>
                <a:latin typeface="Arial" panose="020B0604020202020204" pitchFamily="34" charset="0"/>
                <a:ea typeface="Osaka" charset="0"/>
                <a:cs typeface="Arial" panose="020B0604020202020204" pitchFamily="34" charset="0"/>
              </a:rPr>
              <a:t>كيف يمكن خداع المؤمنين أثناء التجارب </a:t>
            </a:r>
          </a:p>
          <a:p>
            <a:pPr algn="r" eaLnBrk="1" hangingPunct="1">
              <a:buFont typeface="Times" charset="0"/>
              <a:buNone/>
              <a:defRPr/>
            </a:pPr>
            <a:r>
              <a:rPr lang="ar-JO" sz="3600" b="1" dirty="0">
                <a:solidFill>
                  <a:schemeClr val="tx2"/>
                </a:solidFill>
                <a:latin typeface="Arial" panose="020B0604020202020204" pitchFamily="34" charset="0"/>
                <a:ea typeface="Osaka" charset="0"/>
                <a:cs typeface="Arial" panose="020B0604020202020204" pitchFamily="34" charset="0"/>
              </a:rPr>
              <a:t>ليقللوا من التزامهم بالحياة المقدسة؟</a:t>
            </a:r>
          </a:p>
          <a:p>
            <a:pPr algn="r" eaLnBrk="1" hangingPunct="1">
              <a:buFont typeface="Times" charset="0"/>
              <a:buNone/>
              <a:defRPr/>
            </a:pPr>
            <a:r>
              <a:rPr lang="ar-JO" sz="3600" b="1" dirty="0">
                <a:solidFill>
                  <a:schemeClr val="tx2"/>
                </a:solidFill>
                <a:latin typeface="Arial" panose="020B0604020202020204" pitchFamily="34" charset="0"/>
                <a:ea typeface="Osaka" charset="0"/>
                <a:cs typeface="Arial" panose="020B0604020202020204" pitchFamily="34" charset="0"/>
              </a:rPr>
              <a:t> </a:t>
            </a:r>
          </a:p>
          <a:p>
            <a:pPr algn="r" eaLnBrk="1" hangingPunct="1">
              <a:buFont typeface="Times" charset="0"/>
              <a:buNone/>
              <a:defRPr/>
            </a:pPr>
            <a:r>
              <a:rPr lang="ar-JO" sz="3600" b="1" dirty="0">
                <a:solidFill>
                  <a:schemeClr val="tx2"/>
                </a:solidFill>
                <a:latin typeface="Arial" panose="020B0604020202020204" pitchFamily="34" charset="0"/>
                <a:ea typeface="Osaka" charset="0"/>
                <a:cs typeface="Arial" panose="020B0604020202020204" pitchFamily="34" charset="0"/>
              </a:rPr>
              <a:t>هل يمكنك رسم هذا الخطر؟</a:t>
            </a:r>
            <a:endParaRPr lang="en-US" sz="3600" b="1" dirty="0">
              <a:solidFill>
                <a:schemeClr val="tx2"/>
              </a:solidFill>
              <a:latin typeface="Arial" panose="020B0604020202020204" pitchFamily="34" charset="0"/>
              <a:ea typeface="Osaka" charset="0"/>
              <a:cs typeface="Arial" panose="020B0604020202020204" pitchFamily="34" charset="0"/>
            </a:endParaRPr>
          </a:p>
          <a:p>
            <a:pPr eaLnBrk="1" hangingPunct="1">
              <a:buFont typeface="Times" charset="0"/>
              <a:buNone/>
              <a:defRPr/>
            </a:pPr>
            <a:endParaRPr lang="en-US" sz="2400" b="1" dirty="0">
              <a:latin typeface="Arial" panose="020B0604020202020204" pitchFamily="34" charset="0"/>
              <a:ea typeface="Osaka" charset="0"/>
              <a:cs typeface="Arial" panose="020B0604020202020204" pitchFamily="34" charset="0"/>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extLst>
              <p:ext uri="{D42A27DB-BD31-4B8C-83A1-F6EECF244321}">
                <p14:modId xmlns:p14="http://schemas.microsoft.com/office/powerpoint/2010/main" val="928335359"/>
              </p:ext>
            </p:extLst>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التقديس</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الخضوع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إنكار الذات</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1:1 – 2: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13 – 3: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13 – 5: 14</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القداسة</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التواضع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إكرام الآخرين</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تحية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شكر على الرجاء</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3-12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الحض على حياة القداسة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13 – 2: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السُلطة</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13-17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مكان العمل</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18-25</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الزواج</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الكنيسة وكل الحياة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8-12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غلَبت المسيح</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05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13 – 4: 6</a:t>
                      </a:r>
                      <a:endParaRPr kumimoji="0" lang="en-US" sz="105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تهيئة الآخرين</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4: 7-19</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الشيوخ</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الأحداث</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5أ</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التواضع واليقظة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5ب-11</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الغاية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12-14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من روما إلى شمال آسيا</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أوائل سنة 64م</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extLst>
              <p:ext uri="{D42A27DB-BD31-4B8C-83A1-F6EECF244321}">
                <p14:modId xmlns:p14="http://schemas.microsoft.com/office/powerpoint/2010/main" val="1481101860"/>
              </p:ext>
            </p:extLst>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algn="ctr" defTabSz="457200" rtl="1">
                        <a:defRPr/>
                      </a:pPr>
                      <a:r>
                        <a:rPr lang="ar-JO"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rPr>
                        <a:t>كيف تجذب الآخرين وسط الألم الصالح</a:t>
                      </a:r>
                      <a:endParaRPr lang="en-US"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endParaRP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799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275</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7883" name="Rectangle 59"/>
          <p:cNvSpPr>
            <a:spLocks noGrp="1" noChangeArrowheads="1"/>
          </p:cNvSpPr>
          <p:nvPr>
            <p:ph type="title"/>
          </p:nvPr>
        </p:nvSpPr>
        <p:spPr>
          <a:xfrm>
            <a:off x="1066800" y="215900"/>
            <a:ext cx="6858000" cy="850900"/>
          </a:xfrm>
        </p:spPr>
        <p:txBody>
          <a:bodyPr/>
          <a:lstStyle/>
          <a:p>
            <a:pPr algn="ctr" rtl="1" eaLnBrk="1" hangingPunct="1">
              <a:defRPr/>
            </a:pPr>
            <a:r>
              <a:rPr lang="ar-JO" b="1" dirty="0">
                <a:latin typeface="Accordance" panose="00000400000000000000" pitchFamily="2" charset="-78"/>
                <a:ea typeface="Accordance" panose="00000400000000000000" pitchFamily="2" charset="-78"/>
                <a:cs typeface="Accordance" panose="00000400000000000000" pitchFamily="2" charset="-78"/>
              </a:rPr>
              <a:t>مخطط 1 بطرس</a:t>
            </a:r>
            <a:endParaRPr lang="en-US" b="1" dirty="0">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11924824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08520" y="2133600"/>
            <a:ext cx="9144000" cy="1447800"/>
          </a:xfrm>
        </p:spPr>
        <p:txBody>
          <a:bodyPr/>
          <a:lstStyle/>
          <a:p>
            <a:pPr algn="r" eaLnBrk="1" hangingPunct="1">
              <a:defRPr/>
            </a:pPr>
            <a:r>
              <a:rPr lang="ar-JO" altLang="ja-JP" sz="4000" b="1" dirty="0">
                <a:latin typeface="Arial" panose="020B0604020202020204" pitchFamily="34" charset="0"/>
                <a:ea typeface="ＭＳ Ｐゴシック" charset="0"/>
                <a:cs typeface="Arial" panose="020B0604020202020204" pitchFamily="34" charset="0"/>
              </a:rPr>
              <a:t>التحمل في الألم بنعمة الله (يتم إنجازها من خلال ...)</a:t>
            </a:r>
            <a:endParaRPr lang="en-US" sz="4000" b="1" dirty="0">
              <a:latin typeface="Arial" panose="020B0604020202020204" pitchFamily="34" charset="0"/>
              <a:ea typeface="ＭＳ Ｐゴシック" charset="0"/>
              <a:cs typeface="Arial" panose="020B0604020202020204" pitchFamily="34" charset="0"/>
            </a:endParaRPr>
          </a:p>
        </p:txBody>
      </p:sp>
      <p:sp>
        <p:nvSpPr>
          <p:cNvPr id="48131" name="Rectangle 3"/>
          <p:cNvSpPr>
            <a:spLocks noGrp="1" noChangeArrowheads="1"/>
          </p:cNvSpPr>
          <p:nvPr>
            <p:ph type="body" idx="1"/>
          </p:nvPr>
        </p:nvSpPr>
        <p:spPr>
          <a:xfrm>
            <a:off x="914400" y="3581400"/>
            <a:ext cx="7315200" cy="1295400"/>
          </a:xfrm>
        </p:spPr>
        <p:txBody>
          <a:bodyPr/>
          <a:lstStyle/>
          <a:p>
            <a:pPr marL="609600" indent="-60960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1. </a:t>
            </a:r>
            <a:r>
              <a:rPr lang="ar-JO" sz="3600" b="1" dirty="0">
                <a:solidFill>
                  <a:srgbClr val="FFFF00"/>
                </a:solidFill>
                <a:latin typeface="Arial" panose="020B0604020202020204" pitchFamily="34" charset="0"/>
                <a:ea typeface="ＭＳ Ｐゴシック" charset="0"/>
                <a:cs typeface="Arial" panose="020B0604020202020204" pitchFamily="34" charset="0"/>
              </a:rPr>
              <a:t>التقديس</a:t>
            </a:r>
            <a:r>
              <a:rPr lang="ar-JO" sz="3600" b="1" dirty="0">
                <a:latin typeface="Arial" panose="020B0604020202020204" pitchFamily="34" charset="0"/>
                <a:ea typeface="ＭＳ Ｐゴシック" charset="0"/>
                <a:cs typeface="Arial" panose="020B0604020202020204" pitchFamily="34" charset="0"/>
              </a:rPr>
              <a:t> 1: 1-2: 12</a:t>
            </a:r>
            <a:br>
              <a:rPr lang="en-US" sz="3600"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القداسة</a:t>
            </a:r>
            <a:r>
              <a:rPr lang="en-US" b="1" dirty="0">
                <a:latin typeface="Arial" panose="020B0604020202020204" pitchFamily="34" charset="0"/>
                <a:ea typeface="ＭＳ Ｐゴシック" charset="0"/>
                <a:cs typeface="Arial" panose="020B0604020202020204" pitchFamily="34" charset="0"/>
              </a:rPr>
              <a:t>)	</a:t>
            </a:r>
            <a:r>
              <a:rPr lang="en-US" sz="2400" b="1" dirty="0">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
        <p:nvSpPr>
          <p:cNvPr id="414724" name="Rectangle 4"/>
          <p:cNvSpPr>
            <a:spLocks noChangeArrowheads="1"/>
          </p:cNvSpPr>
          <p:nvPr/>
        </p:nvSpPr>
        <p:spPr bwMode="auto">
          <a:xfrm>
            <a:off x="3581400" y="434975"/>
            <a:ext cx="22098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الملخص</a:t>
            </a:r>
            <a:endParaRPr kumimoji="0" lang="en-US" sz="40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133" name="Rectangle 5"/>
          <p:cNvSpPr>
            <a:spLocks noChangeArrowheads="1"/>
          </p:cNvSpPr>
          <p:nvPr/>
        </p:nvSpPr>
        <p:spPr bwMode="auto">
          <a:xfrm>
            <a:off x="1752600" y="4725144"/>
            <a:ext cx="5843736" cy="1675656"/>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28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تحية 1: 1-2</a:t>
            </a:r>
          </a:p>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28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مدح من أجل الرجاء 1: 3-12</a:t>
            </a:r>
          </a:p>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28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الحث على حياة القداسة 1: 13-2: 12</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4726" name="Rectangle 6"/>
          <p:cNvSpPr>
            <a:spLocks noChangeArrowheads="1"/>
          </p:cNvSpPr>
          <p:nvPr/>
        </p:nvSpPr>
        <p:spPr bwMode="auto">
          <a:xfrm>
            <a:off x="8534400" y="136525"/>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279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14727" name="Picture 8" descr="j028717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2803525"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392207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500" fill="hold"/>
                                        <p:tgtEl>
                                          <p:spTgt spid="48130"/>
                                        </p:tgtEl>
                                        <p:attrNameLst>
                                          <p:attrName>ppt_x</p:attrName>
                                        </p:attrNameLst>
                                      </p:cBhvr>
                                      <p:tavLst>
                                        <p:tav tm="0">
                                          <p:val>
                                            <p:strVal val="#ppt_x"/>
                                          </p:val>
                                        </p:tav>
                                        <p:tav tm="100000">
                                          <p:val>
                                            <p:strVal val="#ppt_x"/>
                                          </p:val>
                                        </p:tav>
                                      </p:tavLst>
                                    </p:anim>
                                    <p:anim calcmode="lin" valueType="num">
                                      <p:cBhvr additive="base">
                                        <p:cTn id="8" dur="500" fill="hold"/>
                                        <p:tgtEl>
                                          <p:spTgt spid="481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48131">
                                            <p:txEl>
                                              <p:pRg st="0" end="0"/>
                                            </p:txEl>
                                          </p:spTgt>
                                        </p:tgtEl>
                                        <p:attrNameLst>
                                          <p:attrName>style.visibility</p:attrName>
                                        </p:attrNameLst>
                                      </p:cBhvr>
                                      <p:to>
                                        <p:strVal val="visible"/>
                                      </p:to>
                                    </p:set>
                                    <p:animEffect transition="in" filter="wedge">
                                      <p:cBhvr>
                                        <p:cTn id="13" dur="1000"/>
                                        <p:tgtEl>
                                          <p:spTgt spid="4813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48133">
                                            <p:txEl>
                                              <p:pRg st="0" end="0"/>
                                            </p:txEl>
                                          </p:spTgt>
                                        </p:tgtEl>
                                        <p:attrNameLst>
                                          <p:attrName>style.visibility</p:attrName>
                                        </p:attrNameLst>
                                      </p:cBhvr>
                                      <p:to>
                                        <p:strVal val="visible"/>
                                      </p:to>
                                    </p:set>
                                    <p:animEffect transition="in" filter="wedge">
                                      <p:cBhvr>
                                        <p:cTn id="18" dur="1000"/>
                                        <p:tgtEl>
                                          <p:spTgt spid="4813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48133">
                                            <p:txEl>
                                              <p:pRg st="1" end="1"/>
                                            </p:txEl>
                                          </p:spTgt>
                                        </p:tgtEl>
                                        <p:attrNameLst>
                                          <p:attrName>style.visibility</p:attrName>
                                        </p:attrNameLst>
                                      </p:cBhvr>
                                      <p:to>
                                        <p:strVal val="visible"/>
                                      </p:to>
                                    </p:set>
                                    <p:animEffect transition="in" filter="wedge">
                                      <p:cBhvr>
                                        <p:cTn id="23" dur="1000"/>
                                        <p:tgtEl>
                                          <p:spTgt spid="4813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48133">
                                            <p:txEl>
                                              <p:pRg st="2" end="2"/>
                                            </p:txEl>
                                          </p:spTgt>
                                        </p:tgtEl>
                                        <p:attrNameLst>
                                          <p:attrName>style.visibility</p:attrName>
                                        </p:attrNameLst>
                                      </p:cBhvr>
                                      <p:to>
                                        <p:strVal val="visible"/>
                                      </p:to>
                                    </p:set>
                                    <p:animEffect transition="in" filter="wedge">
                                      <p:cBhvr>
                                        <p:cTn id="28" dur="1000"/>
                                        <p:tgtEl>
                                          <p:spTgt spid="481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48131" grpId="0" build="p"/>
      <p:bldP spid="4813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3" name="Text Box 3"/>
          <p:cNvSpPr txBox="1">
            <a:spLocks noChangeArrowheads="1"/>
          </p:cNvSpPr>
          <p:nvPr/>
        </p:nvSpPr>
        <p:spPr bwMode="auto">
          <a:xfrm>
            <a:off x="838200" y="3409950"/>
            <a:ext cx="6830144" cy="1190625"/>
          </a:xfrm>
          <a:prstGeom prst="rect">
            <a:avLst/>
          </a:prstGeom>
          <a:noFill/>
          <a:ln w="9525">
            <a:noFill/>
            <a:miter lim="800000"/>
            <a:headEnd/>
            <a:tailEnd/>
          </a:ln>
          <a:effectLst/>
        </p:spPr>
        <p:txBody>
          <a:bodyPr wrap="square">
            <a:spAutoFit/>
          </a:bodyPr>
          <a:lstStyle>
            <a:lvl1pPr marL="628650" indent="-62865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 الله هو مثالنا (13 -16)</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8650" marR="0" lvl="0" indent="-628650" algn="l" defTabSz="914400" rtl="0" eaLnBrk="1" fontAlgn="base" latinLnBrk="0" hangingPunct="1">
              <a:lnSpc>
                <a:spcPct val="100000"/>
              </a:lnSpc>
              <a:spcBef>
                <a:spcPct val="0"/>
              </a:spcBef>
              <a:spcAft>
                <a:spcPct val="0"/>
              </a:spcAft>
              <a:buClrTx/>
              <a:buSzTx/>
              <a:buFont typeface="Arial" charset="0"/>
              <a:buAutoNum type="alphaLcParenR"/>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68964"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ar-SA" dirty="0">
                <a:solidFill>
                  <a:schemeClr val="bg1"/>
                </a:solidFill>
              </a:rPr>
              <a:t>لماذا نستبدل الآن الرغبات الشريرة</a:t>
            </a:r>
            <a:br>
              <a:rPr lang="ar-JO" dirty="0">
                <a:solidFill>
                  <a:schemeClr val="bg1"/>
                </a:solidFill>
              </a:rPr>
            </a:br>
            <a:r>
              <a:rPr lang="ar-SA" dirty="0">
                <a:solidFill>
                  <a:schemeClr val="bg1"/>
                </a:solidFill>
              </a:rPr>
              <a:t> في حياتنا السابقة</a:t>
            </a:r>
            <a:r>
              <a:rPr lang="ar-JO" dirty="0">
                <a:solidFill>
                  <a:schemeClr val="bg1"/>
                </a:solidFill>
              </a:rPr>
              <a:t> </a:t>
            </a:r>
            <a:r>
              <a:rPr lang="ar-SA" dirty="0">
                <a:solidFill>
                  <a:schemeClr val="bg1"/>
                </a:solidFill>
              </a:rPr>
              <a:t>بالطهارة الأخلاقية؟</a:t>
            </a:r>
            <a:endParaRPr lang="en-US" dirty="0">
              <a:solidFill>
                <a:schemeClr val="bg1"/>
              </a:solidFill>
            </a:endParaRPr>
          </a:p>
        </p:txBody>
      </p:sp>
      <p:sp>
        <p:nvSpPr>
          <p:cNvPr id="168965"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 calcmode="lin" valueType="num">
                                      <p:cBhvr additive="base">
                                        <p:cTn id="7" dur="5000" fill="hold"/>
                                        <p:tgtEl>
                                          <p:spTgt spid="16896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6896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7" name="Text Box 3"/>
          <p:cNvSpPr txBox="1">
            <a:spLocks noChangeArrowheads="1"/>
          </p:cNvSpPr>
          <p:nvPr/>
        </p:nvSpPr>
        <p:spPr bwMode="auto">
          <a:xfrm>
            <a:off x="152400" y="2209800"/>
            <a:ext cx="8839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جهزوا عقولكم للعمل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424962" name="Rectangle 5"/>
          <p:cNvSpPr>
            <a:spLocks noGrp="1" noChangeArrowheads="1"/>
          </p:cNvSpPr>
          <p:nvPr>
            <p:ph type="title" idx="4294967295"/>
          </p:nvPr>
        </p:nvSpPr>
        <p:spPr>
          <a:xfrm>
            <a:off x="152400" y="1020763"/>
            <a:ext cx="8839200" cy="731837"/>
          </a:xfrm>
          <a:solidFill>
            <a:schemeClr val="bg1"/>
          </a:solidFill>
        </p:spPr>
        <p:txBody>
          <a:bodyPr/>
          <a:lstStyle/>
          <a:p>
            <a:pPr eaLnBrk="1" hangingPunct="1"/>
            <a:r>
              <a:rPr lang="ar-JO" dirty="0">
                <a:solidFill>
                  <a:srgbClr val="FF0000"/>
                </a:solidFill>
                <a:ea typeface="ＭＳ Ｐゴシック" charset="0"/>
              </a:rPr>
              <a:t>وصايا 1 بطرس 1: 13-15</a:t>
            </a:r>
            <a:endParaRPr lang="en-US" dirty="0">
              <a:ea typeface="ＭＳ Ｐゴシック" charset="0"/>
            </a:endParaRPr>
          </a:p>
        </p:txBody>
      </p:sp>
      <p:sp>
        <p:nvSpPr>
          <p:cNvPr id="344070" name="Text Box 6"/>
          <p:cNvSpPr txBox="1">
            <a:spLocks noChangeArrowheads="1"/>
          </p:cNvSpPr>
          <p:nvPr/>
        </p:nvSpPr>
        <p:spPr bwMode="auto">
          <a:xfrm>
            <a:off x="152400" y="3048000"/>
            <a:ext cx="8839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كونوا منضبطين</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344071" name="Text Box 7"/>
          <p:cNvSpPr txBox="1">
            <a:spLocks noChangeArrowheads="1"/>
          </p:cNvSpPr>
          <p:nvPr/>
        </p:nvSpPr>
        <p:spPr bwMode="auto">
          <a:xfrm>
            <a:off x="152400" y="3886200"/>
            <a:ext cx="8839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defRPr/>
            </a:pPr>
            <a:r>
              <a:rPr lang="ar-JO" sz="4000" b="1" dirty="0">
                <a:solidFill>
                  <a:schemeClr val="bg1"/>
                </a:solidFill>
                <a:latin typeface="Arial" panose="020B0604020202020204" pitchFamily="34" charset="0"/>
                <a:cs typeface="Arial" panose="020B0604020202020204" pitchFamily="34" charset="0"/>
              </a:rPr>
              <a:t>ضعوا رجائكم ...</a:t>
            </a:r>
            <a:endParaRPr lang="en-US" sz="4000" b="1" dirty="0">
              <a:solidFill>
                <a:schemeClr val="bg1"/>
              </a:solidFill>
              <a:latin typeface="Arial" panose="020B0604020202020204" pitchFamily="34" charset="0"/>
              <a:cs typeface="Arial" panose="020B0604020202020204" pitchFamily="34" charset="0"/>
            </a:endParaRPr>
          </a:p>
        </p:txBody>
      </p:sp>
      <p:sp>
        <p:nvSpPr>
          <p:cNvPr id="344072" name="Text Box 8"/>
          <p:cNvSpPr txBox="1">
            <a:spLocks noChangeArrowheads="1"/>
          </p:cNvSpPr>
          <p:nvPr/>
        </p:nvSpPr>
        <p:spPr bwMode="auto">
          <a:xfrm>
            <a:off x="152400" y="4724400"/>
            <a:ext cx="8839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لا تتوافق مع... الرغبات الشريرة</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344073" name="Text Box 9"/>
          <p:cNvSpPr txBox="1">
            <a:spLocks noChangeArrowheads="1"/>
          </p:cNvSpPr>
          <p:nvPr/>
        </p:nvSpPr>
        <p:spPr bwMode="auto">
          <a:xfrm>
            <a:off x="152400" y="5562600"/>
            <a:ext cx="8839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كونوا قديسين</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344074" name="Rectangle 10"/>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2000" b="1" dirty="0">
                <a:solidFill>
                  <a:schemeClr val="bg1"/>
                </a:solidFill>
                <a:latin typeface="Arial" panose="020B0604020202020204" pitchFamily="34" charset="0"/>
                <a:ea typeface="+mn-ea"/>
                <a:cs typeface="Arial" panose="020B0604020202020204" pitchFamily="34" charset="0"/>
              </a:rPr>
              <a:t>280أ</a:t>
            </a:r>
            <a:endParaRPr lang="en-US" sz="20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4067"/>
                                        </p:tgtEl>
                                        <p:attrNameLst>
                                          <p:attrName>style.visibility</p:attrName>
                                        </p:attrNameLst>
                                      </p:cBhvr>
                                      <p:to>
                                        <p:strVal val="visible"/>
                                      </p:to>
                                    </p:set>
                                    <p:anim calcmode="lin" valueType="num">
                                      <p:cBhvr>
                                        <p:cTn id="7" dur="500" fill="hold"/>
                                        <p:tgtEl>
                                          <p:spTgt spid="344067"/>
                                        </p:tgtEl>
                                        <p:attrNameLst>
                                          <p:attrName>ppt_w</p:attrName>
                                        </p:attrNameLst>
                                      </p:cBhvr>
                                      <p:tavLst>
                                        <p:tav tm="0">
                                          <p:val>
                                            <p:fltVal val="0"/>
                                          </p:val>
                                        </p:tav>
                                        <p:tav tm="100000">
                                          <p:val>
                                            <p:strVal val="#ppt_w"/>
                                          </p:val>
                                        </p:tav>
                                      </p:tavLst>
                                    </p:anim>
                                    <p:anim calcmode="lin" valueType="num">
                                      <p:cBhvr>
                                        <p:cTn id="8" dur="500" fill="hold"/>
                                        <p:tgtEl>
                                          <p:spTgt spid="34406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44070"/>
                                        </p:tgtEl>
                                        <p:attrNameLst>
                                          <p:attrName>style.visibility</p:attrName>
                                        </p:attrNameLst>
                                      </p:cBhvr>
                                      <p:to>
                                        <p:strVal val="visible"/>
                                      </p:to>
                                    </p:set>
                                    <p:anim calcmode="lin" valueType="num">
                                      <p:cBhvr>
                                        <p:cTn id="13" dur="500" fill="hold"/>
                                        <p:tgtEl>
                                          <p:spTgt spid="344070"/>
                                        </p:tgtEl>
                                        <p:attrNameLst>
                                          <p:attrName>ppt_w</p:attrName>
                                        </p:attrNameLst>
                                      </p:cBhvr>
                                      <p:tavLst>
                                        <p:tav tm="0">
                                          <p:val>
                                            <p:fltVal val="0"/>
                                          </p:val>
                                        </p:tav>
                                        <p:tav tm="100000">
                                          <p:val>
                                            <p:strVal val="#ppt_w"/>
                                          </p:val>
                                        </p:tav>
                                      </p:tavLst>
                                    </p:anim>
                                    <p:anim calcmode="lin" valueType="num">
                                      <p:cBhvr>
                                        <p:cTn id="14" dur="500" fill="hold"/>
                                        <p:tgtEl>
                                          <p:spTgt spid="344070"/>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44071"/>
                                        </p:tgtEl>
                                        <p:attrNameLst>
                                          <p:attrName>style.visibility</p:attrName>
                                        </p:attrNameLst>
                                      </p:cBhvr>
                                      <p:to>
                                        <p:strVal val="visible"/>
                                      </p:to>
                                    </p:set>
                                    <p:anim calcmode="lin" valueType="num">
                                      <p:cBhvr>
                                        <p:cTn id="19" dur="500" fill="hold"/>
                                        <p:tgtEl>
                                          <p:spTgt spid="344071"/>
                                        </p:tgtEl>
                                        <p:attrNameLst>
                                          <p:attrName>ppt_w</p:attrName>
                                        </p:attrNameLst>
                                      </p:cBhvr>
                                      <p:tavLst>
                                        <p:tav tm="0">
                                          <p:val>
                                            <p:fltVal val="0"/>
                                          </p:val>
                                        </p:tav>
                                        <p:tav tm="100000">
                                          <p:val>
                                            <p:strVal val="#ppt_w"/>
                                          </p:val>
                                        </p:tav>
                                      </p:tavLst>
                                    </p:anim>
                                    <p:anim calcmode="lin" valueType="num">
                                      <p:cBhvr>
                                        <p:cTn id="20" dur="500" fill="hold"/>
                                        <p:tgtEl>
                                          <p:spTgt spid="344071"/>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44072"/>
                                        </p:tgtEl>
                                        <p:attrNameLst>
                                          <p:attrName>style.visibility</p:attrName>
                                        </p:attrNameLst>
                                      </p:cBhvr>
                                      <p:to>
                                        <p:strVal val="visible"/>
                                      </p:to>
                                    </p:set>
                                    <p:anim calcmode="lin" valueType="num">
                                      <p:cBhvr>
                                        <p:cTn id="25" dur="500" fill="hold"/>
                                        <p:tgtEl>
                                          <p:spTgt spid="344072"/>
                                        </p:tgtEl>
                                        <p:attrNameLst>
                                          <p:attrName>ppt_w</p:attrName>
                                        </p:attrNameLst>
                                      </p:cBhvr>
                                      <p:tavLst>
                                        <p:tav tm="0">
                                          <p:val>
                                            <p:fltVal val="0"/>
                                          </p:val>
                                        </p:tav>
                                        <p:tav tm="100000">
                                          <p:val>
                                            <p:strVal val="#ppt_w"/>
                                          </p:val>
                                        </p:tav>
                                      </p:tavLst>
                                    </p:anim>
                                    <p:anim calcmode="lin" valueType="num">
                                      <p:cBhvr>
                                        <p:cTn id="26" dur="500" fill="hold"/>
                                        <p:tgtEl>
                                          <p:spTgt spid="344072"/>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44073"/>
                                        </p:tgtEl>
                                        <p:attrNameLst>
                                          <p:attrName>style.visibility</p:attrName>
                                        </p:attrNameLst>
                                      </p:cBhvr>
                                      <p:to>
                                        <p:strVal val="visible"/>
                                      </p:to>
                                    </p:set>
                                    <p:anim calcmode="lin" valueType="num">
                                      <p:cBhvr>
                                        <p:cTn id="31" dur="500" fill="hold"/>
                                        <p:tgtEl>
                                          <p:spTgt spid="344073"/>
                                        </p:tgtEl>
                                        <p:attrNameLst>
                                          <p:attrName>ppt_w</p:attrName>
                                        </p:attrNameLst>
                                      </p:cBhvr>
                                      <p:tavLst>
                                        <p:tav tm="0">
                                          <p:val>
                                            <p:fltVal val="0"/>
                                          </p:val>
                                        </p:tav>
                                        <p:tav tm="100000">
                                          <p:val>
                                            <p:strVal val="#ppt_w"/>
                                          </p:val>
                                        </p:tav>
                                      </p:tavLst>
                                    </p:anim>
                                    <p:anim calcmode="lin" valueType="num">
                                      <p:cBhvr>
                                        <p:cTn id="32" dur="500" fill="hold"/>
                                        <p:tgtEl>
                                          <p:spTgt spid="3440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7" grpId="0"/>
      <p:bldP spid="344070" grpId="0"/>
      <p:bldP spid="344071" grpId="0"/>
      <p:bldP spid="344072" grpId="0"/>
      <p:bldP spid="34407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MF - Plate 2"/>
          <p:cNvPicPr>
            <a:picLocks noChangeAspect="1" noChangeArrowheads="1"/>
          </p:cNvPicPr>
          <p:nvPr/>
        </p:nvPicPr>
        <p:blipFill>
          <a:blip r:embed="rId3" cstate="screen">
            <a:lum bright="-6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6115" name="Text Box 3"/>
          <p:cNvSpPr txBox="1">
            <a:spLocks noChangeArrowheads="1"/>
          </p:cNvSpPr>
          <p:nvPr/>
        </p:nvSpPr>
        <p:spPr bwMode="auto">
          <a:xfrm>
            <a:off x="-324544" y="2986088"/>
            <a:ext cx="9144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 بفكر مستعد</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427011" name="Rectangle 4"/>
          <p:cNvSpPr>
            <a:spLocks noGrp="1" noChangeArrowheads="1"/>
          </p:cNvSpPr>
          <p:nvPr>
            <p:ph type="title" idx="4294967295"/>
          </p:nvPr>
        </p:nvSpPr>
        <p:spPr>
          <a:xfrm>
            <a:off x="304800" y="1020763"/>
            <a:ext cx="8610600" cy="731837"/>
          </a:xfrm>
          <a:solidFill>
            <a:srgbClr val="000000"/>
          </a:solidFill>
        </p:spPr>
        <p:txBody>
          <a:bodyPr/>
          <a:lstStyle/>
          <a:p>
            <a:pPr eaLnBrk="1" hangingPunct="1"/>
            <a:r>
              <a:rPr lang="ar-JO" dirty="0">
                <a:solidFill>
                  <a:srgbClr val="FFFF00"/>
                </a:solidFill>
                <a:ea typeface="ＭＳ Ｐゴシック" charset="0"/>
              </a:rPr>
              <a:t>وصيتان يونانيتان </a:t>
            </a:r>
            <a:r>
              <a:rPr lang="ar-JO" dirty="0">
                <a:solidFill>
                  <a:schemeClr val="bg1"/>
                </a:solidFill>
                <a:ea typeface="ＭＳ Ｐゴシック" charset="0"/>
              </a:rPr>
              <a:t>(1: 13-15)</a:t>
            </a:r>
            <a:endParaRPr lang="en-US" dirty="0">
              <a:solidFill>
                <a:srgbClr val="FFFF00"/>
              </a:solidFill>
              <a:ea typeface="ＭＳ Ｐゴシック" charset="0"/>
            </a:endParaRPr>
          </a:p>
        </p:txBody>
      </p:sp>
      <p:sp>
        <p:nvSpPr>
          <p:cNvPr id="346117" name="Text Box 5"/>
          <p:cNvSpPr txBox="1">
            <a:spLocks noChangeArrowheads="1"/>
          </p:cNvSpPr>
          <p:nvPr/>
        </p:nvSpPr>
        <p:spPr bwMode="auto">
          <a:xfrm>
            <a:off x="-324544" y="3840163"/>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 بانضباط</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346118" name="Text Box 6"/>
          <p:cNvSpPr txBox="1">
            <a:spLocks noChangeArrowheads="1"/>
          </p:cNvSpPr>
          <p:nvPr/>
        </p:nvSpPr>
        <p:spPr bwMode="auto">
          <a:xfrm>
            <a:off x="-324544" y="2133600"/>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defRPr/>
            </a:pPr>
            <a:r>
              <a:rPr lang="ar-JO" sz="4000" b="1" dirty="0">
                <a:latin typeface="Arial" panose="020B0604020202020204" pitchFamily="34" charset="0"/>
                <a:cs typeface="Arial" panose="020B0604020202020204" pitchFamily="34" charset="0"/>
              </a:rPr>
              <a:t>ضعوا رجاءكم</a:t>
            </a:r>
            <a:endParaRPr lang="en-US" sz="4000" b="1" dirty="0">
              <a:latin typeface="Arial" panose="020B0604020202020204" pitchFamily="34" charset="0"/>
              <a:cs typeface="Arial" panose="020B0604020202020204" pitchFamily="34" charset="0"/>
            </a:endParaRPr>
          </a:p>
        </p:txBody>
      </p:sp>
      <p:sp>
        <p:nvSpPr>
          <p:cNvPr id="346119" name="Text Box 7"/>
          <p:cNvSpPr txBox="1">
            <a:spLocks noChangeArrowheads="1"/>
          </p:cNvSpPr>
          <p:nvPr/>
        </p:nvSpPr>
        <p:spPr bwMode="auto">
          <a:xfrm>
            <a:off x="-19744" y="5546725"/>
            <a:ext cx="8839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 غير متوافقين مع ... الرغبات الشريرة</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346120" name="Text Box 8"/>
          <p:cNvSpPr txBox="1">
            <a:spLocks noChangeArrowheads="1"/>
          </p:cNvSpPr>
          <p:nvPr/>
        </p:nvSpPr>
        <p:spPr bwMode="auto">
          <a:xfrm>
            <a:off x="-324544" y="4692650"/>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defRPr/>
            </a:pPr>
            <a:r>
              <a:rPr lang="ar-JO" sz="4000" b="1" dirty="0">
                <a:latin typeface="Arial" panose="020B0604020202020204" pitchFamily="34" charset="0"/>
                <a:cs typeface="Arial" panose="020B0604020202020204" pitchFamily="34" charset="0"/>
              </a:rPr>
              <a:t>كونوا قديسين</a:t>
            </a:r>
            <a:endParaRPr lang="en-US" sz="4000" b="1" dirty="0">
              <a:solidFill>
                <a:schemeClr val="bg1"/>
              </a:solidFill>
              <a:latin typeface="Arial" panose="020B0604020202020204" pitchFamily="34" charset="0"/>
              <a:cs typeface="Arial" panose="020B0604020202020204" pitchFamily="34" charset="0"/>
            </a:endParaRPr>
          </a:p>
        </p:txBody>
      </p:sp>
      <p:sp>
        <p:nvSpPr>
          <p:cNvPr id="346121" name="Rectangle 9"/>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2000" b="1" dirty="0">
                <a:solidFill>
                  <a:schemeClr val="bg1"/>
                </a:solidFill>
                <a:latin typeface="Arial" panose="020B0604020202020204" pitchFamily="34" charset="0"/>
                <a:ea typeface="+mn-ea"/>
                <a:cs typeface="Arial" panose="020B0604020202020204" pitchFamily="34" charset="0"/>
              </a:rPr>
              <a:t>280أ</a:t>
            </a:r>
            <a:endParaRPr lang="en-US" sz="20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6115"/>
                                        </p:tgtEl>
                                        <p:attrNameLst>
                                          <p:attrName>style.visibility</p:attrName>
                                        </p:attrNameLst>
                                      </p:cBhvr>
                                      <p:to>
                                        <p:strVal val="visible"/>
                                      </p:to>
                                    </p:set>
                                    <p:anim calcmode="lin" valueType="num">
                                      <p:cBhvr>
                                        <p:cTn id="7" dur="500" fill="hold"/>
                                        <p:tgtEl>
                                          <p:spTgt spid="346115"/>
                                        </p:tgtEl>
                                        <p:attrNameLst>
                                          <p:attrName>ppt_w</p:attrName>
                                        </p:attrNameLst>
                                      </p:cBhvr>
                                      <p:tavLst>
                                        <p:tav tm="0">
                                          <p:val>
                                            <p:fltVal val="0"/>
                                          </p:val>
                                        </p:tav>
                                        <p:tav tm="100000">
                                          <p:val>
                                            <p:strVal val="#ppt_w"/>
                                          </p:val>
                                        </p:tav>
                                      </p:tavLst>
                                    </p:anim>
                                    <p:anim calcmode="lin" valueType="num">
                                      <p:cBhvr>
                                        <p:cTn id="8" dur="500" fill="hold"/>
                                        <p:tgtEl>
                                          <p:spTgt spid="346115"/>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46117"/>
                                        </p:tgtEl>
                                        <p:attrNameLst>
                                          <p:attrName>style.visibility</p:attrName>
                                        </p:attrNameLst>
                                      </p:cBhvr>
                                      <p:to>
                                        <p:strVal val="visible"/>
                                      </p:to>
                                    </p:set>
                                    <p:anim calcmode="lin" valueType="num">
                                      <p:cBhvr>
                                        <p:cTn id="13" dur="500" fill="hold"/>
                                        <p:tgtEl>
                                          <p:spTgt spid="346117"/>
                                        </p:tgtEl>
                                        <p:attrNameLst>
                                          <p:attrName>ppt_w</p:attrName>
                                        </p:attrNameLst>
                                      </p:cBhvr>
                                      <p:tavLst>
                                        <p:tav tm="0">
                                          <p:val>
                                            <p:fltVal val="0"/>
                                          </p:val>
                                        </p:tav>
                                        <p:tav tm="100000">
                                          <p:val>
                                            <p:strVal val="#ppt_w"/>
                                          </p:val>
                                        </p:tav>
                                      </p:tavLst>
                                    </p:anim>
                                    <p:anim calcmode="lin" valueType="num">
                                      <p:cBhvr>
                                        <p:cTn id="14" dur="500" fill="hold"/>
                                        <p:tgtEl>
                                          <p:spTgt spid="346117"/>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46118"/>
                                        </p:tgtEl>
                                        <p:attrNameLst>
                                          <p:attrName>style.visibility</p:attrName>
                                        </p:attrNameLst>
                                      </p:cBhvr>
                                      <p:to>
                                        <p:strVal val="visible"/>
                                      </p:to>
                                    </p:set>
                                    <p:anim calcmode="lin" valueType="num">
                                      <p:cBhvr>
                                        <p:cTn id="19" dur="500" fill="hold"/>
                                        <p:tgtEl>
                                          <p:spTgt spid="346118"/>
                                        </p:tgtEl>
                                        <p:attrNameLst>
                                          <p:attrName>ppt_w</p:attrName>
                                        </p:attrNameLst>
                                      </p:cBhvr>
                                      <p:tavLst>
                                        <p:tav tm="0">
                                          <p:val>
                                            <p:fltVal val="0"/>
                                          </p:val>
                                        </p:tav>
                                        <p:tav tm="100000">
                                          <p:val>
                                            <p:strVal val="#ppt_w"/>
                                          </p:val>
                                        </p:tav>
                                      </p:tavLst>
                                    </p:anim>
                                    <p:anim calcmode="lin" valueType="num">
                                      <p:cBhvr>
                                        <p:cTn id="20" dur="500" fill="hold"/>
                                        <p:tgtEl>
                                          <p:spTgt spid="346118"/>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46119"/>
                                        </p:tgtEl>
                                        <p:attrNameLst>
                                          <p:attrName>style.visibility</p:attrName>
                                        </p:attrNameLst>
                                      </p:cBhvr>
                                      <p:to>
                                        <p:strVal val="visible"/>
                                      </p:to>
                                    </p:set>
                                    <p:anim calcmode="lin" valueType="num">
                                      <p:cBhvr>
                                        <p:cTn id="25" dur="500" fill="hold"/>
                                        <p:tgtEl>
                                          <p:spTgt spid="346119"/>
                                        </p:tgtEl>
                                        <p:attrNameLst>
                                          <p:attrName>ppt_w</p:attrName>
                                        </p:attrNameLst>
                                      </p:cBhvr>
                                      <p:tavLst>
                                        <p:tav tm="0">
                                          <p:val>
                                            <p:fltVal val="0"/>
                                          </p:val>
                                        </p:tav>
                                        <p:tav tm="100000">
                                          <p:val>
                                            <p:strVal val="#ppt_w"/>
                                          </p:val>
                                        </p:tav>
                                      </p:tavLst>
                                    </p:anim>
                                    <p:anim calcmode="lin" valueType="num">
                                      <p:cBhvr>
                                        <p:cTn id="26" dur="500" fill="hold"/>
                                        <p:tgtEl>
                                          <p:spTgt spid="346119"/>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46120"/>
                                        </p:tgtEl>
                                        <p:attrNameLst>
                                          <p:attrName>style.visibility</p:attrName>
                                        </p:attrNameLst>
                                      </p:cBhvr>
                                      <p:to>
                                        <p:strVal val="visible"/>
                                      </p:to>
                                    </p:set>
                                    <p:anim calcmode="lin" valueType="num">
                                      <p:cBhvr>
                                        <p:cTn id="31" dur="500" fill="hold"/>
                                        <p:tgtEl>
                                          <p:spTgt spid="346120"/>
                                        </p:tgtEl>
                                        <p:attrNameLst>
                                          <p:attrName>ppt_w</p:attrName>
                                        </p:attrNameLst>
                                      </p:cBhvr>
                                      <p:tavLst>
                                        <p:tav tm="0">
                                          <p:val>
                                            <p:fltVal val="0"/>
                                          </p:val>
                                        </p:tav>
                                        <p:tav tm="100000">
                                          <p:val>
                                            <p:strVal val="#ppt_w"/>
                                          </p:val>
                                        </p:tav>
                                      </p:tavLst>
                                    </p:anim>
                                    <p:anim calcmode="lin" valueType="num">
                                      <p:cBhvr>
                                        <p:cTn id="32" dur="500" fill="hold"/>
                                        <p:tgtEl>
                                          <p:spTgt spid="3461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5" grpId="0"/>
      <p:bldP spid="346117" grpId="0"/>
      <p:bldP spid="346118" grpId="0"/>
      <p:bldP spid="346119" grpId="0"/>
      <p:bldP spid="34612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7315" name="Text Box 3"/>
          <p:cNvSpPr txBox="1">
            <a:spLocks noChangeArrowheads="1"/>
          </p:cNvSpPr>
          <p:nvPr/>
        </p:nvSpPr>
        <p:spPr bwMode="auto">
          <a:xfrm>
            <a:off x="838200" y="3409950"/>
            <a:ext cx="7924800" cy="1200329"/>
          </a:xfrm>
          <a:prstGeom prst="rect">
            <a:avLst/>
          </a:prstGeom>
          <a:noFill/>
          <a:ln w="9525">
            <a:noFill/>
            <a:miter lim="800000"/>
            <a:headEnd/>
            <a:tailEnd/>
          </a:ln>
          <a:effectLst/>
        </p:spPr>
        <p:txBody>
          <a:bodyPr>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indent="0" algn="r">
              <a:buNone/>
            </a:pPr>
            <a:r>
              <a:rPr lang="ar-JO" dirty="0">
                <a:latin typeface="Arial" panose="020B0604020202020204" pitchFamily="34" charset="0"/>
                <a:cs typeface="Arial" panose="020B0604020202020204" pitchFamily="34" charset="0"/>
              </a:rPr>
              <a:t>أ) الله هو مثالنا (13-16)</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97316"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ar-JO" dirty="0">
                <a:solidFill>
                  <a:schemeClr val="bg1"/>
                </a:solidFill>
                <a:latin typeface="Arial Black" charset="0"/>
              </a:rPr>
              <a:t>لماذا نستبدل الرغبات الشريرة </a:t>
            </a:r>
            <a:br>
              <a:rPr lang="ar-JO" dirty="0">
                <a:solidFill>
                  <a:schemeClr val="bg1"/>
                </a:solidFill>
                <a:latin typeface="Arial Black" charset="0"/>
              </a:rPr>
            </a:br>
            <a:r>
              <a:rPr lang="ar-JO" dirty="0">
                <a:solidFill>
                  <a:schemeClr val="bg1"/>
                </a:solidFill>
                <a:latin typeface="Arial Black" charset="0"/>
              </a:rPr>
              <a:t>من حياتنا السابقة </a:t>
            </a:r>
            <a:br>
              <a:rPr lang="ar-JO" dirty="0">
                <a:solidFill>
                  <a:schemeClr val="bg1"/>
                </a:solidFill>
                <a:latin typeface="Arial Black" charset="0"/>
              </a:rPr>
            </a:br>
            <a:r>
              <a:rPr lang="ar-JO" dirty="0">
                <a:solidFill>
                  <a:schemeClr val="bg1"/>
                </a:solidFill>
                <a:latin typeface="Arial Black" charset="0"/>
              </a:rPr>
              <a:t>بالطهارة الأخلاقية الآن؟</a:t>
            </a:r>
            <a:endParaRPr lang="en-US" dirty="0">
              <a:solidFill>
                <a:schemeClr val="bg1"/>
              </a:solidFill>
              <a:latin typeface="Arial Black" charset="0"/>
            </a:endParaRPr>
          </a:p>
        </p:txBody>
      </p:sp>
      <p:sp>
        <p:nvSpPr>
          <p:cNvPr id="397317"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2000" b="1" dirty="0">
                <a:solidFill>
                  <a:schemeClr val="bg1"/>
                </a:solidFill>
                <a:latin typeface="Arial" panose="020B0604020202020204" pitchFamily="34" charset="0"/>
                <a:ea typeface="+mn-ea"/>
                <a:cs typeface="Arial" panose="020B0604020202020204" pitchFamily="34" charset="0"/>
              </a:rPr>
              <a:t>280أ</a:t>
            </a:r>
            <a:endParaRPr lang="en-US" sz="20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97315">
                                            <p:txEl>
                                              <p:pRg st="0" end="0"/>
                                            </p:txEl>
                                          </p:spTgt>
                                        </p:tgtEl>
                                        <p:attrNameLst>
                                          <p:attrName>style.visibility</p:attrName>
                                        </p:attrNameLst>
                                      </p:cBhvr>
                                      <p:to>
                                        <p:strVal val="visible"/>
                                      </p:to>
                                    </p:set>
                                    <p:anim calcmode="lin" valueType="num">
                                      <p:cBhvr additive="base">
                                        <p:cTn id="7" dur="5000" fill="hold"/>
                                        <p:tgtEl>
                                          <p:spTgt spid="39731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973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5"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Thron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819150"/>
            <a:ext cx="9253538" cy="13150850"/>
          </a:xfrm>
        </p:spPr>
      </p:pic>
      <p:sp>
        <p:nvSpPr>
          <p:cNvPr id="348163" name="Rectangle 3"/>
          <p:cNvSpPr>
            <a:spLocks noGrp="1" noChangeArrowheads="1"/>
          </p:cNvSpPr>
          <p:nvPr>
            <p:ph type="title"/>
          </p:nvPr>
        </p:nvSpPr>
        <p:spPr>
          <a:xfrm>
            <a:off x="468313" y="5715000"/>
            <a:ext cx="8243887" cy="1225550"/>
          </a:xfrm>
          <a:effectLst>
            <a:outerShdw blurRad="63500" dist="35921" dir="2700000" algn="ctr" rotWithShape="0">
              <a:srgbClr val="000000">
                <a:alpha val="74998"/>
              </a:srgbClr>
            </a:outerShdw>
          </a:effectLst>
        </p:spPr>
        <p:txBody>
          <a:bodyPr/>
          <a:lstStyle/>
          <a:p>
            <a:pPr eaLnBrk="1" hangingPunct="1">
              <a:defRPr/>
            </a:pPr>
            <a:r>
              <a:rPr lang="ar-JO" sz="3600" dirty="0">
                <a:solidFill>
                  <a:schemeClr val="bg1"/>
                </a:solidFill>
                <a:cs typeface="Arial" panose="020B0604020202020204" pitchFamily="34" charset="0"/>
              </a:rPr>
              <a:t>الله مثالنا قدّوس (1: 13- 16).</a:t>
            </a:r>
            <a:endParaRPr lang="en-US" sz="3600" dirty="0">
              <a:solidFill>
                <a:schemeClr val="bg1"/>
              </a:solidFill>
              <a:cs typeface="Arial" panose="020B0604020202020204" pitchFamily="34" charset="0"/>
            </a:endParaRPr>
          </a:p>
        </p:txBody>
      </p:sp>
      <p:sp>
        <p:nvSpPr>
          <p:cNvPr id="348164" name="Text Box 4"/>
          <p:cNvSpPr txBox="1">
            <a:spLocks noChangeArrowheads="1"/>
          </p:cNvSpPr>
          <p:nvPr/>
        </p:nvSpPr>
        <p:spPr bwMode="auto">
          <a:xfrm>
            <a:off x="152400" y="-47625"/>
            <a:ext cx="3048000" cy="224676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من يستطيع</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حتى أن يبدأ إدراك قداسة الله</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عند عرشه</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(رؤيا 4- 5)؟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348165"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48163"/>
                                        </p:tgtEl>
                                        <p:attrNameLst>
                                          <p:attrName>style.visibility</p:attrName>
                                        </p:attrNameLst>
                                      </p:cBhvr>
                                      <p:to>
                                        <p:strVal val="visible"/>
                                      </p:to>
                                    </p:set>
                                    <p:animEffect transition="in" filter="dissolve">
                                      <p:cBhvr>
                                        <p:cTn id="7" dur="3000"/>
                                        <p:tgtEl>
                                          <p:spTgt spid="348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164"/>
                                        </p:tgtEl>
                                        <p:attrNameLst>
                                          <p:attrName>style.visibility</p:attrName>
                                        </p:attrNameLst>
                                      </p:cBhvr>
                                      <p:to>
                                        <p:strVal val="visible"/>
                                      </p:to>
                                    </p:set>
                                    <p:animEffect transition="in" filter="dissolve">
                                      <p:cBhvr>
                                        <p:cTn id="12" dur="500"/>
                                        <p:tgtEl>
                                          <p:spTgt spid="3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p:bldP spid="34816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750" y="701675"/>
            <a:ext cx="8229600" cy="1143000"/>
          </a:xfrm>
        </p:spPr>
        <p:txBody>
          <a:bodyPr rtlCol="0">
            <a:normAutofit/>
          </a:bodyPr>
          <a:lstStyle/>
          <a:p>
            <a:pPr eaLnBrk="1" fontAlgn="auto" hangingPunct="1">
              <a:spcAft>
                <a:spcPts val="0"/>
              </a:spcAft>
              <a:defRPr/>
            </a:pPr>
            <a:r>
              <a:rPr lang="ar-JO" sz="4000" b="1" u="sng" dirty="0">
                <a:solidFill>
                  <a:schemeClr val="bg1"/>
                </a:solidFill>
                <a:effectLst>
                  <a:glow rad="50800">
                    <a:schemeClr val="tx1">
                      <a:lumMod val="95000"/>
                      <a:lumOff val="5000"/>
                      <a:alpha val="5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1 بطرس 1: 13- 21</a:t>
            </a:r>
            <a:endParaRPr lang="en-SG" sz="4000" b="1" u="sng" dirty="0">
              <a:solidFill>
                <a:schemeClr val="bg1"/>
              </a:solidFill>
              <a:effectLst>
                <a:glow rad="50800">
                  <a:schemeClr val="tx1">
                    <a:lumMod val="95000"/>
                    <a:lumOff val="5000"/>
                    <a:alpha val="5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endParaRPr>
          </a:p>
        </p:txBody>
      </p:sp>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لذلك منطقوا أحقاء ذهنكم </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صاحين، فألقوا رجاءكم بالتمام </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على النعمة </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التي يؤتى بها إليكم </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عند استعلان </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يسوع المسيح.</a:t>
            </a:r>
            <a:endParaRPr kumimoji="0" lang="en-SG"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Tree>
  </p:cSld>
  <p:clrMapOvr>
    <a:masterClrMapping/>
  </p:clrMapOvr>
  <p:transition/>
</p:sld>
</file>

<file path=ppt/theme/theme1.xml><?xml version="1.0" encoding="utf-8"?>
<a:theme xmlns:a="http://schemas.openxmlformats.org/drawingml/2006/main" name="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Fishbowl">
  <a:themeElements>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fontScheme name="Fishbowl">
      <a:majorFont>
        <a:latin typeface="Century Gothic"/>
        <a:ea typeface="ヒラギノ角ゴ Pro W3"/>
        <a:cs typeface="ヒラギノ角ゴ Pro W3"/>
      </a:majorFont>
      <a:minorFont>
        <a:latin typeface="Century Gothic"/>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ishbowl 1">
        <a:dk1>
          <a:srgbClr val="777777"/>
        </a:dk1>
        <a:lt1>
          <a:srgbClr val="FFFFFF"/>
        </a:lt1>
        <a:dk2>
          <a:srgbClr val="90C0E5"/>
        </a:dk2>
        <a:lt2>
          <a:srgbClr val="FFFFFF"/>
        </a:lt2>
        <a:accent1>
          <a:srgbClr val="909082"/>
        </a:accent1>
        <a:accent2>
          <a:srgbClr val="809EA8"/>
        </a:accent2>
        <a:accent3>
          <a:srgbClr val="C6DCF0"/>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orrugated">
  <a:themeElements>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fontScheme name="Corrugated">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rugated 2">
        <a:dk1>
          <a:srgbClr val="000000"/>
        </a:dk1>
        <a:lt1>
          <a:srgbClr val="6B9F6E"/>
        </a:lt1>
        <a:dk2>
          <a:srgbClr val="000000"/>
        </a:dk2>
        <a:lt2>
          <a:srgbClr val="777777"/>
        </a:lt2>
        <a:accent1>
          <a:srgbClr val="909082"/>
        </a:accent1>
        <a:accent2>
          <a:srgbClr val="809EA8"/>
        </a:accent2>
        <a:accent3>
          <a:srgbClr val="BACDBA"/>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2_Sparkles">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2_Fla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Japanese Art">
  <a:themeElements>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fontScheme name="2_Japanese Art">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ube">
  <a:themeElements>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fontScheme name="2_Tub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Tube 1">
        <a:dk1>
          <a:srgbClr val="5C1F00"/>
        </a:dk1>
        <a:lt1>
          <a:srgbClr val="FFC118"/>
        </a:lt1>
        <a:dk2>
          <a:srgbClr val="C1080A"/>
        </a:dk2>
        <a:lt2>
          <a:srgbClr val="FFC118"/>
        </a:lt2>
        <a:accent1>
          <a:srgbClr val="800000"/>
        </a:accent1>
        <a:accent2>
          <a:srgbClr val="BE7960"/>
        </a:accent2>
        <a:accent3>
          <a:srgbClr val="DDAAAA"/>
        </a:accent3>
        <a:accent4>
          <a:srgbClr val="DAA413"/>
        </a:accent4>
        <a:accent5>
          <a:srgbClr val="C0AA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2_Just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2_Clipboar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2_Balanc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2_Northern Light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2_Compas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_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2_Fla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Go">
  <a:themeElements>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fontScheme name="Go">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11156</TotalTime>
  <Words>18107</Words>
  <Application>Microsoft Macintosh PowerPoint</Application>
  <PresentationFormat>On-screen Show (4:3)</PresentationFormat>
  <Paragraphs>2855</Paragraphs>
  <Slides>365</Slides>
  <Notes>185</Notes>
  <HiddenSlides>0</HiddenSlides>
  <MMClips>0</MMClips>
  <ScaleCrop>false</ScaleCrop>
  <HeadingPairs>
    <vt:vector size="8" baseType="variant">
      <vt:variant>
        <vt:lpstr>Fonts Used</vt:lpstr>
      </vt:variant>
      <vt:variant>
        <vt:i4>26</vt:i4>
      </vt:variant>
      <vt:variant>
        <vt:lpstr>Theme</vt:lpstr>
      </vt:variant>
      <vt:variant>
        <vt:i4>69</vt:i4>
      </vt:variant>
      <vt:variant>
        <vt:lpstr>Embedded OLE Servers</vt:lpstr>
      </vt:variant>
      <vt:variant>
        <vt:i4>3</vt:i4>
      </vt:variant>
      <vt:variant>
        <vt:lpstr>Slide Titles</vt:lpstr>
      </vt:variant>
      <vt:variant>
        <vt:i4>365</vt:i4>
      </vt:variant>
    </vt:vector>
  </HeadingPairs>
  <TitlesOfParts>
    <vt:vector size="463" baseType="lpstr">
      <vt:lpstr>Aril</vt:lpstr>
      <vt:lpstr>ＭＳ Ｐゴシック</vt:lpstr>
      <vt:lpstr>Osaka</vt:lpstr>
      <vt:lpstr>Times</vt:lpstr>
      <vt:lpstr>ヒラギノ角ゴ Pro W3</vt:lpstr>
      <vt:lpstr>Accordance</vt:lpstr>
      <vt:lpstr>Arial</vt:lpstr>
      <vt:lpstr>Arial Black</vt:lpstr>
      <vt:lpstr>Arial Narrow</vt:lpstr>
      <vt:lpstr>Calibri</vt:lpstr>
      <vt:lpstr>Century Gothic</vt:lpstr>
      <vt:lpstr>Comic Sans MS</vt:lpstr>
      <vt:lpstr>Copperplate Gothic Light</vt:lpstr>
      <vt:lpstr>Eras Bold ITC</vt:lpstr>
      <vt:lpstr>Futura</vt:lpstr>
      <vt:lpstr>Georgia</vt:lpstr>
      <vt:lpstr>Helvetica</vt:lpstr>
      <vt:lpstr>Impact</vt:lpstr>
      <vt:lpstr>Monotype Sorts</vt:lpstr>
      <vt:lpstr>Rockwell Extra Bold</vt:lpstr>
      <vt:lpstr>Tahoma</vt:lpstr>
      <vt:lpstr>Times New Roman</vt:lpstr>
      <vt:lpstr>Traditional Arabic</vt:lpstr>
      <vt:lpstr>Trebuchet MS</vt:lpstr>
      <vt:lpstr>Verdana</vt:lpstr>
      <vt:lpstr>Wingdings</vt:lpstr>
      <vt:lpstr>21-1 Peter</vt:lpstr>
      <vt:lpstr>Glare</vt:lpstr>
      <vt:lpstr>Azure</vt:lpstr>
      <vt:lpstr>Highway</vt:lpstr>
      <vt:lpstr>Contemporary</vt:lpstr>
      <vt:lpstr>Frame</vt:lpstr>
      <vt:lpstr>Fossil</vt:lpstr>
      <vt:lpstr>Slit</vt:lpstr>
      <vt:lpstr>Gleam</vt:lpstr>
      <vt:lpstr>Earth</vt:lpstr>
      <vt:lpstr>Diagram</vt:lpstr>
      <vt:lpstr>Chocolate</vt:lpstr>
      <vt:lpstr>Beam</vt:lpstr>
      <vt:lpstr>Default Design</vt:lpstr>
      <vt:lpstr>1_Default Design</vt:lpstr>
      <vt:lpstr>Ocean</vt:lpstr>
      <vt:lpstr>Blank Presentation</vt:lpstr>
      <vt:lpstr>Desk Lamp</vt:lpstr>
      <vt:lpstr>Calm</vt:lpstr>
      <vt:lpstr>Candybar</vt:lpstr>
      <vt:lpstr>Fishbowl</vt:lpstr>
      <vt:lpstr>Corrugated</vt:lpstr>
      <vt:lpstr>Alchemy</vt:lpstr>
      <vt:lpstr>2_Sparkles</vt:lpstr>
      <vt:lpstr>2_Flame</vt:lpstr>
      <vt:lpstr>2_Japanese Art</vt:lpstr>
      <vt:lpstr>2_Tube</vt:lpstr>
      <vt:lpstr>2_Justice</vt:lpstr>
      <vt:lpstr>2_Clipboard</vt:lpstr>
      <vt:lpstr>2_Balance</vt:lpstr>
      <vt:lpstr>2_Northern Lights</vt:lpstr>
      <vt:lpstr>2_Compass</vt:lpstr>
      <vt:lpstr>1_Beam</vt:lpstr>
      <vt:lpstr>1_21-1 Peter</vt:lpstr>
      <vt:lpstr>Office Theme</vt:lpstr>
      <vt:lpstr>3_Flame</vt:lpstr>
      <vt:lpstr>2_Beam</vt:lpstr>
      <vt:lpstr>Blue Diagonal</vt:lpstr>
      <vt:lpstr>Compass</vt:lpstr>
      <vt:lpstr>49_Blank Presentation</vt:lpstr>
      <vt:lpstr>1_Blank Presentation</vt:lpstr>
      <vt:lpstr>2_Blank Presentation</vt:lpstr>
      <vt:lpstr>3_Blank Presentation</vt:lpstr>
      <vt:lpstr>4_Blank Presentation</vt:lpstr>
      <vt:lpstr>2_Office Theme</vt:lpstr>
      <vt:lpstr>3_Office Theme</vt:lpstr>
      <vt:lpstr>50_Blank Presentation</vt:lpstr>
      <vt:lpstr>11_Office Theme</vt:lpstr>
      <vt:lpstr>3_Default Design</vt:lpstr>
      <vt:lpstr>1_Office Theme</vt:lpstr>
      <vt:lpstr>Custom Design</vt:lpstr>
      <vt:lpstr>1_Slit</vt:lpstr>
      <vt:lpstr>22_Default Design</vt:lpstr>
      <vt:lpstr>16_Default Design</vt:lpstr>
      <vt:lpstr>預設簡報設計</vt:lpstr>
      <vt:lpstr>1_Go</vt:lpstr>
      <vt:lpstr>Bar Code</vt:lpstr>
      <vt:lpstr>3_Beam</vt:lpstr>
      <vt:lpstr>1_Ocean</vt:lpstr>
      <vt:lpstr>7_Blank Presentation</vt:lpstr>
      <vt:lpstr>2_Default Design</vt:lpstr>
      <vt:lpstr>Notebook</vt:lpstr>
      <vt:lpstr>2_Ocean</vt:lpstr>
      <vt:lpstr>4_Beam</vt:lpstr>
      <vt:lpstr>5_Blank Presentation</vt:lpstr>
      <vt:lpstr>21_Blank Presentation</vt:lpstr>
      <vt:lpstr>1_Calm</vt:lpstr>
      <vt:lpstr>1_Crumple</vt:lpstr>
      <vt:lpstr>1_Borealis</vt:lpstr>
      <vt:lpstr>Bitmap Image</vt:lpstr>
      <vt:lpstr>Image</vt:lpstr>
      <vt:lpstr>Photo Editor Photo</vt:lpstr>
      <vt:lpstr>١ بطرس</vt:lpstr>
      <vt:lpstr>الكلمة المفتاحية</vt:lpstr>
      <vt:lpstr>الموضوع الرئيسي</vt:lpstr>
      <vt:lpstr>الآية المفتاحية</vt:lpstr>
      <vt:lpstr>البيان الموجز</vt:lpstr>
      <vt:lpstr>بيان الملكوت</vt:lpstr>
      <vt:lpstr>العهد</vt:lpstr>
      <vt:lpstr>الفداء</vt:lpstr>
      <vt:lpstr>النبوة (الرب، الإله) </vt:lpstr>
      <vt:lpstr>١ بطرس مخطط</vt:lpstr>
      <vt:lpstr>PowerPoint Presentation</vt:lpstr>
      <vt:lpstr>كن جاذباً</vt:lpstr>
      <vt:lpstr>هل تعاني ظلماً حالياً؟</vt:lpstr>
      <vt:lpstr>الحجة والفكرة الرئيسية من ١ بطرس</vt:lpstr>
      <vt:lpstr>1. إظهار القداسة والرجاء  (1: 1-2: 12).</vt:lpstr>
      <vt:lpstr>2. أظهر الخضوع لكل من لله والناس  (2: 13-3: 12). </vt:lpstr>
      <vt:lpstr>3. أظهر حياة غير أنانية مثل يسوع  (3: 13-5: 14). </vt:lpstr>
      <vt:lpstr>الفكرة الرئيسية لبطرس الأولى</vt:lpstr>
      <vt:lpstr>أي من هذه الصفات الثلاثة يشكل التحدي الأكبر لك؟</vt:lpstr>
      <vt:lpstr>Black</vt:lpstr>
      <vt:lpstr>كوريا الشمالية 1</vt:lpstr>
      <vt:lpstr>North Korea 2</vt:lpstr>
      <vt:lpstr>North Korea 3</vt:lpstr>
      <vt:lpstr>North Korea 4</vt:lpstr>
      <vt:lpstr>North Korea 5</vt:lpstr>
      <vt:lpstr>I suffer?</vt:lpstr>
      <vt:lpstr>نيرون (54-68 م)</vt:lpstr>
      <vt:lpstr>الخط الزمني لحياة بطرس</vt:lpstr>
      <vt:lpstr>بطرس الأولى</vt:lpstr>
      <vt:lpstr>نيرون يسمم بريتانيكوس</vt:lpstr>
      <vt:lpstr>شكراً يا ابني</vt:lpstr>
      <vt:lpstr>نيرون (54-68 م)</vt:lpstr>
      <vt:lpstr>الكلمات المفتاحية</vt:lpstr>
      <vt:lpstr>مقدمة إلى 1 بطرس</vt:lpstr>
      <vt:lpstr>PowerPoint Presentation</vt:lpstr>
      <vt:lpstr>١بطرس ١ : ١-٢  1 بطرس رسول يسوع المسيح، إلى المتغربين من شتات بنتس وغلاطية وكبدوكية وأسيا وبيثينية، المختارين 2 بمقتضى علم الله الآب السابق، في تقديس الروح للطاعة، ورش دم يسوع المسيح: لتكثر لكم النعمة والسلام.</vt:lpstr>
      <vt:lpstr>١بطرس ١ : ٣-٥  3 مبارك الله أبو ربنا يسوع المسيح، الذي حسب رحمته الكثيرة ولدنا ثانية لرجاء حي، بقيامة يسوع المسيح من الأموات 4 لميراث لا يفنى ولا يتدنس ولا يضمحل، محفوظ في السماوات لأجلكم 5 أنتم الذين بقوة الله محروسون بإيمان، لخلاص مستعد أن يعلن في الزمان الأخير.</vt:lpstr>
      <vt:lpstr>١بطرس ١ : ٦-٧  6 الذي به تبتهجون، مع أنكم الآن - إن كان يجب تحزنون يسيراً بتجارب متنوعة 7 لكي تكون تزكية إيمانكم، وهي أثمن من الذهب الفاني، مع أنه يمتحن بالنار، توجد للمدح والكرامة والمجد عند استعلان يسوع المسيح</vt:lpstr>
      <vt:lpstr>١بطرس ١ : ٨-٩  8 الذي وإن لم تروه تحبونه. ذلك وإن كنتم لا ترونه الآن لكن تؤمنون به، فتبتهجون بفرح لا ينطق به ومجيد 9 نائلين غاية إيمانكم خلاص النفوس. </vt:lpstr>
      <vt:lpstr>١بطرس ١ : ١٠-١١  10 الخلاص الذي فتش وبحث عنه أنبياء، الذين تنبأوا عن النعمة التي لأجلكم 11 باحثين أي وقت أو ما الوقت الذي كان يدل عليه روح المسيح الذي فيهم، إذ سبق فشهد بالآلام التي للمسيح والأمجاد التي بعدها. </vt:lpstr>
      <vt:lpstr>١بطرس ١ : ١٢  12 الذين أعلن لهم أنهم ليس لأنفسهم، بل لنا كانوا يخدمون بهذه الأمور التي أخبرتم بها أنتم الآن، بواسطة الذين بشروكم في الروح القدس المرسل من السماء، التي تشتهي الملائكة أن تطلع عليها. </vt:lpstr>
      <vt:lpstr>من كان بطرس؟</vt:lpstr>
      <vt:lpstr>الخط الزمني لحياة بطرس</vt:lpstr>
      <vt:lpstr>بطرس الأولى</vt:lpstr>
      <vt:lpstr>خلفية 1 بطرس</vt:lpstr>
      <vt:lpstr>التاريخ والمكان</vt:lpstr>
      <vt:lpstr>الخاتمة (5: 13-14)</vt:lpstr>
      <vt:lpstr>التاريخ والمكان</vt:lpstr>
      <vt:lpstr>نظرة عامة على العهد الجديد</vt:lpstr>
      <vt:lpstr> مستوى اللغة اليونانية مصقول جداً بالنسبة لصياد.</vt:lpstr>
      <vt:lpstr>واجب بيتي</vt:lpstr>
      <vt:lpstr>كن جاذباً</vt:lpstr>
      <vt:lpstr>الألم من أجل يسوع</vt:lpstr>
      <vt:lpstr>هل تعاني ظلماً حالياً؟</vt:lpstr>
      <vt:lpstr>Why Peter wrote…</vt:lpstr>
      <vt:lpstr>الحجة والفكرة الرئيسية من ١ بطرس</vt:lpstr>
      <vt:lpstr>ما هي النعمة؟</vt:lpstr>
      <vt:lpstr>في الكثير من الأحيان نصدّ غير المؤمنين عندما نتألم</vt:lpstr>
      <vt:lpstr>كيف يمكننا أن نستفيد من نعمة الله في الصعوبات التي نواجهها لجذب الآخرين إلى يسوع؟</vt:lpstr>
      <vt:lpstr>اجذب الآخرين إلى يسوع</vt:lpstr>
      <vt:lpstr>نظرة عامة على العهد الجديد</vt:lpstr>
      <vt:lpstr>Common Responses</vt:lpstr>
      <vt:lpstr>متى كتب يوحنا الرؤيا؟</vt:lpstr>
      <vt:lpstr>Rome AD 64</vt:lpstr>
      <vt:lpstr>نيرون (54- 68 ب. م)</vt:lpstr>
      <vt:lpstr>الموضوع الرئيسي</vt:lpstr>
      <vt:lpstr>مخطط 1 بطرس</vt:lpstr>
      <vt:lpstr>1. إظهار القداسة والرجاء  (1: 1-2: 12).</vt:lpstr>
      <vt:lpstr>إظهار القداسة والرجاء</vt:lpstr>
      <vt:lpstr>Slides on  بطرس 1 1</vt:lpstr>
      <vt:lpstr>تحمل الألم بنعمة الله (يتم إنجازها من خلال ...)</vt:lpstr>
      <vt:lpstr>الصبر خلال الألم بنعمة الله (يتم إنجازه من خلال ....)</vt:lpstr>
      <vt:lpstr>المستلمون: المهاجرون في الشتات</vt:lpstr>
      <vt:lpstr>هل تشعر وكأنك غريب؟</vt:lpstr>
      <vt:lpstr>كيف يبدو الغريب؟</vt:lpstr>
      <vt:lpstr>كيف يبدو الغريب؟</vt:lpstr>
      <vt:lpstr>من هو الغريب؟</vt:lpstr>
      <vt:lpstr>  1 بطرس ١ : ٣-٥  3 مبارك الله أبو ربنا يسوع المسيح، الذي حسب رحمته الكثيرة ولدنا ثانية لرجاء حي، بقيامة يسوع المسيح من الأموات 4 لميراث لا يفنى ولا يتدنس ولا يضمحل، محفوظ في السماوات لأجلكم 5 أنتم الذين بقوة الله محروسون بإيمان، لخلاص مستعد أن يعلن في الزمان الأخير. </vt:lpstr>
      <vt:lpstr>١ بطرس ١ : ٦-٧  6 الذي به تبتهجون، مع أنكم الآن - إن كان يجب - تحزنون يسيراً بتجارب متنوعة 7 لكي تكون تزكية إيمانكم، وهي أثمن من الذهب الفاني مع أنه يمتحن بالنار، توجد للمدح والكرامة والمجد عند استعلان يسوع المسيح</vt:lpstr>
      <vt:lpstr>١ بطرس ١ : ٨-٩  8 الذي وإن لم تروه تحبونه، ذلك وإن كنتم لا ترونه الآن لكن تؤمنون به، فتبتهجون بفرح لا ينطق به ومجيد 9 نائلين غاية إيمانكم خلاص النفوس. </vt:lpstr>
      <vt:lpstr>١ بطرس ١ : ١٠-١١  10 الخلاص الذي فتش وبحث عنه أنبياء، الذين تنبأوا عن النعمة التي لأجلكم 11 باحثين أي وقت أو ما الوقت الذي كان يدل عليه روح المسيح الذي فيهم، إذ سبق فشهد بالآلام التي للمسيح والأمجاد التي بعدها. </vt:lpstr>
      <vt:lpstr>١ بطرس ١ : ١٢  12 الذين أعلن لهم أنهم ليس لأنفسهم، بل لنا كانوا يخدمون بهذه الأمور التي أخبرتم بها أنتم الآن، بواسطة الذين بشروكم في الروح القدس المرسل من السماء، التي تشتهي الملائكة أن تطلع عليها.</vt:lpstr>
      <vt:lpstr>الله يختار ويسبب</vt:lpstr>
      <vt:lpstr>مزايا الألم غير العادل (1 بطرس 1: 6-9)</vt:lpstr>
      <vt:lpstr>واجب بيتي</vt:lpstr>
      <vt:lpstr>قصد 1 بطرس؟</vt:lpstr>
      <vt:lpstr>القصد</vt:lpstr>
      <vt:lpstr>القداسة: ما هي؟</vt:lpstr>
      <vt:lpstr>كم أنتَ مقدّس؟</vt:lpstr>
      <vt:lpstr>هل قمنا سوزان وأنا بالتأثير على كيرت ليكون رجلاً تقياً خلال أول 18 سنة من حياته؟</vt:lpstr>
      <vt:lpstr>تسليط الضوء على مسألة مهمة ...</vt:lpstr>
      <vt:lpstr>مخطط 1 بطرس</vt:lpstr>
      <vt:lpstr>التحمل في الألم بنعمة الله (يتم إنجازها من خلال ...)</vt:lpstr>
      <vt:lpstr>لماذا نستبدل الآن الرغبات الشريرة  في حياتنا السابقة بالطهارة الأخلاقية؟</vt:lpstr>
      <vt:lpstr>وصايا 1 بطرس 1: 13-15</vt:lpstr>
      <vt:lpstr>وصيتان يونانيتان (1: 13-15)</vt:lpstr>
      <vt:lpstr>لماذا نستبدل الرغبات الشريرة  من حياتنا السابقة  بالطهارة الأخلاقية الآن؟</vt:lpstr>
      <vt:lpstr>الله مثالنا قدّوس (1: 13- 16).</vt:lpstr>
      <vt:lpstr>1 بطرس 1: 13- 21</vt:lpstr>
      <vt:lpstr>PowerPoint Presentation</vt:lpstr>
      <vt:lpstr>PowerPoint Presentation</vt:lpstr>
      <vt:lpstr>PowerPoint Presentation</vt:lpstr>
      <vt:lpstr>PowerPoint Presentation</vt:lpstr>
      <vt:lpstr>PowerPoint Presentation</vt:lpstr>
      <vt:lpstr>5 أسباب لنعيش حياة مقدسة (1 بطرس 1: 13-21)</vt:lpstr>
      <vt:lpstr>لماذا نستبدل الآن الرغبات الشريرة  في حياتنا السابقة بالطهارة الأخلاقية؟</vt:lpstr>
      <vt:lpstr>كونوا قديسين لأن الله هو الدّيان </vt:lpstr>
      <vt:lpstr>لماذا نستبدل الآن الرغبات الشريرة  في حياتنا السابقة بالطهارة الأخلاقية؟</vt:lpstr>
      <vt:lpstr>كونوا  قديسين لأن الله هو الفادي</vt:lpstr>
      <vt:lpstr>الفداء يعني إعادة الشراء</vt:lpstr>
      <vt:lpstr>الفداء: أن تدفع فدية (باللغة اليونانية)</vt:lpstr>
      <vt:lpstr>موت يسوع دفع ثمن خطايانا (يوحنا 19: 16 ب – 42)</vt:lpstr>
      <vt:lpstr>قد أكمل</vt:lpstr>
      <vt:lpstr>1 بطرس 1: 22</vt:lpstr>
      <vt:lpstr>لماذا نستبدل الآن الرغبات الشريرة  في حياتنا السابقة بالطهارة الأخلاقية؟</vt:lpstr>
      <vt:lpstr>الله كمحاور يطهرنا من  خلال كلمته (1: 22 -2: 3).</vt:lpstr>
      <vt:lpstr>نعمة الله في الإصحاح 1</vt:lpstr>
      <vt:lpstr>فيلبي 1: 6</vt:lpstr>
      <vt:lpstr>أسئلة للنقاش</vt:lpstr>
      <vt:lpstr>واجب بيتي</vt:lpstr>
      <vt:lpstr>هدف    للسعي</vt:lpstr>
      <vt:lpstr>Slides on  1 بطرس 2</vt:lpstr>
      <vt:lpstr>خطايا يجب تجنبها في 1 بطرس 2: 1</vt:lpstr>
      <vt:lpstr>العلاقات في 1 بطرس 2:  مع الله مع المؤمنين مع غير المؤمنين   </vt:lpstr>
      <vt:lpstr>1 بطرس</vt:lpstr>
      <vt:lpstr>مراجعة: ما هو قصد 1 بطرس؟</vt:lpstr>
      <vt:lpstr>القصد</vt:lpstr>
      <vt:lpstr>الخط الزمني لحياة بطرس</vt:lpstr>
      <vt:lpstr>نيرون (54-68 م)</vt:lpstr>
      <vt:lpstr>المستلمون: المهاجرون في الشتات</vt:lpstr>
      <vt:lpstr>Black</vt:lpstr>
      <vt:lpstr>1 بطرس</vt:lpstr>
      <vt:lpstr>1 بطرس 2: 1-12</vt:lpstr>
      <vt:lpstr>PowerPoint Presentation</vt:lpstr>
      <vt:lpstr>PowerPoint Presentation</vt:lpstr>
      <vt:lpstr>PowerPoint Presentation</vt:lpstr>
      <vt:lpstr>PowerPoint Presentation</vt:lpstr>
      <vt:lpstr>1 بطرس 1: 22</vt:lpstr>
      <vt:lpstr>5 خطايا يجب طرحها 2: 1</vt:lpstr>
      <vt:lpstr>اشتهوا اللبن العقلي عديم الغش من كلمة الله</vt:lpstr>
      <vt:lpstr>PowerPoint Presentation</vt:lpstr>
      <vt:lpstr>1 بطرس 2: 5</vt:lpstr>
      <vt:lpstr>أنتم كحجارة حية</vt:lpstr>
      <vt:lpstr>الحجر الذي رفضه البناؤون، هو قد صار رأس الزاوية ع7</vt:lpstr>
      <vt:lpstr>ما نحن</vt:lpstr>
      <vt:lpstr>لكي تخبروا بفضائل الذي دعاكم من الظلمة                  إلى نوره العجيب.</vt:lpstr>
      <vt:lpstr>تسليط الضوء على مسألة مهمة ...</vt:lpstr>
      <vt:lpstr>المستلمون: المهاجرون في الشتات</vt:lpstr>
      <vt:lpstr>الموضوع الرئيسي</vt:lpstr>
      <vt:lpstr>1. إظهار القداسة والرجاء  (1: 1-2: 12).</vt:lpstr>
      <vt:lpstr>2. أظهر الخضوع لكل من لله والناس  (2: 13-3: 12). </vt:lpstr>
      <vt:lpstr>مخطط 1 بطرس</vt:lpstr>
      <vt:lpstr>PowerPoint Presentation</vt:lpstr>
      <vt:lpstr>1 بطرس 2: 11-25</vt:lpstr>
      <vt:lpstr>PowerPoint Presentation</vt:lpstr>
      <vt:lpstr>PowerPoint Presentation</vt:lpstr>
      <vt:lpstr>PowerPoint Presentation</vt:lpstr>
      <vt:lpstr>PowerPoint Presentation</vt:lpstr>
      <vt:lpstr>الخضوع (2: 13-17)</vt:lpstr>
      <vt:lpstr>عيش نعمة الله مع غير المؤمنين</vt:lpstr>
      <vt:lpstr>عيش نعمة الله عند الألم غير العادل</vt:lpstr>
      <vt:lpstr>مثال المسيح</vt:lpstr>
      <vt:lpstr>مثال المسيح</vt:lpstr>
      <vt:lpstr>بجلدته شفينا  ما معنى ذلك؟</vt:lpstr>
      <vt:lpstr>في العهد القديم مات الخروف من أجل الراعي، ولكن عند الجلجثة مات الراعي من أجل الخراف (يو 10)،  كل خاطئ ضال يشبه خروفًا ضالًا: جاهل، ضائع، تائه، في خطر، بعيد عن مكان الأمان، وغير قادر على مساعدة نفسه. لم يخرج الراعي للبحث عن الخروف الضال فحسب (لو 15: 1-7) لكنه مات من أجل الخراف، والآن وقد عدنا إلى الحظيرة وأصبحنا آمنين في رعايته، فهو يراقبنا لئلا نضل ونقع في الخطية.      - د. وارن ويرزبي </vt:lpstr>
      <vt:lpstr>تحمل الألم بنعمة الله (يتحقق بـ...)</vt:lpstr>
      <vt:lpstr>2. الخضوع (2: 13-3: 12)</vt:lpstr>
      <vt:lpstr>هل أنت خاضع؟</vt:lpstr>
      <vt:lpstr>خاضع إلى أي  دولة؟</vt:lpstr>
      <vt:lpstr>الخضوع للحكومة مهما كان نوعها...</vt:lpstr>
      <vt:lpstr>الخضوع للحكومة مهما كان نوعها...</vt:lpstr>
      <vt:lpstr>نيرون (54-68 م)</vt:lpstr>
      <vt:lpstr>الخضوع للحكومة (13: 1-7)</vt:lpstr>
      <vt:lpstr>عبادة الإمبراطور هددت المسيحيين</vt:lpstr>
      <vt:lpstr>بليني الأصغر (111- 113 ب. م)</vt:lpstr>
      <vt:lpstr>معاناة الكنيسة المبكرة</vt:lpstr>
      <vt:lpstr>مراسلات مفيدة (111 ب. م)</vt:lpstr>
      <vt:lpstr>معاناة الكنيسة المبكرة</vt:lpstr>
      <vt:lpstr>معاناة الكنيسة المبكرة</vt:lpstr>
      <vt:lpstr>كيف يتم تصوير المسيحيين بشكل متزايد...</vt:lpstr>
      <vt:lpstr>لاتخاذ المنزل</vt:lpstr>
      <vt:lpstr>Slides on   1 بطرس 3</vt:lpstr>
      <vt:lpstr>مخطط 1 بطرس</vt:lpstr>
      <vt:lpstr>PowerPoint Presentation</vt:lpstr>
      <vt:lpstr>PowerPoint Presentation</vt:lpstr>
      <vt:lpstr>PowerPoint Presentation</vt:lpstr>
      <vt:lpstr>PowerPoint Presentation</vt:lpstr>
      <vt:lpstr>الخضوع المتبادل (أفسس 5: 21)</vt:lpstr>
      <vt:lpstr>22 أيها النساء اخضعن لرجالكن كما للرب 23 لأن الرجل هو رأس المرأة كما أن المسيح أيضاً رأس الكنيسة، وهو مخلص الجسد 24 ولكن كما تخضع الكنيسة للمسيح، كذلك النساء لرجالهن في كل شيء. 25 أيها الرجال، أحبوا نساءكم كما أحب المسيح أيضا الكنيسة وأسلم نفسه لأجلها 26 لكي يقدسها مطهراً إياها بغسل الماء بالكلمة 27 لكي يحضرها لنفسه كنيسة مجيدة، لا دنس فيها ولا غضن أو شيء من مثل ذلك، بل تكون مقدسة وبلا عيب.  أفسس 5: 22-27</vt:lpstr>
      <vt:lpstr>الخضوع كطريق للحياة (2: 13-  3:12).</vt:lpstr>
      <vt:lpstr>PowerPoint Presentation</vt:lpstr>
      <vt:lpstr>الخضوع في الزواج</vt:lpstr>
      <vt:lpstr>مخطط 1 بطرس</vt:lpstr>
      <vt:lpstr>ميانمار</vt:lpstr>
      <vt:lpstr>القس كاب والعائلة</vt:lpstr>
      <vt:lpstr>آخر جزء لدينا حول الخضوع (3: 8- 12)</vt:lpstr>
      <vt:lpstr>خمس وصايا لحياة الجسد الخاضعة (3: 8)</vt:lpstr>
      <vt:lpstr>بركة وليس انتقام          (3: 9)</vt:lpstr>
      <vt:lpstr>يسوع مقابل التقليد</vt:lpstr>
      <vt:lpstr>وصفة لحياة مباركة (3: 10-12)</vt:lpstr>
      <vt:lpstr>وصفة لحياة مباركة (3: 10-12)</vt:lpstr>
      <vt:lpstr>أسئلة عن الخضوع</vt:lpstr>
      <vt:lpstr>أخذ الخضوع إلى البيت</vt:lpstr>
      <vt:lpstr>الموضوع الرئيسي</vt:lpstr>
      <vt:lpstr>1. إظهار القداسة والرجاء  (1: 1-2: 12).</vt:lpstr>
      <vt:lpstr>2. أظهر الخضوع لكل من لله والناس  (2: 13-3: 12). </vt:lpstr>
      <vt:lpstr>3. أظهر حياة غير أنانية مثل يسوع  (3: 13-5: 14). </vt:lpstr>
      <vt:lpstr>أنت تجذب الناس بالصفات  التي تعرضها.  وتجذبهم  بالصفات التي  تمتلكها.</vt:lpstr>
      <vt:lpstr>1 بطرس 3: 13-22</vt:lpstr>
      <vt:lpstr>1 بطرس 3: 13-22</vt:lpstr>
      <vt:lpstr>1 بطرس 3: 13-22</vt:lpstr>
      <vt:lpstr>1 بطرس 3: 13-22</vt:lpstr>
      <vt:lpstr>PowerPoint Presentation</vt:lpstr>
      <vt:lpstr>PowerPoint Presentation</vt:lpstr>
      <vt:lpstr>PowerPoint Presentation</vt:lpstr>
      <vt:lpstr>PowerPoint Presentation</vt:lpstr>
      <vt:lpstr>PowerPoint Presentation</vt:lpstr>
      <vt:lpstr>تحمل الألم بنعمة الله (يتحقق بـ...)</vt:lpstr>
      <vt:lpstr>3. نكران الذات (3: 13-5: 14)</vt:lpstr>
      <vt:lpstr>الألم في العهد الجديد</vt:lpstr>
      <vt:lpstr>أسباب الألم</vt:lpstr>
      <vt:lpstr>أسباب الألم</vt:lpstr>
      <vt:lpstr>سؤالين حول الألم البار (الإجابات معتمدة على 1 بطرس 3: 13-17)</vt:lpstr>
      <vt:lpstr>الألم البار (1 بطرس 3: 13-17) </vt:lpstr>
      <vt:lpstr>من يخاف أكثر؟</vt:lpstr>
      <vt:lpstr>١ بطرس ٣ : ١٥-١٦</vt:lpstr>
      <vt:lpstr>الأرواح التي في السجن (1 بطرس 3: 18-20)</vt:lpstr>
      <vt:lpstr>بطرس 1 3:18-20</vt:lpstr>
      <vt:lpstr>مهما كانت وجهة نظرك...</vt:lpstr>
      <vt:lpstr>ثلاثة تفسيرات رئيسية</vt:lpstr>
      <vt:lpstr>لا فرصة ثانية</vt:lpstr>
      <vt:lpstr>Imprisoned Demons</vt:lpstr>
      <vt:lpstr>جسد وروح المسيح</vt:lpstr>
      <vt:lpstr>ثلاثة تفسيرات رئيسية</vt:lpstr>
      <vt:lpstr>طريقتين لتفسير النص</vt:lpstr>
      <vt:lpstr>نقل              الفردوس</vt:lpstr>
      <vt:lpstr>الحديث عن تقليد إنكار المسيح لنفسه ...</vt:lpstr>
      <vt:lpstr>كيف تتألم لأجل المسيح الآن؟</vt:lpstr>
      <vt:lpstr>الألم من أجل البر</vt:lpstr>
      <vt:lpstr>Slides on   1 بطرس 4</vt:lpstr>
      <vt:lpstr>1 بطرس</vt:lpstr>
      <vt:lpstr>ملخص 1 بطرس</vt:lpstr>
      <vt:lpstr>الكلمات المفتاحية</vt:lpstr>
      <vt:lpstr>1 بطرس 4: 1-11</vt:lpstr>
      <vt:lpstr>1 بطرس 4: 1-11</vt:lpstr>
      <vt:lpstr>1 بطرس 4: 1-11</vt:lpstr>
      <vt:lpstr>السؤال 1</vt:lpstr>
      <vt:lpstr>السؤال 2</vt:lpstr>
      <vt:lpstr>السؤال 3</vt:lpstr>
      <vt:lpstr>السؤال 4</vt:lpstr>
      <vt:lpstr>السؤال 5</vt:lpstr>
      <vt:lpstr>السؤال 6</vt:lpstr>
      <vt:lpstr>لأجل ماذا نعيش؟</vt:lpstr>
      <vt:lpstr>البركة</vt:lpstr>
      <vt:lpstr>كيفَ تظهر اهتماماً غير أناني        (4: 7- 11).</vt:lpstr>
      <vt:lpstr>1 بطرس 4: 10</vt:lpstr>
      <vt:lpstr>1 بطرس 4: 11</vt:lpstr>
      <vt:lpstr>تصنيفات المواهب (1 بطرس 4: 11)</vt:lpstr>
      <vt:lpstr>Why Peter wrote…</vt:lpstr>
      <vt:lpstr>PowerPoint Presentation</vt:lpstr>
      <vt:lpstr>PowerPoint Presentation</vt:lpstr>
      <vt:lpstr>بركات الفرح في الألم (4: 13-18)</vt:lpstr>
      <vt:lpstr>PowerPoint Presentation</vt:lpstr>
      <vt:lpstr>PowerPoint Presentation</vt:lpstr>
      <vt:lpstr>PowerPoint Presentation</vt:lpstr>
      <vt:lpstr>PowerPoint Presentation</vt:lpstr>
      <vt:lpstr>ما هي النعمة؟</vt:lpstr>
      <vt:lpstr>بركات الفرح في الألم (4: 13-18)</vt:lpstr>
      <vt:lpstr>الكلمات المفتاحية</vt:lpstr>
      <vt:lpstr>1 بطرس 4: 12-19</vt:lpstr>
      <vt:lpstr>1 بطرس 4: 12-19</vt:lpstr>
      <vt:lpstr>1 بطرس 4: 12-19</vt:lpstr>
      <vt:lpstr>السؤال 1</vt:lpstr>
      <vt:lpstr>السؤال 2</vt:lpstr>
      <vt:lpstr>الألم</vt:lpstr>
      <vt:lpstr>السؤال 3</vt:lpstr>
      <vt:lpstr>يأتي الألم لأجل المسيح بالمجد للمسيح</vt:lpstr>
      <vt:lpstr>PowerPoint Presentation</vt:lpstr>
      <vt:lpstr>PowerPoint Presentation</vt:lpstr>
      <vt:lpstr>السؤال 4</vt:lpstr>
      <vt:lpstr>PowerPoint Presentation</vt:lpstr>
      <vt:lpstr>السؤال 5</vt:lpstr>
      <vt:lpstr>خلاصة بطرس</vt:lpstr>
      <vt:lpstr>خلاصتنا</vt:lpstr>
      <vt:lpstr>PowerPoint Presentation</vt:lpstr>
      <vt:lpstr>خلاصة بطرس</vt:lpstr>
      <vt:lpstr>You are My Hiding Place 1/3</vt:lpstr>
      <vt:lpstr>You are My Hiding Place 2/3</vt:lpstr>
      <vt:lpstr>خلاصتنا</vt:lpstr>
      <vt:lpstr>What do you do for a living?</vt:lpstr>
      <vt:lpstr>Could you be more vague?</vt:lpstr>
      <vt:lpstr>Slides on   1 بطرس 5</vt:lpstr>
      <vt:lpstr>1 بطرس</vt:lpstr>
      <vt:lpstr>الكلمات المفتاحية</vt:lpstr>
      <vt:lpstr>قصد الكتابة</vt:lpstr>
      <vt:lpstr>1 بطرس 5</vt:lpstr>
      <vt:lpstr>1 بطرس 5</vt:lpstr>
      <vt:lpstr>1 بطرس 5</vt:lpstr>
      <vt:lpstr>1 بطرس 5</vt:lpstr>
      <vt:lpstr>السؤال 1</vt:lpstr>
      <vt:lpstr>السؤال 2</vt:lpstr>
      <vt:lpstr>السؤال 3</vt:lpstr>
      <vt:lpstr>السؤال 4</vt:lpstr>
      <vt:lpstr>التعامل مع القلق</vt:lpstr>
      <vt:lpstr>نتائج الألم</vt:lpstr>
      <vt:lpstr>السؤال 5</vt:lpstr>
      <vt:lpstr>أفسس 6: 10-13</vt:lpstr>
      <vt:lpstr>السؤال 6</vt:lpstr>
      <vt:lpstr>تلخيص 1 بطرس</vt:lpstr>
      <vt:lpstr>تلخيص 1 بطرس</vt:lpstr>
      <vt:lpstr>بركة بطرس الأخيرة</vt:lpstr>
      <vt:lpstr>الشيوخ؟ لماذا سيكون هذا  مهماً بالنسبة لي؟</vt:lpstr>
      <vt:lpstr>أي نوع من القادة أنتَ؟</vt:lpstr>
      <vt:lpstr>أي نوع من الحيوانات أنت؟</vt:lpstr>
      <vt:lpstr>هل أنت حمار؟</vt:lpstr>
      <vt:lpstr>Camel nose</vt:lpstr>
      <vt:lpstr>مزمور 23</vt:lpstr>
      <vt:lpstr>ما معنى     رعاية القطيع؟</vt:lpstr>
      <vt:lpstr>الرعاية</vt:lpstr>
      <vt:lpstr>الرعاية</vt:lpstr>
      <vt:lpstr>الرعاية</vt:lpstr>
      <vt:lpstr>إلى مياه الراحة يوردني ...</vt:lpstr>
      <vt:lpstr>دوافع الرعاية (1 بطرس 5: 2ب) </vt:lpstr>
      <vt:lpstr>خطورة السيادة عليها</vt:lpstr>
      <vt:lpstr>متى ظهر رئيس الرعاة ... (5: 4أ)</vt:lpstr>
      <vt:lpstr>تنالون إكليل المجد الذي لا يبلى. (5: 4ب)</vt:lpstr>
      <vt:lpstr>اختطاف ما قبل الضيقة</vt:lpstr>
      <vt:lpstr>القيادة وأنت</vt:lpstr>
      <vt:lpstr>التواضع</vt:lpstr>
      <vt:lpstr>تعريف الإتضاع</vt:lpstr>
      <vt:lpstr>تواضع هوبس</vt:lpstr>
      <vt:lpstr>تواضع هوبس</vt:lpstr>
      <vt:lpstr>التواضع الكتابي</vt:lpstr>
      <vt:lpstr>ما هو التواضع؟</vt:lpstr>
      <vt:lpstr>سؤال للتفكير:</vt:lpstr>
      <vt:lpstr>مخطط 1 بطرس</vt:lpstr>
      <vt:lpstr>Common Responses</vt:lpstr>
      <vt:lpstr>كيف ننتصر في الألم؟ (5: 5 ب -9)</vt:lpstr>
      <vt:lpstr>ماذا يعطي الله للمتواضعين؟ (5: 5ب – 7)</vt:lpstr>
      <vt:lpstr>كيف ننتصر في الألم؟ (5: 5ب - 9)</vt:lpstr>
      <vt:lpstr>لماذا يجب أن تكون متيقظاً ؟</vt:lpstr>
      <vt:lpstr>استجابة الله لليقظة المتواضعة              (5: 10- 11)</vt:lpstr>
      <vt:lpstr>الإختيار</vt:lpstr>
      <vt:lpstr>PowerPoint Presentation</vt:lpstr>
      <vt:lpstr>الحجة والفكرة الرئيسية من ١ بطرس</vt:lpstr>
      <vt:lpstr>الخاتمة</vt:lpstr>
      <vt:lpstr>تلخيص 1 بطرس 5</vt:lpstr>
      <vt:lpstr>تلخيص 1 بطرس</vt:lpstr>
      <vt:lpstr>مشكلة في السلوك...</vt:lpstr>
      <vt:lpstr>الفكرة الرئيسية لبطرس الأولى</vt:lpstr>
      <vt:lpstr>أي من هذه الصفات الثلاثة يشكل التحدي الأكبر لك؟</vt:lpstr>
      <vt:lpstr>Black</vt:lpstr>
      <vt:lpstr>وعظ العهد الجديد • BibleStudyDownloads.org</vt:lpstr>
      <vt:lpstr>تطبيقات</vt:lpstr>
      <vt:lpstr>يوماً بعد يوم  آندرو ل. سكوج / كارولينا ويلمينا ساندل-بيرغ / كين باركر / أوسكار آنفيلت / مجموعة موسيقى الكلمة</vt:lpstr>
      <vt:lpstr>يوماً بعد يوم ومع كل لحظة تمر  أجد القوة لمواجهة تجاربي هنا واثقاً في نعمة والدي الحكيمة وليس لدي أي سبب للقلق أو الخوف</vt:lpstr>
      <vt:lpstr>إنه هو الذي قلبه طيب إلى أبعد الحدود يعطي لكل يوم ما يراه أفضل وبمحبة جزء من الألم والمتعة ويختلط الكدح بالسلام والراحة.</vt:lpstr>
      <vt:lpstr>في كل يوم الرب نفسه قريب مني  برحمة خاصة في كل ساعة كل همومي التي يرغب في تحملها وتشجيعي هو الذي اسمه المستشار والقوة</vt:lpstr>
      <vt:lpstr>حماية ابنه وكنزه  هي تهمة وضعها على نفسه  مثل أيامك ستكون قوتك على قياس  هذا العهد الذي قطعه لي</vt:lpstr>
      <vt:lpstr>ساعدني إذن في كل ضيق  حتى أثق بوعودك يا ​​رب  حتى لا أفقد تعزية الإيمان العذبة  التي قدمتها لي في كلمتك المقدسة</vt:lpstr>
      <vt:lpstr>ساعدني يا رب عندما يلتقي الكدح والمتاعب يجب أن آخذ من يد الأب  الأيام تلو الأخرى واللحظات العابرة  حتى أصل إلى أرض الموعد حتى أصل إلى أرض الموعد</vt:lpstr>
      <vt:lpstr>الصلاة</vt:lpstr>
      <vt:lpstr>أعضاء مشروع 1 بطرس الأصليين</vt:lpstr>
      <vt:lpstr>Black</vt:lpstr>
      <vt:lpstr>مسح العهد الجديد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Peter</dc:title>
  <dc:creator>Rick Griffith</dc:creator>
  <cp:lastModifiedBy>Rick Griffith</cp:lastModifiedBy>
  <cp:revision>251</cp:revision>
  <dcterms:created xsi:type="dcterms:W3CDTF">2006-08-10T13:27:50Z</dcterms:created>
  <dcterms:modified xsi:type="dcterms:W3CDTF">2026-02-12T18:11:07Z</dcterms:modified>
</cp:coreProperties>
</file>