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0.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1.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2.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4.xml" ContentType="application/vnd.openxmlformats-officedocument.presentationml.tags+xml"/>
  <Override PartName="/ppt/notesSlides/notesSlide18.xml" ContentType="application/vnd.openxmlformats-officedocument.presentationml.notesSlide+xml"/>
  <Override PartName="/ppt/tags/tag15.xml" ContentType="application/vnd.openxmlformats-officedocument.presentationml.tags+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0.xml" ContentType="application/vnd.openxmlformats-officedocument.presentationml.tags+xml"/>
  <Override PartName="/ppt/notesSlides/notesSlide45.xml" ContentType="application/vnd.openxmlformats-officedocument.presentationml.notesSlide+xml"/>
  <Override PartName="/ppt/tags/tag31.xml" ContentType="application/vnd.openxmlformats-officedocument.presentationml.tags+xml"/>
  <Override PartName="/ppt/notesSlides/notesSlide46.xml" ContentType="application/vnd.openxmlformats-officedocument.presentationml.notesSlide+xml"/>
  <Override PartName="/ppt/tags/tag32.xml" ContentType="application/vnd.openxmlformats-officedocument.presentationml.tags+xml"/>
  <Override PartName="/ppt/notesSlides/notesSlide47.xml" ContentType="application/vnd.openxmlformats-officedocument.presentationml.notesSlide+xml"/>
  <Override PartName="/ppt/tags/tag33.xml" ContentType="application/vnd.openxmlformats-officedocument.presentationml.tags+xml"/>
  <Override PartName="/ppt/notesSlides/notesSlide48.xml" ContentType="application/vnd.openxmlformats-officedocument.presentationml.notesSlide+xml"/>
  <Override PartName="/ppt/tags/tag34.xml" ContentType="application/vnd.openxmlformats-officedocument.presentationml.tags+xml"/>
  <Override PartName="/ppt/notesSlides/notesSlide49.xml" ContentType="application/vnd.openxmlformats-officedocument.presentationml.notesSlide+xml"/>
  <Override PartName="/ppt/tags/tag35.xml" ContentType="application/vnd.openxmlformats-officedocument.presentationml.tags+xml"/>
  <Override PartName="/ppt/notesSlides/notesSlide50.xml" ContentType="application/vnd.openxmlformats-officedocument.presentationml.notesSlide+xml"/>
  <Override PartName="/ppt/tags/tag36.xml" ContentType="application/vnd.openxmlformats-officedocument.presentationml.tags+xml"/>
  <Override PartName="/ppt/notesSlides/notesSlide51.xml" ContentType="application/vnd.openxmlformats-officedocument.presentationml.notesSlide+xml"/>
  <Override PartName="/ppt/tags/tag37.xml" ContentType="application/vnd.openxmlformats-officedocument.presentationml.tags+xml"/>
  <Override PartName="/ppt/notesSlides/notesSlide52.xml" ContentType="application/vnd.openxmlformats-officedocument.presentationml.notesSlide+xml"/>
  <Override PartName="/ppt/tags/tag38.xml" ContentType="application/vnd.openxmlformats-officedocument.presentationml.tags+xml"/>
  <Override PartName="/ppt/notesSlides/notesSlide53.xml" ContentType="application/vnd.openxmlformats-officedocument.presentationml.notesSlide+xml"/>
  <Override PartName="/ppt/tags/tag39.xml" ContentType="application/vnd.openxmlformats-officedocument.presentationml.tags+xml"/>
  <Override PartName="/ppt/notesSlides/notesSlide54.xml" ContentType="application/vnd.openxmlformats-officedocument.presentationml.notesSlide+xml"/>
  <Override PartName="/ppt/tags/tag40.xml" ContentType="application/vnd.openxmlformats-officedocument.presentationml.tags+xml"/>
  <Override PartName="/ppt/notesSlides/notesSlide55.xml" ContentType="application/vnd.openxmlformats-officedocument.presentationml.notesSlide+xml"/>
  <Override PartName="/ppt/tags/tag41.xml" ContentType="application/vnd.openxmlformats-officedocument.presentationml.tags+xml"/>
  <Override PartName="/ppt/notesSlides/notesSlide56.xml" ContentType="application/vnd.openxmlformats-officedocument.presentationml.notesSlide+xml"/>
  <Override PartName="/ppt/tags/tag42.xml" ContentType="application/vnd.openxmlformats-officedocument.presentationml.tags+xml"/>
  <Override PartName="/ppt/notesSlides/notesSlide57.xml" ContentType="application/vnd.openxmlformats-officedocument.presentationml.notesSlide+xml"/>
  <Override PartName="/ppt/tags/tag43.xml" ContentType="application/vnd.openxmlformats-officedocument.presentationml.tags+xml"/>
  <Override PartName="/ppt/notesSlides/notesSlide58.xml" ContentType="application/vnd.openxmlformats-officedocument.presentationml.notesSlide+xml"/>
  <Override PartName="/ppt/tags/tag44.xml" ContentType="application/vnd.openxmlformats-officedocument.presentationml.tags+xml"/>
  <Override PartName="/ppt/notesSlides/notesSlide59.xml" ContentType="application/vnd.openxmlformats-officedocument.presentationml.notesSlide+xml"/>
  <Override PartName="/ppt/tags/tag45.xml" ContentType="application/vnd.openxmlformats-officedocument.presentationml.tags+xml"/>
  <Override PartName="/ppt/notesSlides/notesSlide60.xml" ContentType="application/vnd.openxmlformats-officedocument.presentationml.notesSlide+xml"/>
  <Override PartName="/ppt/tags/tag46.xml" ContentType="application/vnd.openxmlformats-officedocument.presentationml.tags+xml"/>
  <Override PartName="/ppt/notesSlides/notesSlide61.xml" ContentType="application/vnd.openxmlformats-officedocument.presentationml.notesSlide+xml"/>
  <Override PartName="/ppt/tags/tag47.xml" ContentType="application/vnd.openxmlformats-officedocument.presentationml.tags+xml"/>
  <Override PartName="/ppt/notesSlides/notesSlide62.xml" ContentType="application/vnd.openxmlformats-officedocument.presentationml.notesSlide+xml"/>
  <Override PartName="/ppt/tags/tag48.xml" ContentType="application/vnd.openxmlformats-officedocument.presentationml.tags+xml"/>
  <Override PartName="/ppt/notesSlides/notesSlide63.xml" ContentType="application/vnd.openxmlformats-officedocument.presentationml.notesSlide+xml"/>
  <Override PartName="/ppt/tags/tag49.xml" ContentType="application/vnd.openxmlformats-officedocument.presentationml.tags+xml"/>
  <Override PartName="/ppt/notesSlides/notesSlide64.xml" ContentType="application/vnd.openxmlformats-officedocument.presentationml.notesSlide+xml"/>
  <Override PartName="/ppt/tags/tag50.xml" ContentType="application/vnd.openxmlformats-officedocument.presentationml.tags+xml"/>
  <Override PartName="/ppt/notesSlides/notesSlide65.xml" ContentType="application/vnd.openxmlformats-officedocument.presentationml.notesSlide+xml"/>
  <Override PartName="/ppt/tags/tag51.xml" ContentType="application/vnd.openxmlformats-officedocument.presentationml.tags+xml"/>
  <Override PartName="/ppt/notesSlides/notesSlide66.xml" ContentType="application/vnd.openxmlformats-officedocument.presentationml.notesSlide+xml"/>
  <Override PartName="/ppt/tags/tag52.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theme/themeOverride2.xml" ContentType="application/vnd.openxmlformats-officedocument.themeOverr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734" r:id="rId4"/>
    <p:sldMasterId id="2147483746" r:id="rId5"/>
    <p:sldMasterId id="2147483758" r:id="rId6"/>
    <p:sldMasterId id="2147483782" r:id="rId7"/>
    <p:sldMasterId id="2147483806" r:id="rId8"/>
    <p:sldMasterId id="2147483830" r:id="rId9"/>
    <p:sldMasterId id="2147483854" r:id="rId10"/>
    <p:sldMasterId id="2147483866" r:id="rId11"/>
    <p:sldMasterId id="2147483878" r:id="rId12"/>
    <p:sldMasterId id="2147483890" r:id="rId13"/>
    <p:sldMasterId id="2147483902" r:id="rId14"/>
    <p:sldMasterId id="2147483914" r:id="rId15"/>
    <p:sldMasterId id="2147483926" r:id="rId16"/>
    <p:sldMasterId id="2147483940" r:id="rId17"/>
    <p:sldMasterId id="2147483952" r:id="rId18"/>
    <p:sldMasterId id="2147483964" r:id="rId19"/>
    <p:sldMasterId id="2147483976" r:id="rId20"/>
    <p:sldMasterId id="2147483988" r:id="rId21"/>
    <p:sldMasterId id="2147484000" r:id="rId22"/>
    <p:sldMasterId id="2147484012" r:id="rId23"/>
    <p:sldMasterId id="2147484036" r:id="rId24"/>
    <p:sldMasterId id="2147484048" r:id="rId25"/>
    <p:sldMasterId id="2147484060" r:id="rId26"/>
    <p:sldMasterId id="2147484072" r:id="rId27"/>
    <p:sldMasterId id="2147484084" r:id="rId28"/>
    <p:sldMasterId id="2147484096" r:id="rId29"/>
    <p:sldMasterId id="2147484108" r:id="rId30"/>
    <p:sldMasterId id="2147484120" r:id="rId31"/>
    <p:sldMasterId id="2147484132" r:id="rId32"/>
    <p:sldMasterId id="2147484144" r:id="rId33"/>
    <p:sldMasterId id="2147484156" r:id="rId34"/>
    <p:sldMasterId id="2147484266" r:id="rId35"/>
    <p:sldMasterId id="2147484290" r:id="rId36"/>
    <p:sldMasterId id="2147484314" r:id="rId37"/>
    <p:sldMasterId id="2147484326" r:id="rId38"/>
    <p:sldMasterId id="2147484338" r:id="rId39"/>
    <p:sldMasterId id="2147484350" r:id="rId40"/>
    <p:sldMasterId id="2147484376" r:id="rId41"/>
    <p:sldMasterId id="2147484476" r:id="rId42"/>
    <p:sldMasterId id="2147484480" r:id="rId43"/>
    <p:sldMasterId id="2147484492" r:id="rId44"/>
    <p:sldMasterId id="2147484504" r:id="rId45"/>
    <p:sldMasterId id="2147484516" r:id="rId46"/>
    <p:sldMasterId id="2147484528" r:id="rId47"/>
  </p:sldMasterIdLst>
  <p:notesMasterIdLst>
    <p:notesMasterId r:id="rId231"/>
  </p:notesMasterIdLst>
  <p:sldIdLst>
    <p:sldId id="4827" r:id="rId48"/>
    <p:sldId id="464" r:id="rId49"/>
    <p:sldId id="4887" r:id="rId50"/>
    <p:sldId id="4894" r:id="rId51"/>
    <p:sldId id="4895" r:id="rId52"/>
    <p:sldId id="502" r:id="rId53"/>
    <p:sldId id="4803" r:id="rId54"/>
    <p:sldId id="4804" r:id="rId55"/>
    <p:sldId id="4805" r:id="rId56"/>
    <p:sldId id="4806" r:id="rId57"/>
    <p:sldId id="4807" r:id="rId58"/>
    <p:sldId id="4808" r:id="rId59"/>
    <p:sldId id="498" r:id="rId60"/>
    <p:sldId id="4809" r:id="rId61"/>
    <p:sldId id="4810" r:id="rId62"/>
    <p:sldId id="4811" r:id="rId63"/>
    <p:sldId id="4812" r:id="rId64"/>
    <p:sldId id="4813" r:id="rId65"/>
    <p:sldId id="4897" r:id="rId66"/>
    <p:sldId id="4898" r:id="rId67"/>
    <p:sldId id="4814" r:id="rId68"/>
    <p:sldId id="4815" r:id="rId69"/>
    <p:sldId id="499" r:id="rId70"/>
    <p:sldId id="500" r:id="rId71"/>
    <p:sldId id="4816" r:id="rId72"/>
    <p:sldId id="4899" r:id="rId73"/>
    <p:sldId id="4817" r:id="rId74"/>
    <p:sldId id="4818" r:id="rId75"/>
    <p:sldId id="4819" r:id="rId76"/>
    <p:sldId id="4820" r:id="rId77"/>
    <p:sldId id="4821" r:id="rId78"/>
    <p:sldId id="4822" r:id="rId79"/>
    <p:sldId id="4823" r:id="rId80"/>
    <p:sldId id="4900" r:id="rId81"/>
    <p:sldId id="4901" r:id="rId82"/>
    <p:sldId id="4902" r:id="rId83"/>
    <p:sldId id="4903" r:id="rId84"/>
    <p:sldId id="4824" r:id="rId85"/>
    <p:sldId id="501" r:id="rId86"/>
    <p:sldId id="4825" r:id="rId87"/>
    <p:sldId id="4826" r:id="rId88"/>
    <p:sldId id="4904" r:id="rId89"/>
    <p:sldId id="4905" r:id="rId90"/>
    <p:sldId id="4906" r:id="rId91"/>
    <p:sldId id="332" r:id="rId92"/>
    <p:sldId id="4907" r:id="rId93"/>
    <p:sldId id="4908" r:id="rId94"/>
    <p:sldId id="519" r:id="rId95"/>
    <p:sldId id="517" r:id="rId96"/>
    <p:sldId id="4794" r:id="rId97"/>
    <p:sldId id="507" r:id="rId98"/>
    <p:sldId id="508" r:id="rId99"/>
    <p:sldId id="509" r:id="rId100"/>
    <p:sldId id="510" r:id="rId101"/>
    <p:sldId id="511" r:id="rId102"/>
    <p:sldId id="512" r:id="rId103"/>
    <p:sldId id="4795" r:id="rId104"/>
    <p:sldId id="504" r:id="rId105"/>
    <p:sldId id="505" r:id="rId106"/>
    <p:sldId id="515" r:id="rId107"/>
    <p:sldId id="4796" r:id="rId108"/>
    <p:sldId id="4797" r:id="rId109"/>
    <p:sldId id="4798" r:id="rId110"/>
    <p:sldId id="4799" r:id="rId111"/>
    <p:sldId id="486" r:id="rId112"/>
    <p:sldId id="4800" r:id="rId113"/>
    <p:sldId id="4801" r:id="rId114"/>
    <p:sldId id="4802" r:id="rId115"/>
    <p:sldId id="516" r:id="rId116"/>
    <p:sldId id="514" r:id="rId117"/>
    <p:sldId id="4909" r:id="rId118"/>
    <p:sldId id="465" r:id="rId119"/>
    <p:sldId id="336" r:id="rId120"/>
    <p:sldId id="337" r:id="rId121"/>
    <p:sldId id="2360" r:id="rId122"/>
    <p:sldId id="2391" r:id="rId123"/>
    <p:sldId id="339" r:id="rId124"/>
    <p:sldId id="4910" r:id="rId125"/>
    <p:sldId id="4911" r:id="rId126"/>
    <p:sldId id="4912" r:id="rId127"/>
    <p:sldId id="4913" r:id="rId128"/>
    <p:sldId id="4914" r:id="rId129"/>
    <p:sldId id="4915" r:id="rId130"/>
    <p:sldId id="4916" r:id="rId131"/>
    <p:sldId id="466" r:id="rId132"/>
    <p:sldId id="4917" r:id="rId133"/>
    <p:sldId id="4918" r:id="rId134"/>
    <p:sldId id="351" r:id="rId135"/>
    <p:sldId id="352" r:id="rId136"/>
    <p:sldId id="4919" r:id="rId137"/>
    <p:sldId id="355" r:id="rId138"/>
    <p:sldId id="4889" r:id="rId139"/>
    <p:sldId id="4920" r:id="rId140"/>
    <p:sldId id="4921" r:id="rId141"/>
    <p:sldId id="359" r:id="rId142"/>
    <p:sldId id="360" r:id="rId143"/>
    <p:sldId id="361" r:id="rId144"/>
    <p:sldId id="362" r:id="rId145"/>
    <p:sldId id="363" r:id="rId146"/>
    <p:sldId id="364" r:id="rId147"/>
    <p:sldId id="365" r:id="rId148"/>
    <p:sldId id="366" r:id="rId149"/>
    <p:sldId id="367" r:id="rId150"/>
    <p:sldId id="368" r:id="rId151"/>
    <p:sldId id="4922" r:id="rId152"/>
    <p:sldId id="371" r:id="rId153"/>
    <p:sldId id="372" r:id="rId154"/>
    <p:sldId id="4936" r:id="rId155"/>
    <p:sldId id="4937" r:id="rId156"/>
    <p:sldId id="4938" r:id="rId157"/>
    <p:sldId id="4939" r:id="rId158"/>
    <p:sldId id="4940" r:id="rId159"/>
    <p:sldId id="4941" r:id="rId160"/>
    <p:sldId id="4942" r:id="rId161"/>
    <p:sldId id="4943" r:id="rId162"/>
    <p:sldId id="4929" r:id="rId163"/>
    <p:sldId id="377" r:id="rId164"/>
    <p:sldId id="378" r:id="rId165"/>
    <p:sldId id="379" r:id="rId166"/>
    <p:sldId id="4930" r:id="rId167"/>
    <p:sldId id="4944" r:id="rId168"/>
    <p:sldId id="4945" r:id="rId169"/>
    <p:sldId id="4946" r:id="rId170"/>
    <p:sldId id="4890" r:id="rId171"/>
    <p:sldId id="392" r:id="rId172"/>
    <p:sldId id="393" r:id="rId173"/>
    <p:sldId id="394" r:id="rId174"/>
    <p:sldId id="395" r:id="rId175"/>
    <p:sldId id="396" r:id="rId176"/>
    <p:sldId id="4891" r:id="rId177"/>
    <p:sldId id="398" r:id="rId178"/>
    <p:sldId id="4933" r:id="rId179"/>
    <p:sldId id="4934" r:id="rId180"/>
    <p:sldId id="401" r:id="rId181"/>
    <p:sldId id="402" r:id="rId182"/>
    <p:sldId id="403" r:id="rId183"/>
    <p:sldId id="404" r:id="rId184"/>
    <p:sldId id="4935" r:id="rId185"/>
    <p:sldId id="4893" r:id="rId186"/>
    <p:sldId id="2394" r:id="rId187"/>
    <p:sldId id="4892" r:id="rId188"/>
    <p:sldId id="2398" r:id="rId189"/>
    <p:sldId id="2399" r:id="rId190"/>
    <p:sldId id="1181" r:id="rId191"/>
    <p:sldId id="4046" r:id="rId192"/>
    <p:sldId id="409" r:id="rId193"/>
    <p:sldId id="410" r:id="rId194"/>
    <p:sldId id="411" r:id="rId195"/>
    <p:sldId id="412" r:id="rId196"/>
    <p:sldId id="460" r:id="rId197"/>
    <p:sldId id="414" r:id="rId198"/>
    <p:sldId id="415" r:id="rId199"/>
    <p:sldId id="416" r:id="rId200"/>
    <p:sldId id="417" r:id="rId201"/>
    <p:sldId id="418" r:id="rId202"/>
    <p:sldId id="419" r:id="rId203"/>
    <p:sldId id="420" r:id="rId204"/>
    <p:sldId id="421" r:id="rId205"/>
    <p:sldId id="422" r:id="rId206"/>
    <p:sldId id="423" r:id="rId207"/>
    <p:sldId id="424" r:id="rId208"/>
    <p:sldId id="425" r:id="rId209"/>
    <p:sldId id="426" r:id="rId210"/>
    <p:sldId id="427" r:id="rId211"/>
    <p:sldId id="428" r:id="rId212"/>
    <p:sldId id="429" r:id="rId213"/>
    <p:sldId id="430" r:id="rId214"/>
    <p:sldId id="431" r:id="rId215"/>
    <p:sldId id="432" r:id="rId216"/>
    <p:sldId id="433" r:id="rId217"/>
    <p:sldId id="434" r:id="rId218"/>
    <p:sldId id="435" r:id="rId219"/>
    <p:sldId id="436" r:id="rId220"/>
    <p:sldId id="437" r:id="rId221"/>
    <p:sldId id="438" r:id="rId222"/>
    <p:sldId id="439" r:id="rId223"/>
    <p:sldId id="440" r:id="rId224"/>
    <p:sldId id="441" r:id="rId225"/>
    <p:sldId id="442" r:id="rId226"/>
    <p:sldId id="443" r:id="rId227"/>
    <p:sldId id="444" r:id="rId228"/>
    <p:sldId id="455" r:id="rId229"/>
    <p:sldId id="4045" r:id="rId2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hapters" id="{A6D483C1-AE67-0D4E-87D8-97E0BCFFA382}">
          <p14:sldIdLst>
            <p14:sldId id="4827"/>
            <p14:sldId id="464"/>
            <p14:sldId id="4887"/>
            <p14:sldId id="4894"/>
            <p14:sldId id="4895"/>
            <p14:sldId id="502"/>
            <p14:sldId id="4803"/>
            <p14:sldId id="4804"/>
            <p14:sldId id="4805"/>
            <p14:sldId id="4806"/>
            <p14:sldId id="4807"/>
            <p14:sldId id="4808"/>
            <p14:sldId id="498"/>
            <p14:sldId id="4809"/>
            <p14:sldId id="4810"/>
            <p14:sldId id="4811"/>
            <p14:sldId id="4812"/>
            <p14:sldId id="4813"/>
            <p14:sldId id="4897"/>
            <p14:sldId id="4898"/>
            <p14:sldId id="4814"/>
            <p14:sldId id="4815"/>
            <p14:sldId id="499"/>
            <p14:sldId id="500"/>
            <p14:sldId id="4816"/>
            <p14:sldId id="4899"/>
            <p14:sldId id="4817"/>
            <p14:sldId id="4818"/>
            <p14:sldId id="4819"/>
            <p14:sldId id="4820"/>
            <p14:sldId id="4821"/>
            <p14:sldId id="4822"/>
            <p14:sldId id="4823"/>
            <p14:sldId id="4900"/>
            <p14:sldId id="4901"/>
            <p14:sldId id="4902"/>
            <p14:sldId id="4903"/>
            <p14:sldId id="4824"/>
            <p14:sldId id="501"/>
            <p14:sldId id="4825"/>
            <p14:sldId id="4826"/>
            <p14:sldId id="4904"/>
            <p14:sldId id="4905"/>
            <p14:sldId id="4906"/>
            <p14:sldId id="332"/>
            <p14:sldId id="4907"/>
            <p14:sldId id="4908"/>
            <p14:sldId id="519"/>
            <p14:sldId id="517"/>
            <p14:sldId id="4794"/>
            <p14:sldId id="507"/>
            <p14:sldId id="508"/>
            <p14:sldId id="509"/>
            <p14:sldId id="510"/>
            <p14:sldId id="511"/>
            <p14:sldId id="512"/>
            <p14:sldId id="4795"/>
            <p14:sldId id="504"/>
            <p14:sldId id="505"/>
            <p14:sldId id="515"/>
            <p14:sldId id="4796"/>
            <p14:sldId id="4797"/>
            <p14:sldId id="4798"/>
            <p14:sldId id="4799"/>
            <p14:sldId id="486"/>
            <p14:sldId id="4800"/>
            <p14:sldId id="4801"/>
            <p14:sldId id="4802"/>
            <p14:sldId id="516"/>
            <p14:sldId id="514"/>
            <p14:sldId id="4909"/>
            <p14:sldId id="465"/>
            <p14:sldId id="336"/>
            <p14:sldId id="337"/>
            <p14:sldId id="2360"/>
            <p14:sldId id="2391"/>
            <p14:sldId id="339"/>
            <p14:sldId id="4910"/>
            <p14:sldId id="4911"/>
            <p14:sldId id="4912"/>
            <p14:sldId id="4913"/>
            <p14:sldId id="4914"/>
            <p14:sldId id="4915"/>
            <p14:sldId id="4916"/>
            <p14:sldId id="466"/>
            <p14:sldId id="4917"/>
            <p14:sldId id="4918"/>
            <p14:sldId id="351"/>
            <p14:sldId id="352"/>
            <p14:sldId id="4919"/>
            <p14:sldId id="355"/>
            <p14:sldId id="4889"/>
            <p14:sldId id="4920"/>
            <p14:sldId id="4921"/>
            <p14:sldId id="359"/>
            <p14:sldId id="360"/>
            <p14:sldId id="361"/>
            <p14:sldId id="362"/>
            <p14:sldId id="363"/>
            <p14:sldId id="364"/>
            <p14:sldId id="365"/>
            <p14:sldId id="366"/>
            <p14:sldId id="367"/>
            <p14:sldId id="368"/>
            <p14:sldId id="4922"/>
            <p14:sldId id="371"/>
            <p14:sldId id="372"/>
            <p14:sldId id="4936"/>
            <p14:sldId id="4937"/>
            <p14:sldId id="4938"/>
            <p14:sldId id="4939"/>
            <p14:sldId id="4940"/>
            <p14:sldId id="4941"/>
            <p14:sldId id="4942"/>
            <p14:sldId id="4943"/>
            <p14:sldId id="4929"/>
            <p14:sldId id="377"/>
            <p14:sldId id="378"/>
            <p14:sldId id="379"/>
            <p14:sldId id="4930"/>
            <p14:sldId id="4944"/>
            <p14:sldId id="4945"/>
            <p14:sldId id="4946"/>
            <p14:sldId id="4890"/>
            <p14:sldId id="392"/>
            <p14:sldId id="393"/>
            <p14:sldId id="394"/>
            <p14:sldId id="395"/>
            <p14:sldId id="396"/>
            <p14:sldId id="4891"/>
            <p14:sldId id="398"/>
            <p14:sldId id="4933"/>
            <p14:sldId id="4934"/>
            <p14:sldId id="401"/>
            <p14:sldId id="402"/>
            <p14:sldId id="403"/>
            <p14:sldId id="404"/>
            <p14:sldId id="4935"/>
          </p14:sldIdLst>
        </p14:section>
        <p14:section name="Conclusion" id="{1D9B234B-7C7C-3B47-B331-D9366FC35B40}">
          <p14:sldIdLst>
            <p14:sldId id="4893"/>
            <p14:sldId id="2394"/>
            <p14:sldId id="4892"/>
            <p14:sldId id="2398"/>
            <p14:sldId id="2399"/>
            <p14:sldId id="1181"/>
            <p14:sldId id="4046"/>
          </p14:sldIdLst>
        </p14:section>
        <p14:section name="Supplements" id="{8007E971-602D-444D-BFF8-0969E23F6237}">
          <p14:sldIdLst>
            <p14:sldId id="409"/>
            <p14:sldId id="410"/>
            <p14:sldId id="411"/>
            <p14:sldId id="412"/>
            <p14:sldId id="460"/>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55"/>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70403"/>
    <a:srgbClr val="000000"/>
    <a:srgbClr val="FDFDFB"/>
    <a:srgbClr val="AC00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956"/>
    <p:restoredTop sz="49344" autoAdjust="0"/>
  </p:normalViewPr>
  <p:slideViewPr>
    <p:cSldViewPr snapToGrid="0" snapToObjects="1">
      <p:cViewPr varScale="1">
        <p:scale>
          <a:sx n="50" d="100"/>
          <a:sy n="50" d="100"/>
        </p:scale>
        <p:origin x="184" y="720"/>
      </p:cViewPr>
      <p:guideLst>
        <p:guide orient="horz" pos="2160"/>
        <p:guide pos="2880"/>
      </p:guideLst>
    </p:cSldViewPr>
  </p:slideViewPr>
  <p:notesTextViewPr>
    <p:cViewPr>
      <p:scale>
        <a:sx n="170" d="100"/>
        <a:sy n="17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91" Type="http://schemas.openxmlformats.org/officeDocument/2006/relationships/slide" Target="slides/slide144.xml"/><Relationship Id="rId205" Type="http://schemas.openxmlformats.org/officeDocument/2006/relationships/slide" Target="slides/slide158.xml"/><Relationship Id="rId226" Type="http://schemas.openxmlformats.org/officeDocument/2006/relationships/slide" Target="slides/slide179.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slide" Target="slides/slide134.xml"/><Relationship Id="rId216" Type="http://schemas.openxmlformats.org/officeDocument/2006/relationships/slide" Target="slides/slide169.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92" Type="http://schemas.openxmlformats.org/officeDocument/2006/relationships/slide" Target="slides/slide145.xml"/><Relationship Id="rId206" Type="http://schemas.openxmlformats.org/officeDocument/2006/relationships/slide" Target="slides/slide159.xml"/><Relationship Id="rId227" Type="http://schemas.openxmlformats.org/officeDocument/2006/relationships/slide" Target="slides/slide180.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slide" Target="slides/slide135.xml"/><Relationship Id="rId217" Type="http://schemas.openxmlformats.org/officeDocument/2006/relationships/slide" Target="slides/slide170.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5" Type="http://schemas.openxmlformats.org/officeDocument/2006/relationships/slide" Target="slides/slide18.xml"/><Relationship Id="rId86" Type="http://schemas.openxmlformats.org/officeDocument/2006/relationships/slide" Target="slides/slide39.xml"/><Relationship Id="rId130" Type="http://schemas.openxmlformats.org/officeDocument/2006/relationships/slide" Target="slides/slide83.xml"/><Relationship Id="rId151" Type="http://schemas.openxmlformats.org/officeDocument/2006/relationships/slide" Target="slides/slide104.xml"/><Relationship Id="rId172" Type="http://schemas.openxmlformats.org/officeDocument/2006/relationships/slide" Target="slides/slide125.xml"/><Relationship Id="rId193" Type="http://schemas.openxmlformats.org/officeDocument/2006/relationships/slide" Target="slides/slide146.xml"/><Relationship Id="rId207" Type="http://schemas.openxmlformats.org/officeDocument/2006/relationships/slide" Target="slides/slide160.xml"/><Relationship Id="rId228" Type="http://schemas.openxmlformats.org/officeDocument/2006/relationships/slide" Target="slides/slide181.xml"/><Relationship Id="rId13" Type="http://schemas.openxmlformats.org/officeDocument/2006/relationships/slideMaster" Target="slideMasters/slideMaster13.xml"/><Relationship Id="rId109" Type="http://schemas.openxmlformats.org/officeDocument/2006/relationships/slide" Target="slides/slide62.xml"/><Relationship Id="rId34" Type="http://schemas.openxmlformats.org/officeDocument/2006/relationships/slideMaster" Target="slideMasters/slideMaster34.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20" Type="http://schemas.openxmlformats.org/officeDocument/2006/relationships/slide" Target="slides/slide73.xml"/><Relationship Id="rId141" Type="http://schemas.openxmlformats.org/officeDocument/2006/relationships/slide" Target="slides/slide94.xml"/><Relationship Id="rId7" Type="http://schemas.openxmlformats.org/officeDocument/2006/relationships/slideMaster" Target="slideMasters/slideMaster7.xml"/><Relationship Id="rId162" Type="http://schemas.openxmlformats.org/officeDocument/2006/relationships/slide" Target="slides/slide115.xml"/><Relationship Id="rId183" Type="http://schemas.openxmlformats.org/officeDocument/2006/relationships/slide" Target="slides/slide136.xml"/><Relationship Id="rId218" Type="http://schemas.openxmlformats.org/officeDocument/2006/relationships/slide" Target="slides/slide17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31" Type="http://schemas.openxmlformats.org/officeDocument/2006/relationships/slide" Target="slides/slide84.xml"/><Relationship Id="rId152" Type="http://schemas.openxmlformats.org/officeDocument/2006/relationships/slide" Target="slides/slide105.xml"/><Relationship Id="rId173" Type="http://schemas.openxmlformats.org/officeDocument/2006/relationships/slide" Target="slides/slide126.xml"/><Relationship Id="rId194" Type="http://schemas.openxmlformats.org/officeDocument/2006/relationships/slide" Target="slides/slide147.xml"/><Relationship Id="rId208" Type="http://schemas.openxmlformats.org/officeDocument/2006/relationships/slide" Target="slides/slide161.xml"/><Relationship Id="rId229" Type="http://schemas.openxmlformats.org/officeDocument/2006/relationships/slide" Target="slides/slide18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8" Type="http://schemas.openxmlformats.org/officeDocument/2006/relationships/slideMaster" Target="slideMasters/slideMaster8.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slide" Target="slides/slide137.xml"/><Relationship Id="rId219" Type="http://schemas.openxmlformats.org/officeDocument/2006/relationships/slide" Target="slides/slide172.xml"/><Relationship Id="rId230" Type="http://schemas.openxmlformats.org/officeDocument/2006/relationships/slide" Target="slides/slide18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95" Type="http://schemas.openxmlformats.org/officeDocument/2006/relationships/slide" Target="slides/slide148.xml"/><Relationship Id="rId209" Type="http://schemas.openxmlformats.org/officeDocument/2006/relationships/slide" Target="slides/slide162.xml"/><Relationship Id="rId190" Type="http://schemas.openxmlformats.org/officeDocument/2006/relationships/slide" Target="slides/slide143.xml"/><Relationship Id="rId204" Type="http://schemas.openxmlformats.org/officeDocument/2006/relationships/slide" Target="slides/slide157.xml"/><Relationship Id="rId220" Type="http://schemas.openxmlformats.org/officeDocument/2006/relationships/slide" Target="slides/slide173.xml"/><Relationship Id="rId225" Type="http://schemas.openxmlformats.org/officeDocument/2006/relationships/slide" Target="slides/slide17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185" Type="http://schemas.openxmlformats.org/officeDocument/2006/relationships/slide" Target="slides/slide13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3.xml"/><Relationship Id="rId210" Type="http://schemas.openxmlformats.org/officeDocument/2006/relationships/slide" Target="slides/slide163.xml"/><Relationship Id="rId215"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notesMaster" Target="notesMasters/notesMaster1.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96" Type="http://schemas.openxmlformats.org/officeDocument/2006/relationships/slide" Target="slides/slide149.xml"/><Relationship Id="rId200" Type="http://schemas.openxmlformats.org/officeDocument/2006/relationships/slide" Target="slides/slide153.xml"/><Relationship Id="rId16" Type="http://schemas.openxmlformats.org/officeDocument/2006/relationships/slideMaster" Target="slideMasters/slideMaster16.xml"/><Relationship Id="rId221" Type="http://schemas.openxmlformats.org/officeDocument/2006/relationships/slide" Target="slides/slide174.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186" Type="http://schemas.openxmlformats.org/officeDocument/2006/relationships/slide" Target="slides/slide139.xml"/><Relationship Id="rId211" Type="http://schemas.openxmlformats.org/officeDocument/2006/relationships/slide" Target="slides/slide164.xml"/><Relationship Id="rId232" Type="http://schemas.openxmlformats.org/officeDocument/2006/relationships/presProps" Target="presProps.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97" Type="http://schemas.openxmlformats.org/officeDocument/2006/relationships/slide" Target="slides/slide150.xml"/><Relationship Id="rId201" Type="http://schemas.openxmlformats.org/officeDocument/2006/relationships/slide" Target="slides/slide154.xml"/><Relationship Id="rId222" Type="http://schemas.openxmlformats.org/officeDocument/2006/relationships/slide" Target="slides/slide175.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87" Type="http://schemas.openxmlformats.org/officeDocument/2006/relationships/slide" Target="slides/slide140.xml"/><Relationship Id="rId1" Type="http://schemas.openxmlformats.org/officeDocument/2006/relationships/slideMaster" Target="slideMasters/slideMaster1.xml"/><Relationship Id="rId212" Type="http://schemas.openxmlformats.org/officeDocument/2006/relationships/slide" Target="slides/slide165.xml"/><Relationship Id="rId233" Type="http://schemas.openxmlformats.org/officeDocument/2006/relationships/viewProps" Target="viewProps.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 Id="rId60" Type="http://schemas.openxmlformats.org/officeDocument/2006/relationships/slide" Target="slides/slide13.xml"/><Relationship Id="rId81" Type="http://schemas.openxmlformats.org/officeDocument/2006/relationships/slide" Target="slides/slide34.xml"/><Relationship Id="rId135" Type="http://schemas.openxmlformats.org/officeDocument/2006/relationships/slide" Target="slides/slide88.xml"/><Relationship Id="rId156" Type="http://schemas.openxmlformats.org/officeDocument/2006/relationships/slide" Target="slides/slide109.xml"/><Relationship Id="rId177" Type="http://schemas.openxmlformats.org/officeDocument/2006/relationships/slide" Target="slides/slide130.xml"/><Relationship Id="rId198" Type="http://schemas.openxmlformats.org/officeDocument/2006/relationships/slide" Target="slides/slide151.xml"/><Relationship Id="rId202" Type="http://schemas.openxmlformats.org/officeDocument/2006/relationships/slide" Target="slides/slide155.xml"/><Relationship Id="rId223" Type="http://schemas.openxmlformats.org/officeDocument/2006/relationships/slide" Target="slides/slide17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3.xml"/><Relationship Id="rId104" Type="http://schemas.openxmlformats.org/officeDocument/2006/relationships/slide" Target="slides/slide57.xml"/><Relationship Id="rId125" Type="http://schemas.openxmlformats.org/officeDocument/2006/relationships/slide" Target="slides/slide78.xml"/><Relationship Id="rId146" Type="http://schemas.openxmlformats.org/officeDocument/2006/relationships/slide" Target="slides/slide99.xml"/><Relationship Id="rId167" Type="http://schemas.openxmlformats.org/officeDocument/2006/relationships/slide" Target="slides/slide120.xml"/><Relationship Id="rId188" Type="http://schemas.openxmlformats.org/officeDocument/2006/relationships/slide" Target="slides/slide141.xml"/><Relationship Id="rId71" Type="http://schemas.openxmlformats.org/officeDocument/2006/relationships/slide" Target="slides/slide24.xml"/><Relationship Id="rId92" Type="http://schemas.openxmlformats.org/officeDocument/2006/relationships/slide" Target="slides/slide45.xml"/><Relationship Id="rId213" Type="http://schemas.openxmlformats.org/officeDocument/2006/relationships/slide" Target="slides/slide166.xml"/><Relationship Id="rId234"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8.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99" Type="http://schemas.openxmlformats.org/officeDocument/2006/relationships/slide" Target="slides/slide152.xml"/><Relationship Id="rId203" Type="http://schemas.openxmlformats.org/officeDocument/2006/relationships/slide" Target="slides/slide156.xml"/><Relationship Id="rId19" Type="http://schemas.openxmlformats.org/officeDocument/2006/relationships/slideMaster" Target="slideMasters/slideMaster19.xml"/><Relationship Id="rId224" Type="http://schemas.openxmlformats.org/officeDocument/2006/relationships/slide" Target="slides/slide177.xml"/><Relationship Id="rId30" Type="http://schemas.openxmlformats.org/officeDocument/2006/relationships/slideMaster" Target="slideMasters/slideMaster30.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189" Type="http://schemas.openxmlformats.org/officeDocument/2006/relationships/slide" Target="slides/slide142.xml"/><Relationship Id="rId3" Type="http://schemas.openxmlformats.org/officeDocument/2006/relationships/slideMaster" Target="slideMasters/slideMaster3.xml"/><Relationship Id="rId214" Type="http://schemas.openxmlformats.org/officeDocument/2006/relationships/slide" Target="slides/slide167.xml"/><Relationship Id="rId235" Type="http://schemas.openxmlformats.org/officeDocument/2006/relationships/tableStyles" Target="tableStyles.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3/13/24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D650CE-2CC4-8A40-BC49-B84D7CE9AD5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36304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5D736E-382D-A941-83FE-70054CCF16B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eaLnBrk="1" hangingPunct="1"/>
            <a:r>
              <a:rPr lang="ar-SA" b="1" dirty="0">
                <a:cs typeface="Arial" panose="020B0604020202020204" pitchFamily="34" charset="0"/>
              </a:rPr>
              <a:t>تم اعتماد هذا البيان حول الشفاء الإلهي من قبل المجمع العام لكنيسة جماعات الله، 20 آب 1974</a:t>
            </a:r>
          </a:p>
          <a:p>
            <a:pPr algn="r" rtl="1" eaLnBrk="1" hangingPunct="1"/>
            <a:endParaRPr lang="ar-SA" b="1" dirty="0">
              <a:cs typeface="Arial" panose="020B0604020202020204" pitchFamily="34" charset="0"/>
            </a:endParaRPr>
          </a:p>
          <a:p>
            <a:pPr algn="r" rtl="1" eaLnBrk="1" hangingPunct="1"/>
            <a:r>
              <a:rPr lang="ar-SA" b="1" dirty="0">
                <a:cs typeface="Arial" panose="020B0604020202020204" pitchFamily="34" charset="0"/>
              </a:rPr>
              <a:t>(</a:t>
            </a:r>
            <a:r>
              <a:rPr lang="en-US" dirty="0"/>
              <a:t>http://ag.org/top/beliefs/position_papers/4184_healing.cfm)</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0B99435-C79D-AA4A-A4C4-50B163634E5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78B5C-23C5-FB4F-BC66-1E607E2E236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E71F5E0-369E-E546-B8BC-FF33E80804C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0050" name="Rectangle 2"/>
          <p:cNvSpPr>
            <a:spLocks noGrp="1" noRot="1" noChangeAspect="1" noChangeArrowheads="1" noTextEdit="1"/>
          </p:cNvSpPr>
          <p:nvPr>
            <p:ph type="sldImg"/>
          </p:nvPr>
        </p:nvSpPr>
        <p:spPr>
          <a:ln/>
        </p:spPr>
      </p:sp>
      <p:sp>
        <p:nvSpPr>
          <p:cNvPr id="770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600F750-B51F-A041-A70C-8C2484753B9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28FC4D-565D-1F40-8CB3-3300FCBDE82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59386B-5F21-CE47-AAA9-6EC3A93953F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07EABC-7AE5-F848-B3DE-7DA3149B92E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9CDE85-FFCE-A047-92FC-534CB94AD0CB}"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E8055C-6406-3241-BB2B-026B3522847F}"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575707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C899E0-0E86-2244-B07F-5CAAFEE9B60D}" type="slidenum">
              <a:rPr kumimoji="0" lang="en-US" sz="1200" b="0" i="0" u="none" strike="noStrike" kern="1200" cap="none" spc="0" normalizeH="0" baseline="0" noProof="0">
                <a:ln>
                  <a:noFill/>
                </a:ln>
                <a:solidFill>
                  <a:srgbClr val="000000"/>
                </a:solidFill>
                <a:effectLst/>
                <a:uLnTx/>
                <a:uFillTx/>
                <a:latin typeface="Verdana"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Verdana"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22780D-F9D6-9542-B085-986BE2BFDC2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3DBA50-EEFF-D849-9E6D-0BC133054FF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71314-16AB-2C43-9BB0-4C6AC1C7398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73362B-BB2F-AA44-8C59-F692569D980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90530" name="Rectangle 1026"/>
          <p:cNvSpPr>
            <a:spLocks noGrp="1" noRot="1" noChangeAspect="1" noChangeArrowheads="1" noTextEdit="1"/>
          </p:cNvSpPr>
          <p:nvPr>
            <p:ph type="sldImg"/>
          </p:nvPr>
        </p:nvSpPr>
        <p:spPr>
          <a:ln/>
        </p:spPr>
      </p:sp>
      <p:sp>
        <p:nvSpPr>
          <p:cNvPr id="79053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DB76F20-0E8C-9946-B438-7C002ACF2B17}" type="slidenum">
              <a:rPr lang="en-US" sz="1200">
                <a:solidFill>
                  <a:prstClr val="black"/>
                </a:solidFill>
              </a:rPr>
              <a:pPr/>
              <a:t>125</a:t>
            </a:fld>
            <a:endParaRPr lang="en-US" sz="1200">
              <a:solidFill>
                <a:prstClr val="black"/>
              </a:solidFill>
            </a:endParaRPr>
          </a:p>
        </p:txBody>
      </p:sp>
      <p:sp>
        <p:nvSpPr>
          <p:cNvPr id="798722" name="Rectangle 1026"/>
          <p:cNvSpPr>
            <a:spLocks noGrp="1" noRot="1" noChangeAspect="1" noChangeArrowheads="1" noTextEdit="1"/>
          </p:cNvSpPr>
          <p:nvPr>
            <p:ph type="sldImg"/>
          </p:nvPr>
        </p:nvSpPr>
        <p:spPr>
          <a:ln/>
        </p:spPr>
      </p:sp>
      <p:sp>
        <p:nvSpPr>
          <p:cNvPr id="7987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6D31DB-C2E8-8944-9107-0F8DD3263F82}" type="slidenum">
              <a:rPr lang="en-US" sz="1200">
                <a:solidFill>
                  <a:prstClr val="black"/>
                </a:solidFill>
              </a:rPr>
              <a:pPr/>
              <a:t>126</a:t>
            </a:fld>
            <a:endParaRPr lang="en-US" sz="1200">
              <a:solidFill>
                <a:prstClr val="black"/>
              </a:solidFill>
            </a:endParaRPr>
          </a:p>
        </p:txBody>
      </p:sp>
      <p:sp>
        <p:nvSpPr>
          <p:cNvPr id="800770" name="Rectangle 1026"/>
          <p:cNvSpPr>
            <a:spLocks noGrp="1" noRot="1" noChangeAspect="1" noChangeArrowheads="1" noTextEdit="1"/>
          </p:cNvSpPr>
          <p:nvPr>
            <p:ph type="sldImg"/>
          </p:nvPr>
        </p:nvSpPr>
        <p:spPr>
          <a:xfrm>
            <a:off x="1158875" y="698500"/>
            <a:ext cx="4540250" cy="3405188"/>
          </a:xfrm>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My teaching pastors in Vietnam required moving locations each day to avoid the authorities. These men were used to it, though. Pain had helped them to endure much for the gospel.</a:t>
            </a:r>
          </a:p>
          <a:p>
            <a:pPr eaLnBrk="1" hangingPunct="1"/>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322F13-F8D7-6241-B6F8-A991D0545EC4}" type="slidenum">
              <a:rPr lang="en-US" sz="1200">
                <a:solidFill>
                  <a:prstClr val="black"/>
                </a:solidFill>
              </a:rPr>
              <a:pPr/>
              <a:t>127</a:t>
            </a:fld>
            <a:endParaRPr lang="en-US" sz="1200">
              <a:solidFill>
                <a:prstClr val="black"/>
              </a:solidFill>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A586B1F-ED70-3042-BBD5-99A771E288FD}" type="slidenum">
              <a:rPr lang="en-US" sz="1200">
                <a:solidFill>
                  <a:prstClr val="black"/>
                </a:solidFill>
              </a:rPr>
              <a:pPr/>
              <a:t>128</a:t>
            </a:fld>
            <a:endParaRPr lang="en-US" sz="1200">
              <a:solidFill>
                <a:prstClr val="black"/>
              </a:solidFill>
            </a:endParaRPr>
          </a:p>
        </p:txBody>
      </p:sp>
      <p:sp>
        <p:nvSpPr>
          <p:cNvPr id="804866" name="Rectangle 1026"/>
          <p:cNvSpPr>
            <a:spLocks noGrp="1" noRot="1" noChangeAspect="1" noChangeArrowheads="1" noTextEdit="1"/>
          </p:cNvSpPr>
          <p:nvPr>
            <p:ph type="sldImg"/>
          </p:nvPr>
        </p:nvSpPr>
        <p:spPr>
          <a:ln/>
        </p:spPr>
      </p:sp>
      <p:sp>
        <p:nvSpPr>
          <p:cNvPr id="80486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69711AE-DEAD-064B-A04F-DA749342DE8A}" type="slidenum">
              <a:rPr lang="en-US" sz="1200">
                <a:solidFill>
                  <a:prstClr val="black"/>
                </a:solidFill>
              </a:rPr>
              <a:pPr/>
              <a:t>129</a:t>
            </a:fld>
            <a:endParaRPr lang="en-US" sz="1200">
              <a:solidFill>
                <a:prstClr val="black"/>
              </a:solidFill>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1633911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1432DC0-2354-FC42-9D06-7E390843CD2F}" type="slidenum">
              <a:rPr lang="en-US" sz="1200">
                <a:solidFill>
                  <a:prstClr val="black"/>
                </a:solidFill>
              </a:rPr>
              <a:pPr/>
              <a:t>131</a:t>
            </a:fld>
            <a:endParaRPr lang="en-US" sz="1200">
              <a:solidFill>
                <a:prstClr val="black"/>
              </a:solidFill>
            </a:endParaRPr>
          </a:p>
        </p:txBody>
      </p:sp>
      <p:sp>
        <p:nvSpPr>
          <p:cNvPr id="811010" name="Rectangle 1026"/>
          <p:cNvSpPr>
            <a:spLocks noGrp="1" noRot="1" noChangeAspect="1" noChangeArrowheads="1"/>
          </p:cNvSpPr>
          <p:nvPr>
            <p:ph type="sldImg"/>
          </p:nvPr>
        </p:nvSpPr>
        <p:spPr>
          <a:solidFill>
            <a:srgbClr val="FFFFFF"/>
          </a:solidFill>
          <a:ln/>
        </p:spPr>
      </p:sp>
      <p:sp>
        <p:nvSpPr>
          <p:cNvPr id="81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6C95E2-DFE6-C54E-8780-1AF2AA3E418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2FDCD0-3322-8B48-BD4C-CBD23FD337B2}"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15106" name="Rectangle 1026"/>
          <p:cNvSpPr>
            <a:spLocks noGrp="1" noRot="1" noChangeAspect="1" noChangeArrowheads="1" noTextEdit="1"/>
          </p:cNvSpPr>
          <p:nvPr>
            <p:ph type="sldImg"/>
          </p:nvPr>
        </p:nvSpPr>
        <p:spPr>
          <a:ln/>
        </p:spPr>
      </p:sp>
      <p:sp>
        <p:nvSpPr>
          <p:cNvPr id="8151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D40FA90-D074-C049-8066-CD1A82E78B03}" type="slidenum">
              <a:rPr lang="en-US" sz="1200">
                <a:solidFill>
                  <a:prstClr val="black"/>
                </a:solidFill>
              </a:rPr>
              <a:pPr/>
              <a:t>134</a:t>
            </a:fld>
            <a:endParaRPr lang="en-US" sz="1200">
              <a:solidFill>
                <a:prstClr val="black"/>
              </a:solidFill>
            </a:endParaRPr>
          </a:p>
        </p:txBody>
      </p:sp>
      <p:sp>
        <p:nvSpPr>
          <p:cNvPr id="817154" name="Rectangle 1026"/>
          <p:cNvSpPr>
            <a:spLocks noGrp="1" noRot="1" noChangeAspect="1" noChangeArrowheads="1" noTextEdit="1"/>
          </p:cNvSpPr>
          <p:nvPr>
            <p:ph type="sldImg"/>
          </p:nvPr>
        </p:nvSpPr>
        <p:spPr>
          <a:ln/>
        </p:spPr>
      </p:sp>
      <p:sp>
        <p:nvSpPr>
          <p:cNvPr id="8171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F4956FE-FFA9-D946-8F73-9065EE06A9E0}" type="slidenum">
              <a:rPr lang="en-US" sz="1200">
                <a:solidFill>
                  <a:prstClr val="black"/>
                </a:solidFill>
              </a:rPr>
              <a:pPr/>
              <a:t>135</a:t>
            </a:fld>
            <a:endParaRPr lang="en-US" sz="1200">
              <a:solidFill>
                <a:prstClr val="black"/>
              </a:solidFill>
            </a:endParaRPr>
          </a:p>
        </p:txBody>
      </p:sp>
      <p:sp>
        <p:nvSpPr>
          <p:cNvPr id="819202" name="Rectangle 1026"/>
          <p:cNvSpPr>
            <a:spLocks noGrp="1" noRot="1" noChangeAspect="1" noChangeArrowheads="1" noTextEdit="1"/>
          </p:cNvSpPr>
          <p:nvPr>
            <p:ph type="sldImg"/>
          </p:nvPr>
        </p:nvSpPr>
        <p:spPr>
          <a:ln/>
        </p:spPr>
      </p:sp>
      <p:sp>
        <p:nvSpPr>
          <p:cNvPr id="8192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B3E377F-1C29-FB4C-842C-BEB0388CEDEB}" type="slidenum">
              <a:rPr lang="en-US" sz="1200">
                <a:solidFill>
                  <a:prstClr val="black"/>
                </a:solidFill>
              </a:rPr>
              <a:pPr/>
              <a:t>136</a:t>
            </a:fld>
            <a:endParaRPr lang="en-US" sz="1200">
              <a:solidFill>
                <a:prstClr val="black"/>
              </a:solidFill>
            </a:endParaRPr>
          </a:p>
        </p:txBody>
      </p:sp>
      <p:sp>
        <p:nvSpPr>
          <p:cNvPr id="821250" name="Rectangle 1026"/>
          <p:cNvSpPr>
            <a:spLocks noGrp="1" noRot="1" noChangeAspect="1" noChangeArrowheads="1"/>
          </p:cNvSpPr>
          <p:nvPr>
            <p:ph type="sldImg"/>
          </p:nvPr>
        </p:nvSpPr>
        <p:spPr>
          <a:solidFill>
            <a:srgbClr val="FFFFFF"/>
          </a:solidFill>
          <a:ln/>
        </p:spPr>
      </p:sp>
      <p:sp>
        <p:nvSpPr>
          <p:cNvPr id="82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5B30C0-43D5-CD45-9DD3-A870E960537F}" type="slidenum">
              <a:rPr lang="en-US" sz="1200">
                <a:solidFill>
                  <a:prstClr val="black"/>
                </a:solidFill>
              </a:rPr>
              <a:pPr/>
              <a:t>137</a:t>
            </a:fld>
            <a:endParaRPr lang="en-US" sz="1200">
              <a:solidFill>
                <a:prstClr val="black"/>
              </a:solidFill>
            </a:endParaRPr>
          </a:p>
        </p:txBody>
      </p:sp>
      <p:sp>
        <p:nvSpPr>
          <p:cNvPr id="823298" name="Rectangle 1026"/>
          <p:cNvSpPr>
            <a:spLocks noGrp="1" noRot="1" noChangeAspect="1" noChangeArrowheads="1" noTextEdit="1"/>
          </p:cNvSpPr>
          <p:nvPr>
            <p:ph type="sldImg"/>
          </p:nvPr>
        </p:nvSpPr>
        <p:spPr>
          <a:ln/>
        </p:spPr>
      </p:sp>
      <p:sp>
        <p:nvSpPr>
          <p:cNvPr id="8232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41B970F-F676-4240-AFA3-CDCFFF495AE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25346" name="Rectangle 1026"/>
          <p:cNvSpPr>
            <a:spLocks noGrp="1" noRot="1" noChangeAspect="1" noChangeArrowheads="1" noTextEdit="1"/>
          </p:cNvSpPr>
          <p:nvPr>
            <p:ph type="sldImg"/>
          </p:nvPr>
        </p:nvSpPr>
        <p:spPr>
          <a:ln/>
        </p:spPr>
      </p:sp>
      <p:sp>
        <p:nvSpPr>
          <p:cNvPr id="82534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ar-JO" b="1" dirty="0">
                <a:cs typeface="Arial" panose="020B0604020202020204" pitchFamily="34" charset="0"/>
              </a:rPr>
              <a:t>كيف يجب أن تبدو ثقتك بالمسيح؟ </a:t>
            </a:r>
          </a:p>
          <a:p>
            <a:pPr marL="0" marR="0" indent="0" algn="r" defTabSz="457200" rtl="0" eaLnBrk="1" fontAlgn="auto" latinLnBrk="0" hangingPunct="1">
              <a:lnSpc>
                <a:spcPct val="100000"/>
              </a:lnSpc>
              <a:spcBef>
                <a:spcPts val="0"/>
              </a:spcBef>
              <a:spcAft>
                <a:spcPts val="0"/>
              </a:spcAft>
              <a:buClrTx/>
              <a:buSzTx/>
              <a:buFontTx/>
              <a:buNone/>
              <a:tabLst/>
              <a:defRPr/>
            </a:pPr>
            <a:r>
              <a:rPr lang="ar-JO" b="1" dirty="0">
                <a:cs typeface="Arial" panose="020B0604020202020204" pitchFamily="34" charset="0"/>
              </a:rPr>
              <a:t>كيف يبدو الإيمان بيسوع؟</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833266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028629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52756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87282A2-3898-C843-A302-BC2D0462D2B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29442" name="Rectangle 1026"/>
          <p:cNvSpPr>
            <a:spLocks noGrp="1" noRot="1" noChangeAspect="1" noChangeArrowheads="1" noTextEdit="1"/>
          </p:cNvSpPr>
          <p:nvPr>
            <p:ph type="sldImg"/>
          </p:nvPr>
        </p:nvSpPr>
        <p:spPr>
          <a:ln/>
        </p:spPr>
      </p:sp>
      <p:sp>
        <p:nvSpPr>
          <p:cNvPr id="8294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eaLnBrk="1" hangingPunct="1"/>
            <a:endParaRPr lang="en-US" dirty="0"/>
          </a:p>
        </p:txBody>
      </p:sp>
    </p:spTree>
    <p:extLst>
      <p:ext uri="{BB962C8B-B14F-4D97-AF65-F5344CB8AC3E}">
        <p14:creationId xmlns:p14="http://schemas.microsoft.com/office/powerpoint/2010/main" val="173719740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860D8C3-03D7-9248-89CA-94BC88A9D82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831490" name="Rectangle 1026"/>
          <p:cNvSpPr>
            <a:spLocks noGrp="1" noRot="1" noChangeAspect="1" noChangeArrowheads="1" noTextEdit="1"/>
          </p:cNvSpPr>
          <p:nvPr>
            <p:ph type="sldImg"/>
          </p:nvPr>
        </p:nvSpPr>
        <p:spPr>
          <a:ln/>
        </p:spPr>
      </p:sp>
      <p:sp>
        <p:nvSpPr>
          <p:cNvPr id="8314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319607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145</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91399299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88B5C2C-F84E-024F-9D3B-9978E6EA009B}" type="slidenum">
              <a:rPr lang="en-US" sz="1200">
                <a:solidFill>
                  <a:prstClr val="black"/>
                </a:solidFill>
              </a:rPr>
              <a:pPr/>
              <a:t>146</a:t>
            </a:fld>
            <a:endParaRPr lang="en-US" sz="1200">
              <a:solidFill>
                <a:prstClr val="black"/>
              </a:solidFill>
            </a:endParaRPr>
          </a:p>
        </p:txBody>
      </p:sp>
      <p:sp>
        <p:nvSpPr>
          <p:cNvPr id="833538" name="Rectangle 1026"/>
          <p:cNvSpPr>
            <a:spLocks noGrp="1" noRot="1" noChangeAspect="1" noChangeArrowheads="1" noTextEdit="1"/>
          </p:cNvSpPr>
          <p:nvPr>
            <p:ph type="sldImg"/>
          </p:nvPr>
        </p:nvSpPr>
        <p:spPr>
          <a:ln/>
        </p:spPr>
      </p:sp>
      <p:sp>
        <p:nvSpPr>
          <p:cNvPr id="8335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F89FDDA-1E29-A54E-B6D9-47E145A67800}" type="slidenum">
              <a:rPr lang="en-US" sz="1200">
                <a:solidFill>
                  <a:prstClr val="black"/>
                </a:solidFill>
              </a:rPr>
              <a:pPr/>
              <a:t>147</a:t>
            </a:fld>
            <a:endParaRPr lang="en-US" sz="1200">
              <a:solidFill>
                <a:prstClr val="black"/>
              </a:solidFill>
            </a:endParaRPr>
          </a:p>
        </p:txBody>
      </p:sp>
      <p:sp>
        <p:nvSpPr>
          <p:cNvPr id="835586" name="Rectangle 1026"/>
          <p:cNvSpPr>
            <a:spLocks noGrp="1" noRot="1" noChangeAspect="1" noChangeArrowheads="1" noTextEdit="1"/>
          </p:cNvSpPr>
          <p:nvPr>
            <p:ph type="sldImg"/>
          </p:nvPr>
        </p:nvSpPr>
        <p:spPr>
          <a:ln/>
        </p:spPr>
      </p:sp>
      <p:sp>
        <p:nvSpPr>
          <p:cNvPr id="83558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2FEC467-F91A-3E4F-9147-7BDD9C90AF96}" type="slidenum">
              <a:rPr lang="en-US" sz="1200">
                <a:solidFill>
                  <a:prstClr val="black"/>
                </a:solidFill>
              </a:rPr>
              <a:pPr/>
              <a:t>148</a:t>
            </a:fld>
            <a:endParaRPr lang="en-US" sz="1200">
              <a:solidFill>
                <a:prstClr val="black"/>
              </a:solidFill>
            </a:endParaRPr>
          </a:p>
        </p:txBody>
      </p:sp>
      <p:sp>
        <p:nvSpPr>
          <p:cNvPr id="837634" name="Rectangle 2"/>
          <p:cNvSpPr>
            <a:spLocks noGrp="1" noRot="1" noChangeAspect="1" noChangeArrowheads="1" noTextEdit="1"/>
          </p:cNvSpPr>
          <p:nvPr>
            <p:ph type="sldImg"/>
          </p:nvPr>
        </p:nvSpPr>
        <p:spPr>
          <a:ln/>
        </p:spPr>
      </p:sp>
      <p:sp>
        <p:nvSpPr>
          <p:cNvPr id="837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A271414-4898-1E45-867B-06838AE85BB3}" type="slidenum">
              <a:rPr lang="en-US" sz="1200">
                <a:solidFill>
                  <a:prstClr val="black"/>
                </a:solidFill>
              </a:rPr>
              <a:pPr/>
              <a:t>149</a:t>
            </a:fld>
            <a:endParaRPr lang="en-US" sz="1200">
              <a:solidFill>
                <a:prstClr val="black"/>
              </a:solidFill>
            </a:endParaRPr>
          </a:p>
        </p:txBody>
      </p:sp>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4144A0-BAC4-174B-A9F4-B1D492E21AD7}" type="slidenum">
              <a:rPr lang="en-US" sz="1200">
                <a:solidFill>
                  <a:prstClr val="black"/>
                </a:solidFill>
              </a:rPr>
              <a:pPr/>
              <a:t>150</a:t>
            </a:fld>
            <a:endParaRPr lang="en-US" sz="1200">
              <a:solidFill>
                <a:prstClr val="black"/>
              </a:solidFill>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FC0199C-0241-CF4B-B054-62941A6468AC}" type="slidenum">
              <a:rPr lang="en-US" sz="1200">
                <a:solidFill>
                  <a:prstClr val="black"/>
                </a:solidFill>
              </a:rPr>
              <a:pPr/>
              <a:t>151</a:t>
            </a:fld>
            <a:endParaRPr lang="en-US" sz="1200">
              <a:solidFill>
                <a:prstClr val="black"/>
              </a:solidFill>
            </a:endParaRPr>
          </a:p>
        </p:txBody>
      </p:sp>
      <p:sp>
        <p:nvSpPr>
          <p:cNvPr id="843778" name="Rectangle 2"/>
          <p:cNvSpPr>
            <a:spLocks noGrp="1" noRot="1" noChangeAspect="1" noChangeArrowheads="1" noTextEdit="1"/>
          </p:cNvSpPr>
          <p:nvPr>
            <p:ph type="sldImg"/>
          </p:nvPr>
        </p:nvSpPr>
        <p:spPr>
          <a:ln/>
        </p:spPr>
      </p:sp>
      <p:sp>
        <p:nvSpPr>
          <p:cNvPr id="84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C05E3E2-E69B-6C4E-AB60-E5BC804D6BA1}" type="slidenum">
              <a:rPr lang="en-US" sz="1200">
                <a:solidFill>
                  <a:prstClr val="black"/>
                </a:solidFill>
              </a:rPr>
              <a:pPr/>
              <a:t>152</a:t>
            </a:fld>
            <a:endParaRPr lang="en-US" sz="1200">
              <a:solidFill>
                <a:prstClr val="black"/>
              </a:solidFill>
            </a:endParaRPr>
          </a:p>
        </p:txBody>
      </p:sp>
      <p:sp>
        <p:nvSpPr>
          <p:cNvPr id="845826" name="Rectangle 2"/>
          <p:cNvSpPr>
            <a:spLocks noGrp="1" noRot="1" noChangeAspect="1" noChangeArrowheads="1" noTextEdit="1"/>
          </p:cNvSpPr>
          <p:nvPr>
            <p:ph type="sldImg"/>
          </p:nvPr>
        </p:nvSpPr>
        <p:spPr>
          <a:ln/>
        </p:spPr>
      </p:sp>
      <p:sp>
        <p:nvSpPr>
          <p:cNvPr id="845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409992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07E62BD-EAD4-1F45-9955-16D7F81DD402}" type="slidenum">
              <a:rPr lang="en-US" sz="1200">
                <a:solidFill>
                  <a:prstClr val="black"/>
                </a:solidFill>
              </a:rPr>
              <a:pPr/>
              <a:t>153</a:t>
            </a:fld>
            <a:endParaRPr lang="en-US" sz="1200">
              <a:solidFill>
                <a:prstClr val="black"/>
              </a:solidFill>
            </a:endParaRPr>
          </a:p>
        </p:txBody>
      </p:sp>
      <p:sp>
        <p:nvSpPr>
          <p:cNvPr id="847874" name="Rectangle 2"/>
          <p:cNvSpPr>
            <a:spLocks noGrp="1" noRot="1" noChangeAspect="1" noChangeArrowheads="1" noTextEdit="1"/>
          </p:cNvSpPr>
          <p:nvPr>
            <p:ph type="sldImg"/>
          </p:nvPr>
        </p:nvSpPr>
        <p:spPr>
          <a:ln/>
        </p:spPr>
      </p:sp>
      <p:sp>
        <p:nvSpPr>
          <p:cNvPr id="847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FF4E0C2-4687-794C-8241-4BB4B4E55606}" type="slidenum">
              <a:rPr lang="en-US" sz="1200">
                <a:solidFill>
                  <a:prstClr val="black"/>
                </a:solidFill>
              </a:rPr>
              <a:pPr/>
              <a:t>154</a:t>
            </a:fld>
            <a:endParaRPr lang="en-US" sz="1200">
              <a:solidFill>
                <a:prstClr val="black"/>
              </a:solidFill>
            </a:endParaRPr>
          </a:p>
        </p:txBody>
      </p:sp>
      <p:sp>
        <p:nvSpPr>
          <p:cNvPr id="849922" name="Rectangle 2"/>
          <p:cNvSpPr>
            <a:spLocks noGrp="1" noRot="1" noChangeAspect="1" noChangeArrowheads="1" noTextEdit="1"/>
          </p:cNvSpPr>
          <p:nvPr>
            <p:ph type="sldImg"/>
          </p:nvPr>
        </p:nvSpPr>
        <p:spPr>
          <a:ln/>
        </p:spPr>
      </p:sp>
      <p:sp>
        <p:nvSpPr>
          <p:cNvPr id="8499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DE5146F-AD46-7A43-9435-06386AB44562}" type="slidenum">
              <a:rPr lang="en-US" sz="1200">
                <a:solidFill>
                  <a:prstClr val="black"/>
                </a:solidFill>
              </a:rPr>
              <a:pPr/>
              <a:t>155</a:t>
            </a:fld>
            <a:endParaRPr lang="en-US" sz="1200">
              <a:solidFill>
                <a:prstClr val="black"/>
              </a:solidFill>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D7BBFB5-5154-5942-AC50-BF4D444BA84E}" type="slidenum">
              <a:rPr lang="en-US" sz="1200">
                <a:solidFill>
                  <a:prstClr val="black"/>
                </a:solidFill>
              </a:rPr>
              <a:pPr/>
              <a:t>156</a:t>
            </a:fld>
            <a:endParaRPr lang="en-US" sz="1200">
              <a:solidFill>
                <a:prstClr val="black"/>
              </a:solidFill>
            </a:endParaRP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A5FEF4F-7657-664D-930A-2CD79B27D90D}" type="slidenum">
              <a:rPr lang="en-US" sz="1200">
                <a:solidFill>
                  <a:prstClr val="black"/>
                </a:solidFill>
              </a:rPr>
              <a:pPr/>
              <a:t>157</a:t>
            </a:fld>
            <a:endParaRPr lang="en-US" sz="1200">
              <a:solidFill>
                <a:prstClr val="black"/>
              </a:solidFill>
            </a:endParaRP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5E28478-D516-924F-A78F-30DD112E4B53}" type="slidenum">
              <a:rPr lang="en-US" sz="1200">
                <a:solidFill>
                  <a:prstClr val="black"/>
                </a:solidFill>
              </a:rPr>
              <a:pPr/>
              <a:t>158</a:t>
            </a:fld>
            <a:endParaRPr lang="en-US" sz="1200">
              <a:solidFill>
                <a:prstClr val="black"/>
              </a:solidFill>
            </a:endParaRPr>
          </a:p>
        </p:txBody>
      </p:sp>
      <p:sp>
        <p:nvSpPr>
          <p:cNvPr id="858114" name="Rectangle 2"/>
          <p:cNvSpPr>
            <a:spLocks noGrp="1" noRot="1" noChangeAspect="1" noChangeArrowheads="1" noTextEdit="1"/>
          </p:cNvSpPr>
          <p:nvPr>
            <p:ph type="sldImg"/>
          </p:nvPr>
        </p:nvSpPr>
        <p:spPr>
          <a:ln/>
        </p:spPr>
      </p:sp>
      <p:sp>
        <p:nvSpPr>
          <p:cNvPr id="858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D73F558-ABDF-5B40-A35D-EDD11E5F69CB}" type="slidenum">
              <a:rPr lang="en-US" sz="1200">
                <a:solidFill>
                  <a:prstClr val="black"/>
                </a:solidFill>
              </a:rPr>
              <a:pPr/>
              <a:t>159</a:t>
            </a:fld>
            <a:endParaRPr lang="en-US" sz="1200">
              <a:solidFill>
                <a:prstClr val="black"/>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12F5B7-BA7E-4943-AAB6-058A44DA41DA}" type="slidenum">
              <a:rPr lang="en-US" sz="1200">
                <a:solidFill>
                  <a:prstClr val="black"/>
                </a:solidFill>
              </a:rPr>
              <a:pPr/>
              <a:t>160</a:t>
            </a:fld>
            <a:endParaRPr lang="en-US" sz="1200">
              <a:solidFill>
                <a:prstClr val="black"/>
              </a:solidFill>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481709-8D60-7049-B8A8-2196B0F676F5}" type="slidenum">
              <a:rPr lang="en-US" sz="1200">
                <a:solidFill>
                  <a:prstClr val="black"/>
                </a:solidFill>
              </a:rPr>
              <a:pPr/>
              <a:t>161</a:t>
            </a:fld>
            <a:endParaRPr lang="en-US" sz="1200">
              <a:solidFill>
                <a:prstClr val="black"/>
              </a:solidFill>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BD140D3-4539-5B49-B39E-49547DE9E83B}" type="slidenum">
              <a:rPr lang="en-US" sz="1200">
                <a:solidFill>
                  <a:prstClr val="black"/>
                </a:solidFill>
              </a:rPr>
              <a:pPr/>
              <a:t>162</a:t>
            </a:fld>
            <a:endParaRPr lang="en-US" sz="1200">
              <a:solidFill>
                <a:prstClr val="black"/>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24444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4A6AC11-1DCD-5446-902A-F783C5E5BE26}" type="slidenum">
              <a:rPr lang="en-US" sz="1200">
                <a:solidFill>
                  <a:prstClr val="black"/>
                </a:solidFill>
              </a:rPr>
              <a:pPr/>
              <a:t>163</a:t>
            </a:fld>
            <a:endParaRPr lang="en-US" sz="1200">
              <a:solidFill>
                <a:prstClr val="black"/>
              </a:solidFill>
            </a:endParaRPr>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5F8E60-ED27-B94A-9614-31B663626106}" type="slidenum">
              <a:rPr lang="en-US" sz="1200">
                <a:solidFill>
                  <a:prstClr val="black"/>
                </a:solidFill>
              </a:rPr>
              <a:pPr/>
              <a:t>164</a:t>
            </a:fld>
            <a:endParaRPr lang="en-US" sz="1200">
              <a:solidFill>
                <a:prstClr val="black"/>
              </a:solidFill>
            </a:endParaRPr>
          </a:p>
        </p:txBody>
      </p:sp>
      <p:sp>
        <p:nvSpPr>
          <p:cNvPr id="870402" name="Rectangle 2"/>
          <p:cNvSpPr>
            <a:spLocks noGrp="1" noRot="1" noChangeAspect="1" noChangeArrowheads="1" noTextEdit="1"/>
          </p:cNvSpPr>
          <p:nvPr>
            <p:ph type="sldImg"/>
          </p:nvPr>
        </p:nvSpPr>
        <p:spPr>
          <a:ln/>
        </p:spPr>
      </p:sp>
      <p:sp>
        <p:nvSpPr>
          <p:cNvPr id="870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D044921-A12F-BB49-B05E-B3FEA91773FD}" type="slidenum">
              <a:rPr lang="en-US" sz="1200">
                <a:solidFill>
                  <a:prstClr val="black"/>
                </a:solidFill>
              </a:rPr>
              <a:pPr/>
              <a:t>165</a:t>
            </a:fld>
            <a:endParaRPr lang="en-US" sz="1200">
              <a:solidFill>
                <a:prstClr val="black"/>
              </a:solidFill>
            </a:endParaRPr>
          </a:p>
        </p:txBody>
      </p:sp>
      <p:sp>
        <p:nvSpPr>
          <p:cNvPr id="872450" name="Rectangle 2"/>
          <p:cNvSpPr>
            <a:spLocks noGrp="1" noRot="1" noChangeAspect="1" noChangeArrowheads="1" noTextEdit="1"/>
          </p:cNvSpPr>
          <p:nvPr>
            <p:ph type="sldImg"/>
          </p:nvPr>
        </p:nvSpPr>
        <p:spPr>
          <a:ln/>
        </p:spPr>
      </p:sp>
      <p:sp>
        <p:nvSpPr>
          <p:cNvPr id="872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959DE4-01D8-ED44-8E4C-8A65B1658983}" type="slidenum">
              <a:rPr lang="en-US" sz="1200">
                <a:solidFill>
                  <a:prstClr val="black"/>
                </a:solidFill>
              </a:rPr>
              <a:pPr/>
              <a:t>166</a:t>
            </a:fld>
            <a:endParaRPr lang="en-US" sz="1200">
              <a:solidFill>
                <a:prstClr val="black"/>
              </a:solidFill>
            </a:endParaRPr>
          </a:p>
        </p:txBody>
      </p:sp>
      <p:sp>
        <p:nvSpPr>
          <p:cNvPr id="874498" name="Rectangle 2"/>
          <p:cNvSpPr>
            <a:spLocks noGrp="1" noRot="1" noChangeAspect="1" noChangeArrowheads="1" noTextEdit="1"/>
          </p:cNvSpPr>
          <p:nvPr>
            <p:ph type="sldImg"/>
          </p:nvPr>
        </p:nvSpPr>
        <p:spPr>
          <a:ln/>
        </p:spPr>
      </p:sp>
      <p:sp>
        <p:nvSpPr>
          <p:cNvPr id="874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219064C-992B-7D48-A221-9DB8941A135A}" type="slidenum">
              <a:rPr lang="en-US" sz="1200">
                <a:solidFill>
                  <a:prstClr val="black"/>
                </a:solidFill>
              </a:rPr>
              <a:pPr/>
              <a:t>167</a:t>
            </a:fld>
            <a:endParaRPr lang="en-US" sz="1200">
              <a:solidFill>
                <a:prstClr val="black"/>
              </a:solidFill>
            </a:endParaRPr>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9A7915B-E8DB-1048-9040-21E194F65DD2}" type="slidenum">
              <a:rPr lang="en-US" sz="1200">
                <a:solidFill>
                  <a:prstClr val="black"/>
                </a:solidFill>
              </a:rPr>
              <a:pPr/>
              <a:t>168</a:t>
            </a:fld>
            <a:endParaRPr lang="en-US" sz="1200">
              <a:solidFill>
                <a:prstClr val="black"/>
              </a:solidFill>
            </a:endParaRPr>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12628DC-9F69-F942-BBA5-CEC6A3D6E532}" type="slidenum">
              <a:rPr lang="en-US" sz="1200">
                <a:solidFill>
                  <a:prstClr val="black"/>
                </a:solidFill>
              </a:rPr>
              <a:pPr/>
              <a:t>169</a:t>
            </a:fld>
            <a:endParaRPr lang="en-US" sz="1200">
              <a:solidFill>
                <a:prstClr val="black"/>
              </a:solidFill>
            </a:endParaRPr>
          </a:p>
        </p:txBody>
      </p:sp>
      <p:sp>
        <p:nvSpPr>
          <p:cNvPr id="880642" name="Rectangle 2"/>
          <p:cNvSpPr>
            <a:spLocks noGrp="1" noRot="1" noChangeAspect="1" noChangeArrowheads="1" noTextEdit="1"/>
          </p:cNvSpPr>
          <p:nvPr>
            <p:ph type="sldImg"/>
          </p:nvPr>
        </p:nvSpPr>
        <p:spPr>
          <a:ln/>
        </p:spPr>
      </p:sp>
      <p:sp>
        <p:nvSpPr>
          <p:cNvPr id="880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412B7C-5967-B944-B12F-410F800BDD65}" type="slidenum">
              <a:rPr lang="en-US" sz="1200">
                <a:solidFill>
                  <a:prstClr val="black"/>
                </a:solidFill>
              </a:rPr>
              <a:pPr/>
              <a:t>170</a:t>
            </a:fld>
            <a:endParaRPr lang="en-US" sz="1200">
              <a:solidFill>
                <a:prstClr val="black"/>
              </a:solidFill>
            </a:endParaRPr>
          </a:p>
        </p:txBody>
      </p:sp>
      <p:sp>
        <p:nvSpPr>
          <p:cNvPr id="882690" name="Rectangle 2"/>
          <p:cNvSpPr>
            <a:spLocks noGrp="1" noRot="1" noChangeAspect="1" noChangeArrowheads="1" noTextEdit="1"/>
          </p:cNvSpPr>
          <p:nvPr>
            <p:ph type="sldImg"/>
          </p:nvPr>
        </p:nvSpPr>
        <p:spPr>
          <a:ln/>
        </p:spPr>
      </p:sp>
      <p:sp>
        <p:nvSpPr>
          <p:cNvPr id="882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1030BAA-C93C-BD4D-94B0-422DF8F2A067}" type="slidenum">
              <a:rPr lang="en-US" sz="1200">
                <a:solidFill>
                  <a:prstClr val="black"/>
                </a:solidFill>
              </a:rPr>
              <a:pPr/>
              <a:t>171</a:t>
            </a:fld>
            <a:endParaRPr lang="en-US" sz="1200">
              <a:solidFill>
                <a:prstClr val="black"/>
              </a:solidFill>
            </a:endParaRPr>
          </a:p>
        </p:txBody>
      </p:sp>
      <p:sp>
        <p:nvSpPr>
          <p:cNvPr id="884738" name="Rectangle 2"/>
          <p:cNvSpPr>
            <a:spLocks noGrp="1" noRot="1" noChangeAspect="1" noChangeArrowheads="1" noTextEdit="1"/>
          </p:cNvSpPr>
          <p:nvPr>
            <p:ph type="sldImg"/>
          </p:nvPr>
        </p:nvSpPr>
        <p:spPr>
          <a:ln/>
        </p:spPr>
      </p:sp>
      <p:sp>
        <p:nvSpPr>
          <p:cNvPr id="884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543097-A7F5-8E43-A3F5-A531175244D2}" type="slidenum">
              <a:rPr lang="en-US" sz="1200">
                <a:solidFill>
                  <a:prstClr val="black"/>
                </a:solidFill>
              </a:rPr>
              <a:pPr/>
              <a:t>172</a:t>
            </a:fld>
            <a:endParaRPr lang="en-US" sz="1200">
              <a:solidFill>
                <a:prstClr val="black"/>
              </a:solidFill>
            </a:endParaRPr>
          </a:p>
        </p:txBody>
      </p:sp>
      <p:sp>
        <p:nvSpPr>
          <p:cNvPr id="886786" name="Rectangle 2"/>
          <p:cNvSpPr>
            <a:spLocks noGrp="1" noRot="1" noChangeAspect="1" noChangeArrowheads="1" noTextEdit="1"/>
          </p:cNvSpPr>
          <p:nvPr>
            <p:ph type="sldImg"/>
          </p:nvPr>
        </p:nvSpPr>
        <p:spPr>
          <a:ln/>
        </p:spPr>
      </p:sp>
      <p:sp>
        <p:nvSpPr>
          <p:cNvPr id="886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FE9E339-6AF5-AB44-9F49-8E146CFCB46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A925D73-29B9-F54B-BD9A-54A5A6D309D0}" type="slidenum">
              <a:rPr lang="en-US" sz="1200">
                <a:solidFill>
                  <a:prstClr val="black"/>
                </a:solidFill>
              </a:rPr>
              <a:pPr/>
              <a:t>173</a:t>
            </a:fld>
            <a:endParaRPr lang="en-US" sz="1200">
              <a:solidFill>
                <a:prstClr val="black"/>
              </a:solidFill>
            </a:endParaRPr>
          </a:p>
        </p:txBody>
      </p:sp>
      <p:sp>
        <p:nvSpPr>
          <p:cNvPr id="888834" name="Rectangle 2"/>
          <p:cNvSpPr>
            <a:spLocks noGrp="1" noRot="1" noChangeAspect="1" noChangeArrowheads="1" noTextEdit="1"/>
          </p:cNvSpPr>
          <p:nvPr>
            <p:ph type="sldImg"/>
          </p:nvPr>
        </p:nvSpPr>
        <p:spPr>
          <a:ln/>
        </p:spPr>
      </p:sp>
      <p:sp>
        <p:nvSpPr>
          <p:cNvPr id="8888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52A882-B881-DE49-9C01-843512F78300}" type="slidenum">
              <a:rPr lang="en-US" sz="1200">
                <a:solidFill>
                  <a:prstClr val="black"/>
                </a:solidFill>
              </a:rPr>
              <a:pPr/>
              <a:t>174</a:t>
            </a:fld>
            <a:endParaRPr lang="en-US" sz="1200">
              <a:solidFill>
                <a:prstClr val="black"/>
              </a:solidFill>
            </a:endParaRPr>
          </a:p>
        </p:txBody>
      </p:sp>
      <p:sp>
        <p:nvSpPr>
          <p:cNvPr id="890882" name="Rectangle 2"/>
          <p:cNvSpPr>
            <a:spLocks noGrp="1" noRot="1" noChangeAspect="1" noChangeArrowheads="1" noTextEdit="1"/>
          </p:cNvSpPr>
          <p:nvPr>
            <p:ph type="sldImg"/>
          </p:nvPr>
        </p:nvSpPr>
        <p:spPr>
          <a:ln/>
        </p:spPr>
      </p:sp>
      <p:sp>
        <p:nvSpPr>
          <p:cNvPr id="8908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2D39798-54BD-9240-A875-118C41DBDC98}" type="slidenum">
              <a:rPr lang="en-US" sz="1200">
                <a:solidFill>
                  <a:prstClr val="black"/>
                </a:solidFill>
              </a:rPr>
              <a:pPr/>
              <a:t>175</a:t>
            </a:fld>
            <a:endParaRPr lang="en-US" sz="1200">
              <a:solidFill>
                <a:prstClr val="black"/>
              </a:solidFill>
            </a:endParaRPr>
          </a:p>
        </p:txBody>
      </p:sp>
      <p:sp>
        <p:nvSpPr>
          <p:cNvPr id="892930" name="Rectangle 2"/>
          <p:cNvSpPr>
            <a:spLocks noGrp="1" noRot="1" noChangeAspect="1" noChangeArrowheads="1" noTextEdit="1"/>
          </p:cNvSpPr>
          <p:nvPr>
            <p:ph type="sldImg"/>
          </p:nvPr>
        </p:nvSpPr>
        <p:spPr>
          <a:ln/>
        </p:spPr>
      </p:sp>
      <p:sp>
        <p:nvSpPr>
          <p:cNvPr id="8929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9AB8BB8-8762-7E40-91F5-5DB5D5389FE4}" type="slidenum">
              <a:rPr lang="en-US" sz="1200">
                <a:solidFill>
                  <a:prstClr val="black"/>
                </a:solidFill>
              </a:rPr>
              <a:pPr/>
              <a:t>176</a:t>
            </a:fld>
            <a:endParaRPr lang="en-US" sz="1200">
              <a:solidFill>
                <a:prstClr val="black"/>
              </a:solidFill>
            </a:endParaRPr>
          </a:p>
        </p:txBody>
      </p:sp>
      <p:sp>
        <p:nvSpPr>
          <p:cNvPr id="894978" name="Rectangle 2"/>
          <p:cNvSpPr>
            <a:spLocks noGrp="1" noRot="1" noChangeAspect="1" noChangeArrowheads="1" noTextEdit="1"/>
          </p:cNvSpPr>
          <p:nvPr>
            <p:ph type="sldImg"/>
          </p:nvPr>
        </p:nvSpPr>
        <p:spPr>
          <a:ln/>
        </p:spPr>
      </p:sp>
      <p:sp>
        <p:nvSpPr>
          <p:cNvPr id="894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49AD84-EB70-F842-99A7-21714454B96C}" type="slidenum">
              <a:rPr lang="en-US" sz="1200">
                <a:solidFill>
                  <a:prstClr val="black"/>
                </a:solidFill>
              </a:rPr>
              <a:pPr/>
              <a:t>177</a:t>
            </a:fld>
            <a:endParaRPr lang="en-US" sz="1200">
              <a:solidFill>
                <a:prstClr val="black"/>
              </a:solidFill>
            </a:endParaRPr>
          </a:p>
        </p:txBody>
      </p:sp>
      <p:sp>
        <p:nvSpPr>
          <p:cNvPr id="897026" name="Rectangle 2"/>
          <p:cNvSpPr>
            <a:spLocks noGrp="1" noRot="1" noChangeAspect="1" noChangeArrowheads="1" noTextEdit="1"/>
          </p:cNvSpPr>
          <p:nvPr>
            <p:ph type="sldImg"/>
          </p:nvPr>
        </p:nvSpPr>
        <p:spPr>
          <a:ln/>
        </p:spPr>
      </p:sp>
      <p:sp>
        <p:nvSpPr>
          <p:cNvPr id="89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010A9C3-4BF1-2843-9C95-47F655E36D63}" type="slidenum">
              <a:rPr lang="en-US" sz="1200">
                <a:solidFill>
                  <a:prstClr val="black"/>
                </a:solidFill>
              </a:rPr>
              <a:pPr/>
              <a:t>178</a:t>
            </a:fld>
            <a:endParaRPr lang="en-US" sz="1200">
              <a:solidFill>
                <a:prstClr val="black"/>
              </a:solidFill>
            </a:endParaRPr>
          </a:p>
        </p:txBody>
      </p:sp>
      <p:sp>
        <p:nvSpPr>
          <p:cNvPr id="899074" name="Rectangle 2"/>
          <p:cNvSpPr>
            <a:spLocks noGrp="1" noRot="1" noChangeAspect="1" noChangeArrowheads="1" noTextEdit="1"/>
          </p:cNvSpPr>
          <p:nvPr>
            <p:ph type="sldImg"/>
          </p:nvPr>
        </p:nvSpPr>
        <p:spPr>
          <a:ln/>
        </p:spPr>
      </p:sp>
      <p:sp>
        <p:nvSpPr>
          <p:cNvPr id="899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F35CA9-9206-0D42-BB6B-41FB3F759F34}" type="slidenum">
              <a:rPr lang="en-US" sz="1200">
                <a:solidFill>
                  <a:prstClr val="black"/>
                </a:solidFill>
              </a:rPr>
              <a:pPr/>
              <a:t>179</a:t>
            </a:fld>
            <a:endParaRPr lang="en-US" sz="1200">
              <a:solidFill>
                <a:prstClr val="black"/>
              </a:solidFill>
            </a:endParaRPr>
          </a:p>
        </p:txBody>
      </p:sp>
      <p:sp>
        <p:nvSpPr>
          <p:cNvPr id="901122" name="Rectangle 2"/>
          <p:cNvSpPr>
            <a:spLocks noGrp="1" noRot="1" noChangeAspect="1" noChangeArrowheads="1" noTextEdit="1"/>
          </p:cNvSpPr>
          <p:nvPr>
            <p:ph type="sldImg"/>
          </p:nvPr>
        </p:nvSpPr>
        <p:spPr>
          <a:ln/>
        </p:spPr>
      </p:sp>
      <p:sp>
        <p:nvSpPr>
          <p:cNvPr id="901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735DA3-52BC-CA47-917D-176996B2F4FB}" type="slidenum">
              <a:rPr lang="en-US" sz="1200">
                <a:solidFill>
                  <a:prstClr val="black"/>
                </a:solidFill>
              </a:rPr>
              <a:pPr/>
              <a:t>180</a:t>
            </a:fld>
            <a:endParaRPr lang="en-US" sz="1200">
              <a:solidFill>
                <a:prstClr val="black"/>
              </a:solidFill>
            </a:endParaRPr>
          </a:p>
        </p:txBody>
      </p:sp>
      <p:sp>
        <p:nvSpPr>
          <p:cNvPr id="903170" name="Rectangle 2"/>
          <p:cNvSpPr>
            <a:spLocks noGrp="1" noRot="1" noChangeAspect="1" noChangeArrowheads="1" noTextEdit="1"/>
          </p:cNvSpPr>
          <p:nvPr>
            <p:ph type="sldImg"/>
          </p:nvPr>
        </p:nvSpPr>
        <p:spPr>
          <a:ln/>
        </p:spPr>
      </p:sp>
      <p:sp>
        <p:nvSpPr>
          <p:cNvPr id="903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1ABCA21-C303-EE48-9B4F-A3C6BB8E9EBE}" type="slidenum">
              <a:rPr lang="en-US" sz="1200">
                <a:solidFill>
                  <a:prstClr val="black"/>
                </a:solidFill>
              </a:rPr>
              <a:pPr/>
              <a:t>181</a:t>
            </a:fld>
            <a:endParaRPr lang="en-US" sz="1200">
              <a:solidFill>
                <a:prstClr val="black"/>
              </a:solidFill>
            </a:endParaRPr>
          </a:p>
        </p:txBody>
      </p:sp>
      <p:sp>
        <p:nvSpPr>
          <p:cNvPr id="905218" name="Rectangle 2"/>
          <p:cNvSpPr>
            <a:spLocks noGrp="1" noRot="1" noChangeAspect="1" noChangeArrowheads="1" noTextEdit="1"/>
          </p:cNvSpPr>
          <p:nvPr>
            <p:ph type="sldImg"/>
          </p:nvPr>
        </p:nvSpPr>
        <p:spPr>
          <a:ln/>
        </p:spPr>
      </p:sp>
      <p:sp>
        <p:nvSpPr>
          <p:cNvPr id="90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b="1">
                <a:solidFill>
                  <a:srgbClr val="000000"/>
                </a:solidFill>
                <a:latin typeface="Arial" panose="020B0604020202020204" pitchFamily="34" charset="0"/>
              </a:rPr>
              <a:pPr eaLnBrk="1" hangingPunct="1"/>
              <a:t>183</a:t>
            </a:fld>
            <a:endParaRPr lang="en-US" sz="1200" b="1"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182035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AB12A4-6761-DB4C-8A37-466C97D473C1}"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61506" name="Rectangle 1026"/>
          <p:cNvSpPr>
            <a:spLocks noGrp="1" noRot="1" noChangeAspect="1" noChangeArrowheads="1"/>
          </p:cNvSpPr>
          <p:nvPr>
            <p:ph type="sldImg"/>
          </p:nvPr>
        </p:nvSpPr>
        <p:spPr>
          <a:solidFill>
            <a:srgbClr val="FFFFFF"/>
          </a:solidFill>
          <a:ln/>
        </p:spPr>
      </p:sp>
      <p:sp>
        <p:nvSpPr>
          <p:cNvPr id="661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6977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234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B450E3-A1A1-B048-B6C9-4DE02867A3F0}"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254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3E35E3-3BF1-4F43-A222-9DE6BE8944D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3680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02873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4992F1C-3BE1-8547-9800-24BECAC3091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578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80229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0651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7734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9158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423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906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50357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97F077-C1B1-404D-8325-6D8C6677C0E6}"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71C9A6-07FB-3444-990F-24C21F47565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9386918-673F-E94C-AA9F-5E2C710507C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D03870-C05E-8B4A-8D69-4770CA1D01B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36347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26637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73334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659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FFD441-CBCF-9044-864A-5E8EF08152A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213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187E56-5FE7-CA43-A0B5-E9BD94154F22}"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F684F8F-6A3E-E147-9D5D-737E821A271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55362" name="Rectangle 2"/>
          <p:cNvSpPr>
            <a:spLocks noGrp="1" noRot="1" noChangeAspect="1" noChangeArrowheads="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t>You have to say this with a Southern accent from the USA</a:t>
            </a:r>
            <a:r>
              <a:rPr lang="en-US" baseline="0" dirty="0"/>
              <a:t> as an argument between two people.</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8C13911-F306-E34B-BCBE-F3F93859189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C3DCC8-D6E1-0F40-81BA-116C87A0970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15A78A-9064-2B47-95F7-49E36CB81A5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79938" name="Rectangle 1026"/>
          <p:cNvSpPr>
            <a:spLocks noGrp="1" noRot="1" noChangeAspect="1" noChangeArrowheads="1"/>
          </p:cNvSpPr>
          <p:nvPr>
            <p:ph type="sldImg"/>
          </p:nvPr>
        </p:nvSpPr>
        <p:spPr>
          <a:solidFill>
            <a:srgbClr val="FFFFFF"/>
          </a:solidFill>
          <a:ln/>
        </p:spPr>
      </p:sp>
      <p:sp>
        <p:nvSpPr>
          <p:cNvPr id="679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45272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79184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0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40188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8941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2893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734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50259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58167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41667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85844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5620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0611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01452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83765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9601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11990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75894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90949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5131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583666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32121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810461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0274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64409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ABB0B40-7814-C741-A369-1D144954D2C9}" type="slidenum">
              <a:rPr lang="en-US" sz="1200">
                <a:solidFill>
                  <a:prstClr val="black"/>
                </a:solidFill>
              </a:rPr>
              <a:pPr/>
              <a:t>73</a:t>
            </a:fld>
            <a:endParaRPr lang="en-US" sz="1200">
              <a:solidFill>
                <a:prstClr val="black"/>
              </a:solidFill>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C58CDE5-9BF0-174E-8F60-F2CB616DE732}" type="slidenum">
              <a:rPr lang="en-US" sz="1200">
                <a:solidFill>
                  <a:prstClr val="black"/>
                </a:solidFill>
              </a:rPr>
              <a:pPr/>
              <a:t>74</a:t>
            </a:fld>
            <a:endParaRPr lang="en-US" sz="1200">
              <a:solidFill>
                <a:prstClr val="black"/>
              </a:solidFill>
            </a:endParaRPr>
          </a:p>
        </p:txBody>
      </p:sp>
      <p:sp>
        <p:nvSpPr>
          <p:cNvPr id="686082" name="Rectangle 1026"/>
          <p:cNvSpPr>
            <a:spLocks noGrp="1" noRot="1" noChangeAspect="1" noChangeArrowheads="1"/>
          </p:cNvSpPr>
          <p:nvPr>
            <p:ph type="sldImg"/>
          </p:nvPr>
        </p:nvSpPr>
        <p:spPr>
          <a:solidFill>
            <a:srgbClr val="FFFFFF"/>
          </a:solidFill>
          <a:ln/>
        </p:spPr>
      </p:sp>
      <p:sp>
        <p:nvSpPr>
          <p:cNvPr id="6860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495116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B7AB335-60D9-B249-B312-96674AA352B9}" type="slidenum">
              <a:rPr lang="en-US" sz="1200">
                <a:solidFill>
                  <a:prstClr val="black"/>
                </a:solidFill>
              </a:rPr>
              <a:pPr/>
              <a:t>77</a:t>
            </a:fld>
            <a:endParaRPr lang="en-US" sz="1200">
              <a:solidFill>
                <a:prstClr val="black"/>
              </a:solidFill>
            </a:endParaRPr>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70DA843-C822-C345-87A3-C425FCF9D25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92226" name="Rectangle 1026"/>
          <p:cNvSpPr>
            <a:spLocks noGrp="1" noRot="1" noChangeAspect="1" noChangeArrowheads="1" noTextEdit="1"/>
          </p:cNvSpPr>
          <p:nvPr>
            <p:ph type="sldImg"/>
          </p:nvPr>
        </p:nvSpPr>
        <p:spPr>
          <a:ln/>
        </p:spPr>
      </p:sp>
      <p:sp>
        <p:nvSpPr>
          <p:cNvPr id="6922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59FD50B-7568-3146-9F59-CD43CD466BF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AF9897-5741-C04C-A8C5-E4FEFAC884F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093C6C-B665-154F-9B55-D25A542DA54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106FF4-0092-3F44-A05E-3B84620D16D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5B4C24D-458C-D74D-BDD3-57F4D2C0574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17B231-2F62-DC46-818A-CC10311C109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F15F0E3-F33F-604A-8EB1-E56DEB340AA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972FB10-CD4A-554C-8ED0-5E7D8C9ACA19}"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12706" name="Rectangle 1026"/>
          <p:cNvSpPr>
            <a:spLocks noGrp="1" noRot="1" noChangeAspect="1" noChangeArrowheads="1"/>
          </p:cNvSpPr>
          <p:nvPr>
            <p:ph type="sldImg"/>
          </p:nvPr>
        </p:nvSpPr>
        <p:spPr>
          <a:solidFill>
            <a:srgbClr val="FFFFFF"/>
          </a:solidFill>
          <a:ln/>
        </p:spPr>
      </p:sp>
      <p:sp>
        <p:nvSpPr>
          <p:cNvPr id="71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39296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7C3819D-7EEC-6341-B910-80823D0C0134}" type="slidenum">
              <a:rPr lang="en-US" sz="1200">
                <a:solidFill>
                  <a:prstClr val="black"/>
                </a:solidFill>
              </a:rPr>
              <a:pPr/>
              <a:t>88</a:t>
            </a:fld>
            <a:endParaRPr lang="en-US" sz="1200">
              <a:solidFill>
                <a:prstClr val="black"/>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36C5E9F-70B2-7B4C-92B2-9DAB0FA3C5D3}" type="slidenum">
              <a:rPr lang="en-US" sz="1200">
                <a:solidFill>
                  <a:prstClr val="black"/>
                </a:solidFill>
              </a:rPr>
              <a:pPr/>
              <a:t>89</a:t>
            </a:fld>
            <a:endParaRPr lang="en-US" sz="1200">
              <a:solidFill>
                <a:prstClr val="black"/>
              </a:solidFill>
            </a:endParaRPr>
          </a:p>
        </p:txBody>
      </p:sp>
      <p:sp>
        <p:nvSpPr>
          <p:cNvPr id="716802" name="Rectangle 2"/>
          <p:cNvSpPr>
            <a:spLocks noGrp="1" noRot="1" noChangeAspect="1" noChangeArrowheads="1" noTextEdit="1"/>
          </p:cNvSpPr>
          <p:nvPr>
            <p:ph type="sldImg"/>
          </p:nvPr>
        </p:nvSpPr>
        <p:spPr>
          <a:ln/>
        </p:spPr>
      </p:sp>
      <p:sp>
        <p:nvSpPr>
          <p:cNvPr id="71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1C4C588-D4D9-BB4B-970F-C0C0ED6D5C17}"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1F394E-CEFB-F240-AD0D-0C98E8F6D478}" type="slidenum">
              <a:rPr lang="en-US" sz="1200">
                <a:solidFill>
                  <a:prstClr val="black"/>
                </a:solidFill>
              </a:rPr>
              <a:pPr/>
              <a:t>91</a:t>
            </a:fld>
            <a:endParaRPr lang="en-US" sz="1200">
              <a:solidFill>
                <a:prstClr val="black"/>
              </a:solidFill>
            </a:endParaRPr>
          </a:p>
        </p:txBody>
      </p:sp>
      <p:sp>
        <p:nvSpPr>
          <p:cNvPr id="722946" name="Rectangle 2"/>
          <p:cNvSpPr>
            <a:spLocks noGrp="1" noRot="1" noChangeAspect="1" noChangeArrowheads="1" noTextEdit="1"/>
          </p:cNvSpPr>
          <p:nvPr>
            <p:ph type="sldImg"/>
          </p:nvPr>
        </p:nvSpPr>
        <p:spPr>
          <a:ln/>
        </p:spPr>
      </p:sp>
      <p:sp>
        <p:nvSpPr>
          <p:cNvPr id="722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A young man wanted to become a missionary, so he was asked to arrive at 5 AM at the home of the interviewing church elder. But the owner made him wait two hours until the elder had his breakfast and would interview him.</a:t>
            </a:r>
          </a:p>
          <a:p>
            <a:pPr eaLnBrk="1" hangingPunct="1"/>
            <a:endParaRPr lang="en-US" dirty="0"/>
          </a:p>
          <a:p>
            <a:pPr eaLnBrk="1" hangingPunct="1"/>
            <a:r>
              <a:rPr lang="en-US" dirty="0"/>
              <a:t>At the interview, the elder asked the young man, "Can you please tell me what 2 + 2 equals?"</a:t>
            </a:r>
          </a:p>
          <a:p>
            <a:pPr eaLnBrk="1" hangingPunct="1"/>
            <a:endParaRPr lang="en-US" dirty="0"/>
          </a:p>
          <a:p>
            <a:pPr eaLnBrk="1" hangingPunct="1"/>
            <a:r>
              <a:rPr lang="en-US" dirty="0"/>
              <a:t>"Four," came the reply.</a:t>
            </a:r>
          </a:p>
          <a:p>
            <a:pPr eaLnBrk="1" hangingPunct="1"/>
            <a:endParaRPr lang="en-US" dirty="0"/>
          </a:p>
          <a:p>
            <a:pPr eaLnBrk="1" hangingPunct="1"/>
            <a:r>
              <a:rPr lang="en-US" dirty="0"/>
              <a:t>Days later, the elder reported to the board. "I asked this young man to get out of his warm bed on a cold morning and arrive at 5 AM. He was punctual and not irritated at all once I began to interview him two hours later. I also asked questions that any primary school student could answer, and he also showed sterling character. He checks out on many other things I did to him. I think he is our candidate."</a:t>
            </a:r>
          </a:p>
          <a:p>
            <a:pPr eaLnBrk="1" hangingPunct="1"/>
            <a:endParaRPr lang="en-US" dirty="0"/>
          </a:p>
          <a:p>
            <a:pPr eaLnBrk="1" hangingPunct="1"/>
            <a:r>
              <a:rPr lang="en-US" dirty="0"/>
              <a:t>Too often we think that intelligence is more important than character.</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B7C644-3D80-EF4B-810E-CB0F43C83E12}"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27042" name="Rectangle 1026"/>
          <p:cNvSpPr>
            <a:spLocks noGrp="1" noRot="1" noChangeAspect="1" noChangeArrowheads="1" noTextEdit="1"/>
          </p:cNvSpPr>
          <p:nvPr>
            <p:ph type="sldImg"/>
          </p:nvPr>
        </p:nvSpPr>
        <p:spPr>
          <a:ln/>
        </p:spPr>
      </p:sp>
      <p:sp>
        <p:nvSpPr>
          <p:cNvPr id="7270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67BF3-D573-2A49-87F7-EA31642BC542}"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29090" name="Rectangle 1026"/>
          <p:cNvSpPr>
            <a:spLocks noGrp="1" noRot="1" noChangeAspect="1" noChangeArrowheads="1" noTextEdit="1"/>
          </p:cNvSpPr>
          <p:nvPr>
            <p:ph type="sldImg"/>
          </p:nvPr>
        </p:nvSpPr>
        <p:spPr>
          <a:ln/>
        </p:spPr>
      </p:sp>
      <p:sp>
        <p:nvSpPr>
          <p:cNvPr id="72909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0FF0A09-F5F2-144B-B10C-99F5DB01EC33}" type="slidenum">
              <a:rPr lang="en-US" sz="1200">
                <a:solidFill>
                  <a:prstClr val="black"/>
                </a:solidFill>
              </a:rPr>
              <a:pPr/>
              <a:t>95</a:t>
            </a:fld>
            <a:endParaRPr lang="en-US" sz="1200">
              <a:solidFill>
                <a:prstClr val="black"/>
              </a:solidFill>
            </a:endParaRPr>
          </a:p>
        </p:txBody>
      </p:sp>
      <p:sp>
        <p:nvSpPr>
          <p:cNvPr id="731138" name="Rectangle 1026"/>
          <p:cNvSpPr>
            <a:spLocks noGrp="1" noRot="1" noChangeAspect="1" noChangeArrowheads="1" noTextEdit="1"/>
          </p:cNvSpPr>
          <p:nvPr>
            <p:ph type="sldImg"/>
          </p:nvPr>
        </p:nvSpPr>
        <p:spPr>
          <a:ln/>
        </p:spPr>
      </p:sp>
      <p:sp>
        <p:nvSpPr>
          <p:cNvPr id="7311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95F1051-6999-2D4E-93BD-9E62E17FB864}" type="slidenum">
              <a:rPr lang="en-US" sz="1200">
                <a:solidFill>
                  <a:prstClr val="black"/>
                </a:solidFill>
              </a:rPr>
              <a:pPr/>
              <a:t>96</a:t>
            </a:fld>
            <a:endParaRPr lang="en-US" sz="1200">
              <a:solidFill>
                <a:prstClr val="black"/>
              </a:solidFill>
            </a:endParaRPr>
          </a:p>
        </p:txBody>
      </p:sp>
      <p:sp>
        <p:nvSpPr>
          <p:cNvPr id="733186" name="Rectangle 1026"/>
          <p:cNvSpPr>
            <a:spLocks noGrp="1" noRot="1" noChangeAspect="1" noChangeArrowheads="1"/>
          </p:cNvSpPr>
          <p:nvPr>
            <p:ph type="sldImg"/>
          </p:nvPr>
        </p:nvSpPr>
        <p:spPr>
          <a:solidFill>
            <a:srgbClr val="FFFFFF"/>
          </a:solidFill>
          <a:ln/>
        </p:spPr>
      </p:sp>
      <p:sp>
        <p:nvSpPr>
          <p:cNvPr id="7331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FE15EF1-1210-4E4B-8B7E-483CFA2D867C}" type="slidenum">
              <a:rPr lang="en-US" sz="1200">
                <a:solidFill>
                  <a:prstClr val="black"/>
                </a:solidFill>
              </a:rPr>
              <a:pPr/>
              <a:t>97</a:t>
            </a:fld>
            <a:endParaRPr lang="en-US" sz="1200">
              <a:solidFill>
                <a:prstClr val="black"/>
              </a:solidFill>
            </a:endParaRPr>
          </a:p>
        </p:txBody>
      </p:sp>
      <p:sp>
        <p:nvSpPr>
          <p:cNvPr id="735234" name="Rectangle 2"/>
          <p:cNvSpPr>
            <a:spLocks noGrp="1" noRot="1" noChangeAspect="1" noChangeArrowheads="1" noTextEdit="1"/>
          </p:cNvSpPr>
          <p:nvPr>
            <p:ph type="sldImg"/>
          </p:nvPr>
        </p:nvSpPr>
        <p:spPr>
          <a:ln/>
        </p:spPr>
      </p:sp>
      <p:sp>
        <p:nvSpPr>
          <p:cNvPr id="7352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C0EDE27-B5C1-F846-BF11-FB7CC5EBB38F}" type="slidenum">
              <a:rPr lang="en-US" sz="1200">
                <a:solidFill>
                  <a:prstClr val="black"/>
                </a:solidFill>
              </a:rPr>
              <a:pPr/>
              <a:t>98</a:t>
            </a:fld>
            <a:endParaRPr lang="en-US" sz="1200">
              <a:solidFill>
                <a:prstClr val="black"/>
              </a:solidFill>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D35BAA-7ABA-4428-8440-B1705EF51EC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42225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EDC6CE-AD02-D54A-852B-299B71BE9BE5}" type="slidenum">
              <a:rPr lang="en-US" sz="1200">
                <a:solidFill>
                  <a:prstClr val="black"/>
                </a:solidFill>
              </a:rPr>
              <a:pPr/>
              <a:t>99</a:t>
            </a:fld>
            <a:endParaRPr lang="en-US" sz="1200">
              <a:solidFill>
                <a:prstClr val="black"/>
              </a:solidFill>
            </a:endParaRPr>
          </a:p>
        </p:txBody>
      </p:sp>
      <p:sp>
        <p:nvSpPr>
          <p:cNvPr id="739330" name="Rectangle 2"/>
          <p:cNvSpPr>
            <a:spLocks noGrp="1" noRot="1" noChangeAspect="1" noChangeArrowheads="1" noTextEdit="1"/>
          </p:cNvSpPr>
          <p:nvPr>
            <p:ph type="sldImg"/>
          </p:nvPr>
        </p:nvSpPr>
        <p:spPr>
          <a:ln/>
        </p:spPr>
      </p:sp>
      <p:sp>
        <p:nvSpPr>
          <p:cNvPr id="7393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B9FEBAB-C031-1848-9E15-C51768C098EE}" type="slidenum">
              <a:rPr lang="en-US" sz="1200">
                <a:solidFill>
                  <a:prstClr val="black"/>
                </a:solidFill>
              </a:rPr>
              <a:pPr/>
              <a:t>100</a:t>
            </a:fld>
            <a:endParaRPr lang="en-US" sz="1200">
              <a:solidFill>
                <a:prstClr val="black"/>
              </a:solidFill>
            </a:endParaRPr>
          </a:p>
        </p:txBody>
      </p:sp>
      <p:sp>
        <p:nvSpPr>
          <p:cNvPr id="741378" name="Rectangle 2"/>
          <p:cNvSpPr>
            <a:spLocks noGrp="1" noRot="1" noChangeAspect="1" noChangeArrowheads="1"/>
          </p:cNvSpPr>
          <p:nvPr>
            <p:ph type="sldImg"/>
          </p:nvPr>
        </p:nvSpPr>
        <p:spPr>
          <a:solidFill>
            <a:srgbClr val="FFFFFF"/>
          </a:solidFill>
          <a:ln/>
        </p:spPr>
      </p:sp>
      <p:sp>
        <p:nvSpPr>
          <p:cNvPr id="74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DEBAE03-2B9A-E246-ADC8-10B932CA806C}" type="slidenum">
              <a:rPr lang="en-US" sz="1200">
                <a:solidFill>
                  <a:prstClr val="black"/>
                </a:solidFill>
              </a:rPr>
              <a:pPr/>
              <a:t>101</a:t>
            </a:fld>
            <a:endParaRPr lang="en-US" sz="1200">
              <a:solidFill>
                <a:prstClr val="black"/>
              </a:solidFill>
            </a:endParaRPr>
          </a:p>
        </p:txBody>
      </p:sp>
      <p:sp>
        <p:nvSpPr>
          <p:cNvPr id="743426" name="Rectangle 2"/>
          <p:cNvSpPr>
            <a:spLocks noGrp="1" noRot="1" noChangeAspect="1" noChangeArrowheads="1" noTextEdit="1"/>
          </p:cNvSpPr>
          <p:nvPr>
            <p:ph type="sldImg"/>
          </p:nvPr>
        </p:nvSpPr>
        <p:spPr>
          <a:ln/>
        </p:spPr>
      </p:sp>
      <p:sp>
        <p:nvSpPr>
          <p:cNvPr id="743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9F6BF8-5D7A-1442-9167-F249CC726BF5}" type="slidenum">
              <a:rPr lang="en-US" sz="1200">
                <a:solidFill>
                  <a:prstClr val="black"/>
                </a:solidFill>
              </a:rPr>
              <a:pPr/>
              <a:t>102</a:t>
            </a:fld>
            <a:endParaRPr lang="en-US" sz="1200">
              <a:solidFill>
                <a:prstClr val="black"/>
              </a:solidFill>
            </a:endParaRPr>
          </a:p>
        </p:txBody>
      </p:sp>
      <p:sp>
        <p:nvSpPr>
          <p:cNvPr id="745474" name="Rectangle 1026"/>
          <p:cNvSpPr>
            <a:spLocks noGrp="1" noRot="1" noChangeAspect="1" noChangeArrowheads="1" noTextEdit="1"/>
          </p:cNvSpPr>
          <p:nvPr>
            <p:ph type="sldImg"/>
          </p:nvPr>
        </p:nvSpPr>
        <p:spPr>
          <a:ln/>
        </p:spPr>
      </p:sp>
      <p:sp>
        <p:nvSpPr>
          <p:cNvPr id="7454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3C7778B-24B1-2E45-A0C1-1231047E72F5}" type="slidenum">
              <a:rPr lang="en-US" sz="1200">
                <a:solidFill>
                  <a:prstClr val="black"/>
                </a:solidFill>
              </a:rPr>
              <a:pPr/>
              <a:t>103</a:t>
            </a:fld>
            <a:endParaRPr lang="en-US" sz="1200">
              <a:solidFill>
                <a:prstClr val="black"/>
              </a:solidFill>
            </a:endParaRPr>
          </a:p>
        </p:txBody>
      </p:sp>
      <p:sp>
        <p:nvSpPr>
          <p:cNvPr id="747522" name="Rectangle 2"/>
          <p:cNvSpPr>
            <a:spLocks noGrp="1" noRot="1" noChangeAspect="1" noChangeArrowheads="1" noTextEdit="1"/>
          </p:cNvSpPr>
          <p:nvPr>
            <p:ph type="sldImg"/>
          </p:nvPr>
        </p:nvSpPr>
        <p:spPr>
          <a:ln/>
        </p:spPr>
      </p:sp>
      <p:sp>
        <p:nvSpPr>
          <p:cNvPr id="74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13BE115-0949-0049-B831-9BB47230803F}" type="slidenum">
              <a:rPr lang="en-US" sz="1200">
                <a:solidFill>
                  <a:prstClr val="black"/>
                </a:solidFill>
              </a:rPr>
              <a:pPr/>
              <a:t>104</a:t>
            </a:fld>
            <a:endParaRPr lang="en-US" sz="1200">
              <a:solidFill>
                <a:prstClr val="black"/>
              </a:solidFill>
            </a:endParaRPr>
          </a:p>
        </p:txBody>
      </p:sp>
      <p:sp>
        <p:nvSpPr>
          <p:cNvPr id="749570" name="Rectangle 2"/>
          <p:cNvSpPr>
            <a:spLocks noGrp="1" noRot="1" noChangeAspect="1" noChangeArrowheads="1" noTextEdit="1"/>
          </p:cNvSpPr>
          <p:nvPr>
            <p:ph type="sldImg"/>
          </p:nvPr>
        </p:nvSpPr>
        <p:spPr>
          <a:ln/>
        </p:spPr>
      </p:sp>
      <p:sp>
        <p:nvSpPr>
          <p:cNvPr id="7495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6C6B77-6EFB-1045-A40D-FD47ED6B137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51618" name="Rectangle 1026"/>
          <p:cNvSpPr>
            <a:spLocks noGrp="1" noRot="1" noChangeAspect="1" noChangeArrowheads="1" noTextEdit="1"/>
          </p:cNvSpPr>
          <p:nvPr>
            <p:ph type="sldImg"/>
          </p:nvPr>
        </p:nvSpPr>
        <p:spPr>
          <a:ln/>
        </p:spPr>
      </p:sp>
      <p:sp>
        <p:nvSpPr>
          <p:cNvPr id="7516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478539E-8954-DE40-B761-AA82BAF1F1A8}" type="slidenum">
              <a:rPr lang="en-US" sz="1200">
                <a:solidFill>
                  <a:prstClr val="black"/>
                </a:solidFill>
              </a:rPr>
              <a:pPr/>
              <a:t>106</a:t>
            </a:fld>
            <a:endParaRPr lang="en-US" sz="1200">
              <a:solidFill>
                <a:prstClr val="black"/>
              </a:solidFill>
            </a:endParaRPr>
          </a:p>
        </p:txBody>
      </p:sp>
      <p:sp>
        <p:nvSpPr>
          <p:cNvPr id="755714" name="Rectangle 2"/>
          <p:cNvSpPr>
            <a:spLocks noGrp="1" noRot="1" noChangeAspect="1" noChangeArrowheads="1"/>
          </p:cNvSpPr>
          <p:nvPr>
            <p:ph type="sldImg"/>
          </p:nvPr>
        </p:nvSpPr>
        <p:spPr>
          <a:solidFill>
            <a:srgbClr val="FFFFFF"/>
          </a:solidFill>
          <a:ln/>
        </p:spPr>
      </p:sp>
      <p:sp>
        <p:nvSpPr>
          <p:cNvPr id="75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3950F37-DDC6-F441-A372-CA6E649562DB}" type="slidenum">
              <a:rPr lang="en-US" sz="1200">
                <a:solidFill>
                  <a:prstClr val="black"/>
                </a:solidFill>
              </a:rPr>
              <a:pPr/>
              <a:t>107</a:t>
            </a:fld>
            <a:endParaRPr lang="en-US" sz="1200">
              <a:solidFill>
                <a:prstClr val="black"/>
              </a:solidFill>
            </a:endParaRPr>
          </a:p>
        </p:txBody>
      </p:sp>
      <p:sp>
        <p:nvSpPr>
          <p:cNvPr id="757762" name="Rectangle 2"/>
          <p:cNvSpPr>
            <a:spLocks noGrp="1" noRot="1" noChangeAspect="1" noChangeArrowheads="1" noTextEdit="1"/>
          </p:cNvSpPr>
          <p:nvPr>
            <p:ph type="sldImg"/>
          </p:nvPr>
        </p:nvSpPr>
        <p:spPr>
          <a:ln/>
        </p:spPr>
      </p:sp>
      <p:sp>
        <p:nvSpPr>
          <p:cNvPr id="75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B4F5A2E-0057-2145-96D2-B550FC98BE55}"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94A9146-2D9F-FE47-9250-FB4CD9198C7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67E94-B8DF-1047-BA53-422B3AD38FA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D9F755-FC40-4945-ADE4-4B810563BC0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383CAC44-E12F-BE4E-AF08-A43400E0A4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20919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46783D67-16D6-CF40-B834-0D70DA4E594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8049420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D03F8891-7EF6-AB4A-BB10-F1954CB6C30E}"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1932087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EAD7A3B-82B9-1E47-88D9-1E463A11E06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199793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9744EFD-5F97-E642-9B4F-E055A902A125}"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8489127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3C6CB2B3-7C7B-334A-85ED-431254556A1C}"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498892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9D67FEA-CD98-9A4D-8274-B7166B80311E}"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88884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5B39449B-1888-3E4E-AE4D-D5B6FD1959CB}"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048487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BEFBA66-6A8E-4B49-9712-71843248F8A8}"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536051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4" name="Rectangle 24"/>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6CD849F4-F32F-C644-B6A8-C120C6A070F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802278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877CD89-E4C3-A248-9C7F-BDF12910697B}"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763190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3" name="Rectangle 1027"/>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614404" name="Rectangle 1028"/>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E411BC2E-386C-284C-B6AB-41E56675E8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0256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2DD624AE-BC77-314A-977A-D48E6187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621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41B5E046-C614-2941-881B-8C5425E360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798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AE2F935-E095-A644-A161-35A88B860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985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CA96561-0BD0-B941-BAD8-1CEF58B667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6863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570E699E-7CCA-134C-9B91-8052E98D8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5821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094E890B-46AC-2D4C-9CB5-374594E8D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7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F8916F48-6282-D84B-B4E2-A07493891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1478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31636D49-A747-074D-9B46-973DE65BDC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5794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EB7BE220-A4E0-D945-A169-63D3BE8971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538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8EAB2B1-2A1E-8141-9AD9-65B3993058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32920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6811" name="Rectangle 1035"/>
          <p:cNvSpPr>
            <a:spLocks noGrp="1" noChangeArrowheads="1"/>
          </p:cNvSpPr>
          <p:nvPr>
            <p:ph type="ctrTitle" sz="quarter"/>
          </p:nvPr>
        </p:nvSpPr>
        <p:spPr>
          <a:xfrm>
            <a:off x="685800" y="1736725"/>
            <a:ext cx="7772400" cy="1920875"/>
          </a:xfrm>
        </p:spPr>
        <p:txBody>
          <a:bodyPr/>
          <a:lstStyle>
            <a:lvl1pPr>
              <a:defRPr sz="6000" b="1" i="0">
                <a:latin typeface="Arial" panose="020B0604020202020204" pitchFamily="34" charset="0"/>
                <a:cs typeface="Arial" panose="020B0604020202020204" pitchFamily="34" charset="0"/>
              </a:defRPr>
            </a:lvl1pPr>
          </a:lstStyle>
          <a:p>
            <a:r>
              <a:rPr lang="en-US" dirty="0"/>
              <a:t>Click to edit Master title style</a:t>
            </a:r>
          </a:p>
        </p:txBody>
      </p:sp>
      <p:sp>
        <p:nvSpPr>
          <p:cNvPr id="71681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037"/>
          <p:cNvSpPr>
            <a:spLocks noGrp="1" noChangeArrowheads="1"/>
          </p:cNvSpPr>
          <p:nvPr>
            <p:ph type="dt" sz="quarter" idx="10"/>
          </p:nvPr>
        </p:nvSpPr>
        <p:spPr>
          <a:xfrm>
            <a:off x="457200" y="6248400"/>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4" name="Rectangle 1038"/>
          <p:cNvSpPr>
            <a:spLocks noGrp="1" noChangeArrowheads="1"/>
          </p:cNvSpPr>
          <p:nvPr>
            <p:ph type="ftr" sz="quarter" idx="11"/>
          </p:nvPr>
        </p:nvSpPr>
        <p:spPr>
          <a:xfrm>
            <a:off x="3124200" y="625157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5" name="Rectangle 1039"/>
          <p:cNvSpPr>
            <a:spLocks noGrp="1" noChangeArrowheads="1"/>
          </p:cNvSpPr>
          <p:nvPr>
            <p:ph type="sldNum" sz="quarter" idx="12"/>
          </p:nvPr>
        </p:nvSpPr>
        <p:spPr>
          <a:xfrm>
            <a:off x="6553200" y="6254750"/>
            <a:ext cx="2133600" cy="476250"/>
          </a:xfrm>
          <a:prstGeom prst="rect">
            <a:avLst/>
          </a:prstGeom>
        </p:spPr>
        <p:txBody>
          <a:bodyPr/>
          <a:lstStyle>
            <a:lvl1pPr>
              <a:defRPr/>
            </a:lvl1pPr>
          </a:lstStyle>
          <a:p>
            <a:pPr defTabSz="914400" eaLnBrk="0" fontAlgn="base" hangingPunct="0">
              <a:spcBef>
                <a:spcPct val="0"/>
              </a:spcBef>
              <a:spcAft>
                <a:spcPct val="0"/>
              </a:spcAft>
              <a:defRPr/>
            </a:pPr>
            <a:fld id="{569D93FF-32CF-264A-B8D1-F9F68B05DA19}"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48025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5795CB7A-BF2B-974D-83B1-ABC45FAA038F}"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790796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EFEC4E7-FCA3-8F4A-9A61-2E2C3EB203E5}"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72106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DFD0712-BB92-8949-9B40-2783DC9C8C16}"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201578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1CFA94BE-5978-E24F-808F-D5ED1C7B0A5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08631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9DD6C885-1264-4740-B322-3964B6CB94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4612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A68F2A2A-4538-AB4E-8439-B69E1BE98D93}"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8987959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BEDB12E-CAC3-324A-8300-25ED8B7B6CA1}"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474265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75838FC-92FE-004B-98E8-28EA08D97E9B}"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4460101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E0728C9D-A99A-FC42-BA11-D6AA142206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4863180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331FC502-DD2C-D040-90C7-C7D659F8673C}"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9008005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DB7E06E-7096-AD43-B80F-466207AAE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118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56BC452-AF58-9E44-8253-4DA686458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0384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2EC7DA-665A-4345-85FC-4827DB67A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581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2776C65-7A4C-C242-8737-526C9CE9D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1002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7D13F0F-0BAD-724F-981E-53DA909657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82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5863358-79E7-1C48-817D-5B6DDC912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5475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DFC2B50-0CC9-BF42-91AE-E6CDB35D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7080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5FBD2C-614A-DD44-A353-50CA2682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8087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3E83996-BC52-7746-87B5-9D484427F4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5954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626C3E2-3253-494E-94B7-0D625D524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48524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9E869D-4E21-6E42-AAA3-43F4C78D8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444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18646-B3A2-5A48-A02D-355D5F48E648}" type="slidenum">
              <a:rPr lang="en-US"/>
              <a:pPr>
                <a:defRPr/>
              </a:pPr>
              <a:t>‹#›</a:t>
            </a:fld>
            <a:endParaRPr lang="en-US"/>
          </a:p>
        </p:txBody>
      </p:sp>
    </p:spTree>
    <p:extLst>
      <p:ext uri="{BB962C8B-B14F-4D97-AF65-F5344CB8AC3E}">
        <p14:creationId xmlns:p14="http://schemas.microsoft.com/office/powerpoint/2010/main" val="16362500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54CA-1A70-884A-9C43-FA745258C883}" type="slidenum">
              <a:rPr lang="en-US"/>
              <a:pPr>
                <a:defRPr/>
              </a:pPr>
              <a:t>‹#›</a:t>
            </a:fld>
            <a:endParaRPr lang="en-US"/>
          </a:p>
        </p:txBody>
      </p:sp>
    </p:spTree>
    <p:extLst>
      <p:ext uri="{BB962C8B-B14F-4D97-AF65-F5344CB8AC3E}">
        <p14:creationId xmlns:p14="http://schemas.microsoft.com/office/powerpoint/2010/main" val="16783632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B887E-D9E0-5D47-83D2-4C9B4A3025CC}" type="slidenum">
              <a:rPr lang="en-US"/>
              <a:pPr>
                <a:defRPr/>
              </a:pPr>
              <a:t>‹#›</a:t>
            </a:fld>
            <a:endParaRPr lang="en-US"/>
          </a:p>
        </p:txBody>
      </p:sp>
    </p:spTree>
    <p:extLst>
      <p:ext uri="{BB962C8B-B14F-4D97-AF65-F5344CB8AC3E}">
        <p14:creationId xmlns:p14="http://schemas.microsoft.com/office/powerpoint/2010/main" val="2783800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E0EE7-8FE7-1244-A3E2-90232CA05F17}" type="slidenum">
              <a:rPr lang="en-US"/>
              <a:pPr>
                <a:defRPr/>
              </a:pPr>
              <a:t>‹#›</a:t>
            </a:fld>
            <a:endParaRPr lang="en-US"/>
          </a:p>
        </p:txBody>
      </p:sp>
    </p:spTree>
    <p:extLst>
      <p:ext uri="{BB962C8B-B14F-4D97-AF65-F5344CB8AC3E}">
        <p14:creationId xmlns:p14="http://schemas.microsoft.com/office/powerpoint/2010/main" val="2035715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2C93E-1EDE-9449-A836-805ACE1F8EA5}" type="slidenum">
              <a:rPr lang="en-US"/>
              <a:pPr>
                <a:defRPr/>
              </a:pPr>
              <a:t>‹#›</a:t>
            </a:fld>
            <a:endParaRPr lang="en-US"/>
          </a:p>
        </p:txBody>
      </p:sp>
    </p:spTree>
    <p:extLst>
      <p:ext uri="{BB962C8B-B14F-4D97-AF65-F5344CB8AC3E}">
        <p14:creationId xmlns:p14="http://schemas.microsoft.com/office/powerpoint/2010/main" val="42139544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F580B4-AA4C-1C41-9605-D10F4236D541}" type="slidenum">
              <a:rPr lang="en-US"/>
              <a:pPr>
                <a:defRPr/>
              </a:pPr>
              <a:t>‹#›</a:t>
            </a:fld>
            <a:endParaRPr lang="en-US"/>
          </a:p>
        </p:txBody>
      </p:sp>
    </p:spTree>
    <p:extLst>
      <p:ext uri="{BB962C8B-B14F-4D97-AF65-F5344CB8AC3E}">
        <p14:creationId xmlns:p14="http://schemas.microsoft.com/office/powerpoint/2010/main" val="213648086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27ED1-5A68-4D4E-873A-9C2833103EA2}" type="slidenum">
              <a:rPr lang="en-US"/>
              <a:pPr>
                <a:defRPr/>
              </a:pPr>
              <a:t>‹#›</a:t>
            </a:fld>
            <a:endParaRPr lang="en-US"/>
          </a:p>
        </p:txBody>
      </p:sp>
    </p:spTree>
    <p:extLst>
      <p:ext uri="{BB962C8B-B14F-4D97-AF65-F5344CB8AC3E}">
        <p14:creationId xmlns:p14="http://schemas.microsoft.com/office/powerpoint/2010/main" val="128298799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DB370-8B0D-4F41-B730-3FF8FA95F886}" type="slidenum">
              <a:rPr lang="en-US"/>
              <a:pPr>
                <a:defRPr/>
              </a:pPr>
              <a:t>‹#›</a:t>
            </a:fld>
            <a:endParaRPr lang="en-US"/>
          </a:p>
        </p:txBody>
      </p:sp>
    </p:spTree>
    <p:extLst>
      <p:ext uri="{BB962C8B-B14F-4D97-AF65-F5344CB8AC3E}">
        <p14:creationId xmlns:p14="http://schemas.microsoft.com/office/powerpoint/2010/main" val="7377660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A97C-578D-E14F-AB5C-B42EC663B414}" type="slidenum">
              <a:rPr lang="en-US"/>
              <a:pPr>
                <a:defRPr/>
              </a:pPr>
              <a:t>‹#›</a:t>
            </a:fld>
            <a:endParaRPr lang="en-US"/>
          </a:p>
        </p:txBody>
      </p:sp>
    </p:spTree>
    <p:extLst>
      <p:ext uri="{BB962C8B-B14F-4D97-AF65-F5344CB8AC3E}">
        <p14:creationId xmlns:p14="http://schemas.microsoft.com/office/powerpoint/2010/main" val="115787644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CE9A-FFC7-1C48-A0A5-3CBDECCC06E1}" type="slidenum">
              <a:rPr lang="en-US"/>
              <a:pPr>
                <a:defRPr/>
              </a:pPr>
              <a:t>‹#›</a:t>
            </a:fld>
            <a:endParaRPr lang="en-US"/>
          </a:p>
        </p:txBody>
      </p:sp>
    </p:spTree>
    <p:extLst>
      <p:ext uri="{BB962C8B-B14F-4D97-AF65-F5344CB8AC3E}">
        <p14:creationId xmlns:p14="http://schemas.microsoft.com/office/powerpoint/2010/main" val="203686749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B26E2-C689-3342-A944-A81B0243D050}" type="slidenum">
              <a:rPr lang="en-US"/>
              <a:pPr>
                <a:defRPr/>
              </a:pPr>
              <a:t>‹#›</a:t>
            </a:fld>
            <a:endParaRPr lang="en-US"/>
          </a:p>
        </p:txBody>
      </p:sp>
    </p:spTree>
    <p:extLst>
      <p:ext uri="{BB962C8B-B14F-4D97-AF65-F5344CB8AC3E}">
        <p14:creationId xmlns:p14="http://schemas.microsoft.com/office/powerpoint/2010/main" val="207158150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4099" name="Rectangle 1027"/>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644100" name="Rectangle 1028"/>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142CDCF9-8629-FF48-A5CC-57F82914AB3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14978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F7C0E505-1DCB-0043-8EB7-0E2DFA4444F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987725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FB1708D2-8F00-F14E-8DDD-E456590000C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69431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157B2B37-C1F0-294B-A58F-AB2946AA9DE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8383411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8"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9" name="Rectangle 1031"/>
          <p:cNvSpPr>
            <a:spLocks noGrp="1" noChangeArrowheads="1"/>
          </p:cNvSpPr>
          <p:nvPr>
            <p:ph type="sldNum" sz="quarter" idx="12"/>
          </p:nvPr>
        </p:nvSpPr>
        <p:spPr>
          <a:ln/>
        </p:spPr>
        <p:txBody>
          <a:bodyPr/>
          <a:lstStyle>
            <a:lvl1pPr>
              <a:defRPr/>
            </a:lvl1pPr>
          </a:lstStyle>
          <a:p>
            <a:pPr>
              <a:defRPr/>
            </a:pPr>
            <a:fld id="{0871BB3D-87B9-B746-B9AD-47BFF67C9EA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994292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4"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1"/>
          <p:cNvSpPr>
            <a:spLocks noGrp="1" noChangeArrowheads="1"/>
          </p:cNvSpPr>
          <p:nvPr>
            <p:ph type="sldNum" sz="quarter" idx="12"/>
          </p:nvPr>
        </p:nvSpPr>
        <p:spPr>
          <a:ln/>
        </p:spPr>
        <p:txBody>
          <a:bodyPr/>
          <a:lstStyle>
            <a:lvl1pPr>
              <a:defRPr/>
            </a:lvl1pPr>
          </a:lstStyle>
          <a:p>
            <a:pPr>
              <a:defRPr/>
            </a:pPr>
            <a:fld id="{2CC07685-5379-C442-92FC-19D2482168AD}"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4317767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3"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4" name="Rectangle 1031"/>
          <p:cNvSpPr>
            <a:spLocks noGrp="1" noChangeArrowheads="1"/>
          </p:cNvSpPr>
          <p:nvPr>
            <p:ph type="sldNum" sz="quarter" idx="12"/>
          </p:nvPr>
        </p:nvSpPr>
        <p:spPr>
          <a:ln/>
        </p:spPr>
        <p:txBody>
          <a:bodyPr/>
          <a:lstStyle>
            <a:lvl1pPr>
              <a:defRPr/>
            </a:lvl1pPr>
          </a:lstStyle>
          <a:p>
            <a:pPr>
              <a:defRPr/>
            </a:pPr>
            <a:fld id="{28B77C42-5CB5-B04C-8360-D0507BD5102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59046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E93FF67D-407C-554F-B867-7EBD64478EF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615711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a:ln/>
        </p:spPr>
        <p:txBody>
          <a:bodyPr/>
          <a:lstStyle>
            <a:lvl1pPr>
              <a:defRPr/>
            </a:lvl1pPr>
          </a:lstStyle>
          <a:p>
            <a:pPr>
              <a:defRPr/>
            </a:pPr>
            <a:fld id="{76A6F789-60D8-6B41-87BD-1B835A80B076}"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638727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D1559A51-A4E5-2047-913D-6D641BBFD9A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579615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5" name="Rectangle 1030"/>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a typeface="ＭＳ Ｐゴシック"/>
              <a:cs typeface="ＭＳ Ｐゴシック"/>
            </a:endParaRPr>
          </a:p>
        </p:txBody>
      </p:sp>
      <p:sp>
        <p:nvSpPr>
          <p:cNvPr id="6" name="Rectangle 1031"/>
          <p:cNvSpPr>
            <a:spLocks noGrp="1" noChangeArrowheads="1"/>
          </p:cNvSpPr>
          <p:nvPr>
            <p:ph type="sldNum" sz="quarter" idx="12"/>
          </p:nvPr>
        </p:nvSpPr>
        <p:spPr>
          <a:ln/>
        </p:spPr>
        <p:txBody>
          <a:bodyPr/>
          <a:lstStyle>
            <a:lvl1pPr>
              <a:defRPr/>
            </a:lvl1pPr>
          </a:lstStyle>
          <a:p>
            <a:pPr>
              <a:defRPr/>
            </a:pPr>
            <a:fld id="{3BDBF4BB-1025-E843-8537-49517C25AC2D}"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4008273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23619"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409A1F37-65E3-8740-9F89-7C9F7D9F1A26}"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387504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8CE65A-41A2-C047-A7CA-1BC305945D0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83271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F17F9-8FF5-3244-A2FB-8A43B1F472EC}"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3637720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3CB8E7-B6A4-0141-9D53-7A05AFC37DE2}"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315996222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9FD105-52A6-1041-8B37-ED840C8A0E1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6990389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7B1F45-3662-034A-A80E-C80C1699D89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42647771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F9294-F83F-9241-9B17-00E0854B0A07}"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70071161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92EA7-D452-7F4B-AF15-E7ECB51B9C73}"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6837234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DC8A7-8F2C-4C4A-8A7F-FCA57569774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7582564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24054-E721-1C45-8D16-C664250089A9}"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146361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CC31C-CEFE-7649-B18B-7ADA9D9DCC0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818316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62669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CEDD1AC-8591-B34A-B932-387EB88A2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2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90309D-80F3-B64F-BA97-BB0F7593B9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4957D9-A47F-EE47-8C09-3504B59DA7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359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D9B089-EA87-4C4E-90C0-58AF8F7A6E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831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26690AD-10B8-D24C-8881-1583535F8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3540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2B5A9B8-4F4F-B940-B44A-97612B257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4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854FFBF-19A2-AF42-8C36-72012ADD9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37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569B06-CAD7-6E47-86AB-D02EF8CA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78106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B65200B-07C7-E54C-8D91-467BE3B0B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55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8CF2F4-BD2C-7A40-95E3-2024D6D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84797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190E12-D52F-4649-ADDD-11EA87A38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76440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DC017EC-E324-544D-BEDB-3564CD3A9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650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2290" name="Rectangle 1026"/>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652291" name="Rectangle 1027"/>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xfrm>
            <a:off x="6553200" y="6248400"/>
            <a:ext cx="1905000" cy="457200"/>
          </a:xfrm>
        </p:spPr>
        <p:txBody>
          <a:bodyPr/>
          <a:lstStyle>
            <a:lvl1pPr>
              <a:defRPr/>
            </a:lvl1pPr>
          </a:lstStyle>
          <a:p>
            <a:pPr>
              <a:defRPr/>
            </a:pPr>
            <a:fld id="{2DE69A24-B459-784D-8AA6-B0D787DF39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0758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9974CF51-4413-2444-8AD7-A53F5D84DD5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61859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482D829F-468F-2949-AD02-6550CAA8641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26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D5074944-FE58-CC4F-8287-8082AC67C64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121976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3"/>
          <p:cNvSpPr>
            <a:spLocks noGrp="1" noChangeArrowheads="1"/>
          </p:cNvSpPr>
          <p:nvPr>
            <p:ph type="sldNum" sz="quarter" idx="12"/>
          </p:nvPr>
        </p:nvSpPr>
        <p:spPr>
          <a:ln/>
        </p:spPr>
        <p:txBody>
          <a:bodyPr/>
          <a:lstStyle>
            <a:lvl1pPr>
              <a:defRPr/>
            </a:lvl1pPr>
          </a:lstStyle>
          <a:p>
            <a:pPr>
              <a:defRPr/>
            </a:pPr>
            <a:fld id="{46C56D10-9E65-964E-BF8C-76066FDB15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579879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3"/>
          <p:cNvSpPr>
            <a:spLocks noGrp="1" noChangeArrowheads="1"/>
          </p:cNvSpPr>
          <p:nvPr>
            <p:ph type="sldNum" sz="quarter" idx="12"/>
          </p:nvPr>
        </p:nvSpPr>
        <p:spPr>
          <a:ln/>
        </p:spPr>
        <p:txBody>
          <a:bodyPr/>
          <a:lstStyle>
            <a:lvl1pPr>
              <a:defRPr/>
            </a:lvl1pPr>
          </a:lstStyle>
          <a:p>
            <a:pPr>
              <a:defRPr/>
            </a:pPr>
            <a:fld id="{EF3A7BF6-F7CE-4040-804D-BFE3445C008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307347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3"/>
          <p:cNvSpPr>
            <a:spLocks noGrp="1" noChangeArrowheads="1"/>
          </p:cNvSpPr>
          <p:nvPr>
            <p:ph type="sldNum" sz="quarter" idx="12"/>
          </p:nvPr>
        </p:nvSpPr>
        <p:spPr>
          <a:ln/>
        </p:spPr>
        <p:txBody>
          <a:bodyPr/>
          <a:lstStyle>
            <a:lvl1pPr>
              <a:defRPr/>
            </a:lvl1pPr>
          </a:lstStyle>
          <a:p>
            <a:pPr>
              <a:defRPr/>
            </a:pPr>
            <a:fld id="{6770B00C-B378-5B42-8FC6-667E2A49C9E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9929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83645DA-ED53-7C4D-B126-2FE517A9C47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5315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42D7492-D444-964A-BA6A-BE76C0BCD6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274445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7E24D95D-AD0E-BE43-B478-B166AF54CB1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49271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2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87EF15F4-1A00-EE4C-B0DA-8E43CEEE15B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3393746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7474" name="Rectangle 1026"/>
          <p:cNvSpPr>
            <a:spLocks noGrp="1" noChangeArrowheads="1"/>
          </p:cNvSpPr>
          <p:nvPr>
            <p:ph type="ctrTitle"/>
          </p:nvPr>
        </p:nvSpPr>
        <p:spPr>
          <a:xfrm>
            <a:off x="685800" y="2133600"/>
            <a:ext cx="7772400" cy="990600"/>
          </a:xfrm>
        </p:spPr>
        <p:txBody>
          <a:bodyPr/>
          <a:lstStyle>
            <a:lvl1pPr algn="ctr">
              <a:defRPr b="1" i="0">
                <a:latin typeface="Arial" panose="020B0604020202020204" pitchFamily="34" charset="0"/>
              </a:defRPr>
            </a:lvl1pPr>
          </a:lstStyle>
          <a:p>
            <a:r>
              <a:rPr lang="en-US" dirty="0"/>
              <a:t>Click to edit Master title style</a:t>
            </a:r>
          </a:p>
        </p:txBody>
      </p:sp>
      <p:sp>
        <p:nvSpPr>
          <p:cNvPr id="617475" name="Rectangle 1027"/>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54E5015-67B2-144B-B3D1-1B0DC76C492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267239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3E5E7C-26F7-D04D-B4ED-D224A3365C5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7610148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28FCC1-C8E6-8241-8E38-7634E35DA7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3027483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1B3B48-6908-EC49-BEE2-F90B511A975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099292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0A107E-7221-854F-96BD-71008FA3CBC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8199901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9AD75F9-F2E5-DC47-9EFC-C6F118DC28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048401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E0637-B56F-A245-95A2-686A06CA74E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472684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15247AA-FA58-B144-B4F0-EA776BC8F1F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5378013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B50EFEE-8D9A-0F45-961B-84647AB510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74879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b="1" i="0" dirty="0">
                <a:solidFill>
                  <a:srgbClr val="2F1311"/>
                </a:solidFill>
                <a:latin typeface="Arial" panose="020B0604020202020204" pitchFamily="34"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9B37407-A5DD-0A43-B92F-1A292DCCD993}"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E0DD31-B4A2-0F47-B3A0-797EA803864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26048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A8530F-4F76-554C-8792-84B8E3FE703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7901051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1097731" name="Rectangle 1027"/>
          <p:cNvSpPr>
            <a:spLocks noGrp="1" noChangeArrowheads="1"/>
          </p:cNvSpPr>
          <p:nvPr>
            <p:ph type="subTitle" idx="1"/>
          </p:nvPr>
        </p:nvSpPr>
        <p:spPr>
          <a:xfrm>
            <a:off x="1371600" y="38100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D708F0-0FE7-1143-BE04-62E8EE546C4E}" type="slidenum">
              <a:rPr lang="en-US"/>
              <a:pPr>
                <a:defRPr/>
              </a:pPr>
              <a:t>‹#›</a:t>
            </a:fld>
            <a:endParaRPr lang="en-US"/>
          </a:p>
        </p:txBody>
      </p:sp>
    </p:spTree>
    <p:extLst>
      <p:ext uri="{BB962C8B-B14F-4D97-AF65-F5344CB8AC3E}">
        <p14:creationId xmlns:p14="http://schemas.microsoft.com/office/powerpoint/2010/main" val="42618899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C4D115-790D-9A4A-9AE2-1D5B719F015F}" type="slidenum">
              <a:rPr lang="en-US"/>
              <a:pPr>
                <a:defRPr/>
              </a:pPr>
              <a:t>‹#›</a:t>
            </a:fld>
            <a:endParaRPr lang="en-US"/>
          </a:p>
        </p:txBody>
      </p:sp>
    </p:spTree>
    <p:extLst>
      <p:ext uri="{BB962C8B-B14F-4D97-AF65-F5344CB8AC3E}">
        <p14:creationId xmlns:p14="http://schemas.microsoft.com/office/powerpoint/2010/main" val="209004050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671E5B9-0C22-2444-ACE9-3E44C4F42151}" type="slidenum">
              <a:rPr lang="en-US"/>
              <a:pPr>
                <a:defRPr/>
              </a:pPr>
              <a:t>‹#›</a:t>
            </a:fld>
            <a:endParaRPr lang="en-US"/>
          </a:p>
        </p:txBody>
      </p:sp>
    </p:spTree>
    <p:extLst>
      <p:ext uri="{BB962C8B-B14F-4D97-AF65-F5344CB8AC3E}">
        <p14:creationId xmlns:p14="http://schemas.microsoft.com/office/powerpoint/2010/main" val="557619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EF1340A-0C95-0A48-8114-7D876D95F2A3}" type="slidenum">
              <a:rPr lang="en-US"/>
              <a:pPr>
                <a:defRPr/>
              </a:pPr>
              <a:t>‹#›</a:t>
            </a:fld>
            <a:endParaRPr lang="en-US"/>
          </a:p>
        </p:txBody>
      </p:sp>
    </p:spTree>
    <p:extLst>
      <p:ext uri="{BB962C8B-B14F-4D97-AF65-F5344CB8AC3E}">
        <p14:creationId xmlns:p14="http://schemas.microsoft.com/office/powerpoint/2010/main" val="32884134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BB311D8-ECDA-5147-A556-D16C6B4C15FB}" type="slidenum">
              <a:rPr lang="en-US"/>
              <a:pPr>
                <a:defRPr/>
              </a:pPr>
              <a:t>‹#›</a:t>
            </a:fld>
            <a:endParaRPr lang="en-US"/>
          </a:p>
        </p:txBody>
      </p:sp>
    </p:spTree>
    <p:extLst>
      <p:ext uri="{BB962C8B-B14F-4D97-AF65-F5344CB8AC3E}">
        <p14:creationId xmlns:p14="http://schemas.microsoft.com/office/powerpoint/2010/main" val="11364360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8398F23-9965-2443-A72D-781F4BD361AE}" type="slidenum">
              <a:rPr lang="en-US"/>
              <a:pPr>
                <a:defRPr/>
              </a:pPr>
              <a:t>‹#›</a:t>
            </a:fld>
            <a:endParaRPr lang="en-US"/>
          </a:p>
        </p:txBody>
      </p:sp>
    </p:spTree>
    <p:extLst>
      <p:ext uri="{BB962C8B-B14F-4D97-AF65-F5344CB8AC3E}">
        <p14:creationId xmlns:p14="http://schemas.microsoft.com/office/powerpoint/2010/main" val="436467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82A30D0-90AA-7B4C-B607-436F9AD19962}" type="slidenum">
              <a:rPr lang="en-US"/>
              <a:pPr>
                <a:defRPr/>
              </a:pPr>
              <a:t>‹#›</a:t>
            </a:fld>
            <a:endParaRPr lang="en-US"/>
          </a:p>
        </p:txBody>
      </p:sp>
    </p:spTree>
    <p:extLst>
      <p:ext uri="{BB962C8B-B14F-4D97-AF65-F5344CB8AC3E}">
        <p14:creationId xmlns:p14="http://schemas.microsoft.com/office/powerpoint/2010/main" val="125870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6CFE387-21D5-634C-8298-326C9A031C2A}" type="slidenum">
              <a:rPr lang="en-US"/>
              <a:pPr>
                <a:defRPr/>
              </a:pPr>
              <a:t>‹#›</a:t>
            </a:fld>
            <a:endParaRPr lang="en-US"/>
          </a:p>
        </p:txBody>
      </p:sp>
    </p:spTree>
    <p:extLst>
      <p:ext uri="{BB962C8B-B14F-4D97-AF65-F5344CB8AC3E}">
        <p14:creationId xmlns:p14="http://schemas.microsoft.com/office/powerpoint/2010/main" val="279508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189ADB-AAF4-AF4A-ADB9-F10788C8A67D}"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7D27A8-8BCE-5840-9593-79AA7B9EB112}" type="slidenum">
              <a:rPr lang="en-US"/>
              <a:pPr>
                <a:defRPr/>
              </a:pPr>
              <a:t>‹#›</a:t>
            </a:fld>
            <a:endParaRPr lang="en-US"/>
          </a:p>
        </p:txBody>
      </p:sp>
    </p:spTree>
    <p:extLst>
      <p:ext uri="{BB962C8B-B14F-4D97-AF65-F5344CB8AC3E}">
        <p14:creationId xmlns:p14="http://schemas.microsoft.com/office/powerpoint/2010/main" val="340631912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1D870BB-BFBA-0C4D-9659-E1BF189EB344}" type="slidenum">
              <a:rPr lang="en-US"/>
              <a:pPr>
                <a:defRPr/>
              </a:pPr>
              <a:t>‹#›</a:t>
            </a:fld>
            <a:endParaRPr lang="en-US"/>
          </a:p>
        </p:txBody>
      </p:sp>
    </p:spTree>
    <p:extLst>
      <p:ext uri="{BB962C8B-B14F-4D97-AF65-F5344CB8AC3E}">
        <p14:creationId xmlns:p14="http://schemas.microsoft.com/office/powerpoint/2010/main" val="52544471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7C4F93-9329-654F-A5E1-C664A60E8BD9}" type="slidenum">
              <a:rPr lang="en-US"/>
              <a:pPr>
                <a:defRPr/>
              </a:pPr>
              <a:t>‹#›</a:t>
            </a:fld>
            <a:endParaRPr lang="en-US"/>
          </a:p>
        </p:txBody>
      </p:sp>
    </p:spTree>
    <p:extLst>
      <p:ext uri="{BB962C8B-B14F-4D97-AF65-F5344CB8AC3E}">
        <p14:creationId xmlns:p14="http://schemas.microsoft.com/office/powerpoint/2010/main" val="69931156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1330" name="Rectangle 1026"/>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611331" name="Rectangle 1027"/>
          <p:cNvSpPr>
            <a:spLocks noGrp="1" noChangeArrowheads="1"/>
          </p:cNvSpPr>
          <p:nvPr>
            <p:ph type="subTitle" idx="1"/>
          </p:nvPr>
        </p:nvSpPr>
        <p:spPr>
          <a:xfrm>
            <a:off x="2057400" y="3886200"/>
            <a:ext cx="6400800" cy="1752600"/>
          </a:xfrm>
          <a:effectLst/>
        </p:spPr>
        <p:txBody>
          <a:bodyPr/>
          <a:lstStyle>
            <a:lvl1pPr marL="0" indent="0" algn="r">
              <a:buFont typeface="Wingdings" charset="2"/>
              <a:buNone/>
              <a:defRPr sz="2800" i="1"/>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050DE20-397A-7742-8B1C-DBCCEC1941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95186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713BA42-0F69-C64E-B19B-8317A7185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93118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E9A2EB2-1AFC-A040-A260-1C7B78C41A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9380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D4EC80-BA8C-E744-B102-5132D8FAC4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449932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00608B4-A040-9141-BC4C-7A47530276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25470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E1713A5-E885-224B-A0B7-AFFF229A0A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638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0EBE54AF-5173-6241-A2E4-29F1117819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5063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27CC7D-8B45-BC4A-A778-688A8E97C42D}"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4C1CEE9-E5F7-FB4A-BB59-39B4F153D7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02514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30A5A5B-8C51-684E-9CED-8B4723442C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91992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E5E4BE9-1F8D-6B48-8392-C2FA92F23B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46179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3A78F4-1F40-EF4F-87C2-258C1C8777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20585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638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656387" name="Rectangle 1027"/>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DFC2767-BF4E-B243-9C34-942131A531D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97969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C30D46-C7FD-9642-9544-9559AD88890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123078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2458D0-134A-FB46-BF31-67CB53BCAB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735276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A220A2-DFB6-5947-B15C-5D2FD22119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14333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DC4871F-A075-7745-A19D-335E395A593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162656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DE5F817-C436-7A40-A8A2-EBC06154F54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3118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F21CC7-C726-1345-B1D0-F43478AB9498}"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977AAFC-91E4-F647-918E-6FDEDBCE96D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7877253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73930CE-E0DC-E047-8E04-818C0D49BFA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882434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FEF0967-1339-5344-94DF-88DE6216C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3870841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80E821-A837-7243-848B-CEF75FB14E8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0806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790E31-2CCD-E24F-812F-1E876F9E54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2627136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b="1" i="0">
                <a:latin typeface="Arial" panose="020B0604020202020204" pitchFamily="34" charset="0"/>
              </a:defRPr>
            </a:lvl1pPr>
          </a:lstStyle>
          <a:p>
            <a:r>
              <a:rPr lang="en-US" dirty="0"/>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D68C5D5-6728-C249-B938-04ADF693FA95}" type="slidenum">
              <a:rPr lang="en-US" smtClean="0">
                <a:solidFill>
                  <a:srgbClr val="000000"/>
                </a:solidFill>
              </a:rPr>
              <a:pPr>
                <a:defRPr/>
              </a:pPr>
              <a:t>‹#›</a:t>
            </a:fld>
            <a:endParaRPr lang="en-US" dirty="0">
              <a:solidFill>
                <a:srgbClr val="000000"/>
              </a:solidFill>
            </a:endParaRPr>
          </a:p>
        </p:txBody>
      </p:sp>
      <p:sp>
        <p:nvSpPr>
          <p:cNvPr id="6" name="Rectangle 6"/>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341078544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9509C5F-3BC5-2943-BE06-2A3F7F3BC530}" type="slidenum">
              <a:rPr lang="en-US" smtClean="0">
                <a:solidFill>
                  <a:srgbClr val="000000"/>
                </a:solidFill>
              </a:rPr>
              <a:pPr>
                <a:defRPr/>
              </a:pPr>
              <a:t>‹#›</a:t>
            </a:fld>
            <a:endParaRPr lang="en-US" dirty="0">
              <a:solidFill>
                <a:srgbClr val="000000"/>
              </a:solidFill>
            </a:endParaRPr>
          </a:p>
        </p:txBody>
      </p:sp>
      <p:sp>
        <p:nvSpPr>
          <p:cNvPr id="6"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29503870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9C50E30-4EC9-9A42-A71C-B0EAC7A60CA5}" type="slidenum">
              <a:rPr lang="en-US" smtClean="0">
                <a:solidFill>
                  <a:srgbClr val="000000"/>
                </a:solidFill>
              </a:rPr>
              <a:pPr>
                <a:defRPr/>
              </a:pPr>
              <a:t>‹#›</a:t>
            </a:fld>
            <a:endParaRPr lang="en-US" dirty="0">
              <a:solidFill>
                <a:srgbClr val="000000"/>
              </a:solidFill>
            </a:endParaRPr>
          </a:p>
        </p:txBody>
      </p:sp>
      <p:sp>
        <p:nvSpPr>
          <p:cNvPr id="6"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266561085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43400" y="1684338"/>
            <a:ext cx="3505200" cy="44545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F439688-1930-9F4A-BFF5-4D91DECFA760}" type="slidenum">
              <a:rPr lang="en-US" smtClean="0">
                <a:solidFill>
                  <a:srgbClr val="000000"/>
                </a:solidFill>
              </a:rPr>
              <a:pPr>
                <a:defRPr/>
              </a:pPr>
              <a:t>‹#›</a:t>
            </a:fld>
            <a:endParaRPr lang="en-US" dirty="0">
              <a:solidFill>
                <a:srgbClr val="000000"/>
              </a:solidFill>
            </a:endParaRPr>
          </a:p>
        </p:txBody>
      </p:sp>
      <p:sp>
        <p:nvSpPr>
          <p:cNvPr id="7"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186380112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AB1469C-BC67-854B-8F94-6D174299820D}" type="slidenum">
              <a:rPr lang="en-US" smtClean="0">
                <a:solidFill>
                  <a:srgbClr val="000000"/>
                </a:solidFill>
              </a:rPr>
              <a:pPr>
                <a:defRPr/>
              </a:pPr>
              <a:t>‹#›</a:t>
            </a:fld>
            <a:endParaRPr lang="en-US" dirty="0">
              <a:solidFill>
                <a:srgbClr val="000000"/>
              </a:solidFill>
            </a:endParaRPr>
          </a:p>
        </p:txBody>
      </p:sp>
      <p:sp>
        <p:nvSpPr>
          <p:cNvPr id="9"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859175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8A0C4D-065C-5849-A596-43CB4E8B52AB}"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8CA8924-5DE5-4E46-972C-ADEE6F30537D}" type="slidenum">
              <a:rPr lang="en-US" smtClean="0">
                <a:solidFill>
                  <a:srgbClr val="000000"/>
                </a:solidFill>
              </a:rPr>
              <a:pPr>
                <a:defRPr/>
              </a:pPr>
              <a:t>‹#›</a:t>
            </a:fld>
            <a:endParaRPr lang="en-US" dirty="0">
              <a:solidFill>
                <a:srgbClr val="000000"/>
              </a:solidFill>
            </a:endParaRPr>
          </a:p>
        </p:txBody>
      </p:sp>
      <p:sp>
        <p:nvSpPr>
          <p:cNvPr id="5"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170195011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1CE2413-342E-9748-833B-F8F9022D0948}" type="slidenum">
              <a:rPr lang="en-US" smtClean="0">
                <a:solidFill>
                  <a:srgbClr val="000000"/>
                </a:solidFill>
              </a:rPr>
              <a:pPr>
                <a:defRPr/>
              </a:pPr>
              <a:t>‹#›</a:t>
            </a:fld>
            <a:endParaRPr lang="en-US" dirty="0">
              <a:solidFill>
                <a:srgbClr val="000000"/>
              </a:solidFill>
            </a:endParaRPr>
          </a:p>
        </p:txBody>
      </p:sp>
      <p:sp>
        <p:nvSpPr>
          <p:cNvPr id="4"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406408695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8537DD5-DD68-0D41-A2AA-77AB7D11B863}" type="slidenum">
              <a:rPr lang="en-US" smtClean="0">
                <a:solidFill>
                  <a:srgbClr val="000000"/>
                </a:solidFill>
              </a:rPr>
              <a:pPr>
                <a:defRPr/>
              </a:pPr>
              <a:t>‹#›</a:t>
            </a:fld>
            <a:endParaRPr lang="en-US" dirty="0">
              <a:solidFill>
                <a:srgbClr val="000000"/>
              </a:solidFill>
            </a:endParaRPr>
          </a:p>
        </p:txBody>
      </p:sp>
      <p:sp>
        <p:nvSpPr>
          <p:cNvPr id="7"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15493205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C23417D-EB0A-8A4C-84A1-CE543A952E44}" type="slidenum">
              <a:rPr lang="en-US" smtClean="0">
                <a:solidFill>
                  <a:srgbClr val="000000"/>
                </a:solidFill>
              </a:rPr>
              <a:pPr>
                <a:defRPr/>
              </a:pPr>
              <a:t>‹#›</a:t>
            </a:fld>
            <a:endParaRPr lang="en-US" dirty="0">
              <a:solidFill>
                <a:srgbClr val="000000"/>
              </a:solidFill>
            </a:endParaRPr>
          </a:p>
        </p:txBody>
      </p:sp>
      <p:sp>
        <p:nvSpPr>
          <p:cNvPr id="7"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7329240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FEB104AA-ACF2-7541-8B95-08DB59850963}" type="slidenum">
              <a:rPr lang="en-US" smtClean="0">
                <a:solidFill>
                  <a:srgbClr val="000000"/>
                </a:solidFill>
              </a:rPr>
              <a:pPr>
                <a:defRPr/>
              </a:pPr>
              <a:t>‹#›</a:t>
            </a:fld>
            <a:endParaRPr lang="en-US" dirty="0">
              <a:solidFill>
                <a:srgbClr val="000000"/>
              </a:solidFill>
            </a:endParaRPr>
          </a:p>
        </p:txBody>
      </p:sp>
      <p:sp>
        <p:nvSpPr>
          <p:cNvPr id="6"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58340638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6"/>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7"/>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44F6BBD-A8AA-C146-A267-57B8249E0367}" type="slidenum">
              <a:rPr lang="en-US" smtClean="0">
                <a:solidFill>
                  <a:srgbClr val="000000"/>
                </a:solidFill>
              </a:rPr>
              <a:pPr>
                <a:defRPr/>
              </a:pPr>
              <a:t>‹#›</a:t>
            </a:fld>
            <a:endParaRPr lang="en-US" dirty="0">
              <a:solidFill>
                <a:srgbClr val="000000"/>
              </a:solidFill>
            </a:endParaRPr>
          </a:p>
        </p:txBody>
      </p:sp>
      <p:sp>
        <p:nvSpPr>
          <p:cNvPr id="6" name="Rectangle 1030"/>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Tree>
    <p:extLst>
      <p:ext uri="{BB962C8B-B14F-4D97-AF65-F5344CB8AC3E}">
        <p14:creationId xmlns:p14="http://schemas.microsoft.com/office/powerpoint/2010/main" val="56301685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b="1" i="0">
                <a:latin typeface="Arial" panose="020B0604020202020204" pitchFamily="34" charset="0"/>
              </a:defRPr>
            </a:lvl1pPr>
          </a:lstStyle>
          <a:p>
            <a:r>
              <a:rPr lang="en-US" dirty="0"/>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b="1" i="0">
                <a:latin typeface="Arial" panose="020B0604020202020204" pitchFamily="34" charset="0"/>
              </a:defRPr>
            </a:lvl1pPr>
          </a:lstStyle>
          <a:p>
            <a:pPr>
              <a:defRPr/>
            </a:pPr>
            <a:fld id="{59FF0EBB-8BE0-5745-9091-1630D0048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589213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40346E-F9F4-0846-A911-8340681B5CE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7517159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8BEBCDC-A3C9-F042-9D2F-A9D6F622A8E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2863412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00500" cy="40386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9C8649-7685-704C-B859-2590E43157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548223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C89DEB2-56B9-6F41-924F-F2B9FD551ED4}"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24B517-1DF4-7648-8695-042010B150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2836865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DE9A6C-4359-6A4D-81E7-81C34C9A75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312922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A09DE8-8525-9943-A661-E7EAF33AC5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4635409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92CA72-67C8-DF4C-8C4D-EA39286B74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7639200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FE6B91-5BE4-9141-B140-15008A9CDB4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9067745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8E3F85-BD36-6E46-9824-6BB3E7BB090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1493107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3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CDB352-3B5F-664C-A341-5DF267D38F0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82725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9622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783421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76903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5997C9-7A19-B847-A47E-92AEEB6C0978}"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770725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823755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18883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46594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726005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364519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627306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2424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72338887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0083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76A1AD-B1DD-6845-9970-FF1F07293EC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3D921B0-EE2D-954B-8E7E-6E17250A7B9B}"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0962431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454769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4183307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313006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51913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6178428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87183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1462930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010824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6846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DBF4F0-CEDC-3641-AD90-6CDE00422EA8}"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530759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606060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1604692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46633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719892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90141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2849386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491177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54760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406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8D0C08-8819-8D4D-87A9-D196BB06F260}"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b="1" i="0">
                <a:latin typeface="Arial" panose="020B0604020202020204" pitchFamily="34" charset="0"/>
              </a:defRPr>
            </a:lvl1pPr>
          </a:lstStyle>
          <a:p>
            <a:r>
              <a:rPr lang="en-US" dirty="0"/>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029"/>
          <p:cNvSpPr>
            <a:spLocks noGrp="1" noChangeArrowheads="1"/>
          </p:cNvSpPr>
          <p:nvPr>
            <p:ph type="ftr" sz="quarter" idx="11"/>
          </p:nvPr>
        </p:nvSpPr>
        <p:spPr>
          <a:xfrm>
            <a:off x="3124200" y="6248400"/>
            <a:ext cx="3124200" cy="457200"/>
          </a:xfr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030"/>
          <p:cNvSpPr>
            <a:spLocks noGrp="1" noChangeArrowheads="1"/>
          </p:cNvSpPr>
          <p:nvPr>
            <p:ph type="sldNum" sz="quarter" idx="12"/>
          </p:nvPr>
        </p:nvSpPr>
        <p:spPr>
          <a:xfrm>
            <a:off x="6781800" y="6248400"/>
            <a:ext cx="1905000" cy="457200"/>
          </a:xfrm>
        </p:spPr>
        <p:txBody>
          <a:bodyPr/>
          <a:lstStyle>
            <a:lvl1pPr>
              <a:defRPr b="1" i="0">
                <a:latin typeface="Arial" panose="020B0604020202020204" pitchFamily="34" charset="0"/>
              </a:defRPr>
            </a:lvl1pPr>
          </a:lstStyle>
          <a:p>
            <a:pPr>
              <a:defRPr/>
            </a:pPr>
            <a:fld id="{D8064704-C5AF-3B43-9D75-251477285E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6071542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53D7B8-DD6F-404F-895C-345FB327D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49437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916ADF7-72AA-1E4F-8563-1FAE89DD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803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22EB5EC-3781-6841-8E3A-7AEFA6E6C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107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75E2431-EB3D-5D43-9B51-885915BFA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29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8659D37-C518-F549-99BB-6A472757B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7076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79CB8DC-D2F3-AF4A-BEDC-10D4AC901B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0012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33F4575-673E-B14A-814A-00B7639E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659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C06FD39-BEAE-0F4C-BE66-2BBACFC3E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643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346F8-6AD3-8C4E-87E8-D43A3952D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97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2F1311"/>
              </a:solidFill>
            </a:endParaRPr>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7E39D9F-64CB-524E-9B16-9AFB045632C5}" type="slidenum">
              <a:rPr lang="en-US" smtClean="0">
                <a:solidFill>
                  <a:srgbClr val="2F1311"/>
                </a:solidFill>
              </a:rPr>
              <a:pPr>
                <a:defRPr/>
              </a:pPr>
              <a:t>‹#›</a:t>
            </a:fld>
            <a:endParaRPr lang="en-US" dirty="0">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8F7B99-11F7-744D-A941-0E9EC0179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6333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b="1" i="0">
                <a:latin typeface="Arial" panose="020B0604020202020204" pitchFamily="34" charset="0"/>
              </a:defRPr>
            </a:lvl1pPr>
          </a:lstStyle>
          <a:p>
            <a:r>
              <a:rPr lang="en-US" dirty="0"/>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1A8BCC-EBFB-474C-BE00-4A83C33CF6C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34430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B6C551-ECC4-624F-85F9-625BFCBB86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150057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1B00B3-E3EC-AE4E-8632-3EF991EF4FE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31494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40386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6C5DD0-0FC7-934A-9C4F-419EAF94805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9588335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5B064-CE27-E041-8BD5-FE7BBA4C6B4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118201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3D17BB-7109-E249-B6A2-FF8267069D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359952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94E280-2FE8-A84E-AB47-A2D51644305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414030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C6762AE-D13B-9F4B-951C-24B00311115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00085667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ECF67B-7AF7-7A43-AFEB-0F807AB0B27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186813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8258"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608259"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39BBF1-4373-4648-ABCF-E2F8BC038728}"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428088291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4BC91C-DB50-2641-BA63-D3D6136C1DC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46183955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52179E-12C2-EC4C-9327-511D92E2DBA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271397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845" name="Rectangle 1029"/>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b="1" i="0">
                <a:latin typeface="Arial" panose="020B0604020202020204" pitchFamily="34" charset="0"/>
              </a:defRPr>
            </a:lvl1pPr>
          </a:lstStyle>
          <a:p>
            <a:r>
              <a:rPr lang="en-US" dirty="0"/>
              <a:t>Click to edit Master title style</a:t>
            </a:r>
          </a:p>
        </p:txBody>
      </p:sp>
      <p:sp>
        <p:nvSpPr>
          <p:cNvPr id="675846" name="Rectangle 1030"/>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2"/>
              <a:buNone/>
              <a:defRPr sz="3400" b="1" i="0">
                <a:latin typeface="Arial" panose="020B0604020202020204" pitchFamily="34" charset="0"/>
              </a:defRPr>
            </a:lvl1pPr>
          </a:lstStyle>
          <a:p>
            <a:r>
              <a:rPr lang="en-US" dirty="0"/>
              <a:t>Click to edit Master subtitle style</a:t>
            </a:r>
          </a:p>
        </p:txBody>
      </p:sp>
      <p:sp>
        <p:nvSpPr>
          <p:cNvPr id="4" name="Rectangle 1026"/>
          <p:cNvSpPr>
            <a:spLocks noGrp="1" noChangeArrowheads="1"/>
          </p:cNvSpPr>
          <p:nvPr>
            <p:ph type="dt" sz="quarter" idx="10"/>
          </p:nvPr>
        </p:nvSpPr>
        <p:spPr>
          <a:xfrm>
            <a:off x="685800" y="6400800"/>
            <a:ext cx="2209800" cy="457200"/>
          </a:xfrm>
        </p:spPr>
        <p:txBody>
          <a:bodyPr anchor="ctr"/>
          <a:lstStyle>
            <a:lvl1pPr>
              <a:defRPr b="1" i="0">
                <a:solidFill>
                  <a:schemeClr val="bg1"/>
                </a:solidFill>
                <a:latin typeface="Arial" panose="020B0604020202020204" pitchFamily="34" charset="0"/>
              </a:defRPr>
            </a:lvl1pPr>
          </a:lstStyle>
          <a:p>
            <a:pPr>
              <a:defRPr/>
            </a:pPr>
            <a:endParaRPr lang="en-US" dirty="0">
              <a:solidFill>
                <a:srgbClr val="238D89"/>
              </a:solidFill>
            </a:endParaRPr>
          </a:p>
        </p:txBody>
      </p:sp>
      <p:sp>
        <p:nvSpPr>
          <p:cNvPr id="5" name="Rectangle 1027"/>
          <p:cNvSpPr>
            <a:spLocks noGrp="1" noChangeArrowheads="1"/>
          </p:cNvSpPr>
          <p:nvPr>
            <p:ph type="ftr" sz="quarter" idx="11"/>
          </p:nvPr>
        </p:nvSpPr>
        <p:spPr>
          <a:xfrm>
            <a:off x="2971800" y="6400800"/>
            <a:ext cx="3429000" cy="457200"/>
          </a:xfrm>
        </p:spPr>
        <p:txBody>
          <a:bodyPr anchor="ctr"/>
          <a:lstStyle>
            <a:lvl1pPr>
              <a:defRPr b="1" i="0">
                <a:solidFill>
                  <a:schemeClr val="bg1"/>
                </a:solidFill>
                <a:latin typeface="Arial" panose="020B0604020202020204" pitchFamily="34" charset="0"/>
              </a:defRPr>
            </a:lvl1pPr>
          </a:lstStyle>
          <a:p>
            <a:pPr>
              <a:defRPr/>
            </a:pPr>
            <a:endParaRPr lang="en-US" dirty="0">
              <a:solidFill>
                <a:srgbClr val="238D89"/>
              </a:solidFill>
            </a:endParaRPr>
          </a:p>
        </p:txBody>
      </p:sp>
      <p:sp>
        <p:nvSpPr>
          <p:cNvPr id="6" name="Rectangle 1028"/>
          <p:cNvSpPr>
            <a:spLocks noGrp="1" noChangeArrowheads="1"/>
          </p:cNvSpPr>
          <p:nvPr>
            <p:ph type="sldNum" sz="quarter" idx="12"/>
          </p:nvPr>
        </p:nvSpPr>
        <p:spPr>
          <a:xfrm>
            <a:off x="6553200" y="6400800"/>
            <a:ext cx="1917700" cy="457200"/>
          </a:xfrm>
        </p:spPr>
        <p:txBody>
          <a:bodyPr anchor="ctr"/>
          <a:lstStyle>
            <a:lvl1pPr>
              <a:defRPr b="1" i="0">
                <a:solidFill>
                  <a:schemeClr val="bg1"/>
                </a:solidFill>
                <a:latin typeface="Arial" panose="020B0604020202020204" pitchFamily="34" charset="0"/>
              </a:defRPr>
            </a:lvl1pPr>
          </a:lstStyle>
          <a:p>
            <a:pPr>
              <a:defRPr/>
            </a:pPr>
            <a:fld id="{C2737937-93F6-F742-879A-587B216A5113}" type="slidenum">
              <a:rPr lang="en-US" smtClean="0">
                <a:solidFill>
                  <a:srgbClr val="238D89"/>
                </a:solidFill>
              </a:rPr>
              <a:pPr>
                <a:defRPr/>
              </a:pPr>
              <a:t>‹#›</a:t>
            </a:fld>
            <a:endParaRPr lang="en-US" dirty="0">
              <a:solidFill>
                <a:srgbClr val="238D89"/>
              </a:solidFill>
            </a:endParaRPr>
          </a:p>
        </p:txBody>
      </p:sp>
    </p:spTree>
    <p:extLst>
      <p:ext uri="{BB962C8B-B14F-4D97-AF65-F5344CB8AC3E}">
        <p14:creationId xmlns:p14="http://schemas.microsoft.com/office/powerpoint/2010/main" val="202590261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525F74-578F-FB4B-B8F5-D84B510204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576410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F1A9E-96DD-6C42-B5A6-818CB27423F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32136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11BE53-378B-9342-A993-31FAF654B4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1828961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2CDDBAB-3FED-DF41-B1C2-DBD97A74C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74482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37873B-ED49-874D-9378-3347C185BF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8973652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30FC68-965A-DB40-8EE0-2825EB47FD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0015486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B5B8FD-3F4A-C347-8967-C1CE54DF76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0981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7F4948-2A50-1441-9B53-D96FC45A8271}"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183850478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F0E8CA5-B1AD-9647-9001-1E934A46EF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9130450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1A6272-1164-DF49-9F6A-5C5D3F4714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071246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EF712A-3C4A-7E4C-832D-63686EE18D5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431634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817F14B-8147-D341-A4ED-5E7A5AF5C4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1357210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470FBE-E7FB-A449-AC24-3D86B818D48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5154328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F030CC6-B56A-A249-A89E-A38ECC86900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1395982"/>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AD945B6-39B7-DC4C-A091-9C2DD8F0438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7172065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91BAA40-1171-F041-8D6E-41D6C98E68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824945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6068681-9BC0-8746-B905-2C5AFA591D3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50138599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6A24BE8-A9F4-5C44-95DC-181990EC21EC}"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26025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4932EF9-E311-A243-B3EF-F6E2616842C7}"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54823178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8650F4-76EE-E644-B1C1-11C2776C91C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6562347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2A31B84-4760-DD42-BAA4-B105CB26B91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403788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F18722F-2CB8-084F-B5C5-2D0748DD1AB4}"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306968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4FE067-D2DD-0F4E-AC62-EC780E4225A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765175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9"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412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84122" name="Rectangle 154"/>
          <p:cNvSpPr>
            <a:spLocks noGrp="1" noChangeArrowheads="1"/>
          </p:cNvSpPr>
          <p:nvPr>
            <p:ph type="subTitle" sz="quarter" idx="1"/>
          </p:nvPr>
        </p:nvSpPr>
        <p:spPr>
          <a:xfrm>
            <a:off x="1371600" y="3886200"/>
            <a:ext cx="6400800" cy="1752600"/>
          </a:xfrm>
        </p:spPr>
        <p:txBody>
          <a:bodyPr/>
          <a:lstStyle>
            <a:lvl1pPr marL="0" indent="0" algn="ctr">
              <a:buFont typeface="Arial"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solidFill>
                <a:srgbClr val="FFFFFF"/>
              </a:solidFill>
              <a:latin typeface="Tahoma"/>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E4EFB7C5-C4AC-4046-8D28-BD18811E53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234524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FEBB51-9D70-154E-8710-0396DA2B08A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028715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6CF1EAB-0577-FF4E-915E-DF130D6C69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206901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E4C2F1-B545-554F-B3D2-78B3F06C8A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9860714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6ADA438-5A26-F34F-862C-18E99DBAF3A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76297493"/>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BD1814-EDCB-5241-B75A-79F08B01C48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708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FDB898-7195-6E48-AC6E-1123750C3955}"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398235296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73947C-DE3D-EA4A-A321-84DAC1FCA8F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34825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D690BC8-15B2-2F4F-8A54-B0A6617758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311667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2E682B-8BAE-5A43-BCF4-AFBB64D37C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3114198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9CA4D1C-F8CF-7A49-8C4F-B28EAA94690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83365868"/>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B6490D-911A-6445-AE8C-14847A93D34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8755782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65069185"/>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35092324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315932301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4076862254"/>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2918203317"/>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18F548-3D5D-B648-AF31-D16F722EE810}"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94314109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3398762724"/>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838930622"/>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791008786"/>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3443663659"/>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7092123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766524724"/>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90906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159828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63592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5332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32CE43-C65C-834A-A5CD-47F1F2DD3BAF}"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386366014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72274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9893909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137180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97173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7207564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423069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6624907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097300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43279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6829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F9C798-2D59-6B46-AB89-E3586C454744}"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9E16A2-B062-EF4B-946A-F25E9D90CD0A}"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340453928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605219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50645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63952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0564880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5218186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6311461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512591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9372136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4765791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150339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1F459-6521-5346-88BB-DE1216D635D0}"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113908233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762708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555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534175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7830144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341394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3077393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6840754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511454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954361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0581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AA6C61-DF39-CD47-9DC2-CB6B1336781E}"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44396343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51934175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361987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1784981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888557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2678574"/>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301484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604033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1398181"/>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4906569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5209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46EE9E-D304-8846-BB99-0001E015BF0B}"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167230779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333399"/>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966A950-8EF8-2D47-A7F7-7F5C0BB69040}" type="slidenum">
              <a:rPr lang="en-US" smtClean="0">
                <a:solidFill>
                  <a:srgbClr val="333399"/>
                </a:solidFill>
              </a:rPr>
              <a:pPr>
                <a:defRPr/>
              </a:pPr>
              <a:t>‹#›</a:t>
            </a:fld>
            <a:endParaRPr lang="en-US" dirty="0">
              <a:solidFill>
                <a:srgbClr val="333399"/>
              </a:solidFill>
            </a:endParaRPr>
          </a:p>
        </p:txBody>
      </p:sp>
    </p:spTree>
    <p:extLst>
      <p:ext uri="{BB962C8B-B14F-4D97-AF65-F5344CB8AC3E}">
        <p14:creationId xmlns:p14="http://schemas.microsoft.com/office/powerpoint/2010/main" val="376545648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486129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324206232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14216095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3/13/24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345055829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3/13/24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182853359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3/13/24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23958650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3/13/24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36810610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A5C0B9B-F69C-3E4A-A3AE-2FA0857184CE}" type="slidenum">
              <a:rPr lang="en-US" smtClean="0">
                <a:solidFill>
                  <a:srgbClr val="FFFFFF"/>
                </a:solidFill>
              </a:rPr>
              <a:pPr>
                <a:defRPr/>
              </a:pPr>
              <a:t>‹#›</a:t>
            </a:fld>
            <a:endParaRPr lang="en-US" dirty="0">
              <a:solidFill>
                <a:srgbClr val="FFFFFF"/>
              </a:solidFill>
            </a:endParaRPr>
          </a:p>
        </p:txBody>
      </p:sp>
      <p:sp>
        <p:nvSpPr>
          <p:cNvPr id="7" name="Rectangle 7"/>
          <p:cNvSpPr>
            <a:spLocks noGrp="1" noChangeArrowheads="1"/>
          </p:cNvSpPr>
          <p:nvPr>
            <p:ph type="dt" sz="quarter"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3/13/24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80847938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3/13/24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46473359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854213231"/>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73876911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94652341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434388660"/>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3227751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F644F6-E411-45FA-B730-BAC87A5E2669}"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41261911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2888141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F644F6-E411-45FA-B730-BAC87A5E2669}"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6300261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C5217C-AA16-4244-9E17-2B675A433CE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F644F6-E411-45FA-B730-BAC87A5E2669}"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43655582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F644F6-E411-45FA-B730-BAC87A5E2669}" type="datetimeFigureOut">
              <a:rPr lang="en-US" smtClean="0"/>
              <a:t>3/13/24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5277094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F644F6-E411-45FA-B730-BAC87A5E2669}" type="datetimeFigureOut">
              <a:rPr lang="en-US" smtClean="0"/>
              <a:t>3/13/24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92156679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F644F6-E411-45FA-B730-BAC87A5E2669}" type="datetimeFigureOut">
              <a:rPr lang="en-US" smtClean="0"/>
              <a:t>3/13/24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64017229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0384978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F644F6-E411-45FA-B730-BAC87A5E2669}"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171860834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322958554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F644F6-E411-45FA-B730-BAC87A5E2669}"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FFCD1B-F0F6-45A2-985F-80B1C5E906A5}" type="slidenum">
              <a:rPr lang="en-US" smtClean="0"/>
              <a:t>‹#›</a:t>
            </a:fld>
            <a:endParaRPr lang="en-US"/>
          </a:p>
        </p:txBody>
      </p:sp>
    </p:spTree>
    <p:extLst>
      <p:ext uri="{BB962C8B-B14F-4D97-AF65-F5344CB8AC3E}">
        <p14:creationId xmlns:p14="http://schemas.microsoft.com/office/powerpoint/2010/main" val="97274777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69632920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973078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DAB7-3C19-CF4C-BBBD-377C398E329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291EC-9843-4DD4-BA66-0C04FA9228CA}"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184030609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291EC-9843-4DD4-BA66-0C04FA9228CA}"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376854141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91291EC-9843-4DD4-BA66-0C04FA9228CA}" type="datetimeFigureOut">
              <a:rPr lang="en-US" smtClean="0"/>
              <a:t>3/13/24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39130224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91291EC-9843-4DD4-BA66-0C04FA9228CA}" type="datetimeFigureOut">
              <a:rPr lang="en-US" smtClean="0"/>
              <a:t>3/13/24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2250590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1291EC-9843-4DD4-BA66-0C04FA9228CA}" type="datetimeFigureOut">
              <a:rPr lang="en-US" smtClean="0"/>
              <a:t>3/13/24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55351247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403367835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1291EC-9843-4DD4-BA66-0C04FA9228CA}"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79053053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14704923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1291EC-9843-4DD4-BA66-0C04FA9228CA}"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97079C-C524-4BD2-9265-1308B60B7753}" type="slidenum">
              <a:rPr lang="en-US" smtClean="0"/>
              <a:t>‹#›</a:t>
            </a:fld>
            <a:endParaRPr lang="en-US"/>
          </a:p>
        </p:txBody>
      </p:sp>
    </p:spTree>
    <p:extLst>
      <p:ext uri="{BB962C8B-B14F-4D97-AF65-F5344CB8AC3E}">
        <p14:creationId xmlns:p14="http://schemas.microsoft.com/office/powerpoint/2010/main" val="255117288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57280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A39468F-AC16-C84D-A5BD-472A2C4B426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6526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275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51532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3/13/24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9051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3/13/24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8500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3/13/24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71760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1596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3/13/24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4807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56332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3/13/24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3623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31DD969-7D68-DC43-B407-33B5FF77B4D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E73B0B-D008-9D4C-97DA-AE5D50866673}" type="slidenum">
              <a:rPr lang="en-US" smtClean="0"/>
              <a:pPr>
                <a:defRPr/>
              </a:pPr>
              <a:t>‹#›</a:t>
            </a:fld>
            <a:endParaRPr lang="en-US" dirty="0"/>
          </a:p>
        </p:txBody>
      </p:sp>
    </p:spTree>
    <p:extLst>
      <p:ext uri="{BB962C8B-B14F-4D97-AF65-F5344CB8AC3E}">
        <p14:creationId xmlns:p14="http://schemas.microsoft.com/office/powerpoint/2010/main" val="195599023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8F8D37E-CB7C-1B45-AEBD-642C948DFFB0}" type="slidenum">
              <a:rPr lang="en-US" smtClean="0"/>
              <a:pPr>
                <a:defRPr/>
              </a:pPr>
              <a:t>‹#›</a:t>
            </a:fld>
            <a:endParaRPr lang="en-US" dirty="0"/>
          </a:p>
        </p:txBody>
      </p:sp>
    </p:spTree>
    <p:extLst>
      <p:ext uri="{BB962C8B-B14F-4D97-AF65-F5344CB8AC3E}">
        <p14:creationId xmlns:p14="http://schemas.microsoft.com/office/powerpoint/2010/main" val="1345433036"/>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44C68E-108D-E246-8113-6001AF8440B2}" type="slidenum">
              <a:rPr lang="en-US" smtClean="0"/>
              <a:pPr>
                <a:defRPr/>
              </a:pPr>
              <a:t>‹#›</a:t>
            </a:fld>
            <a:endParaRPr lang="en-US" dirty="0"/>
          </a:p>
        </p:txBody>
      </p:sp>
    </p:spTree>
    <p:extLst>
      <p:ext uri="{BB962C8B-B14F-4D97-AF65-F5344CB8AC3E}">
        <p14:creationId xmlns:p14="http://schemas.microsoft.com/office/powerpoint/2010/main" val="159356485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8C6CEA-C53C-7142-A0A8-1B79ABD72CCB}" type="slidenum">
              <a:rPr lang="en-US" smtClean="0"/>
              <a:pPr>
                <a:defRPr/>
              </a:pPr>
              <a:t>‹#›</a:t>
            </a:fld>
            <a:endParaRPr lang="en-US" dirty="0"/>
          </a:p>
        </p:txBody>
      </p:sp>
    </p:spTree>
    <p:extLst>
      <p:ext uri="{BB962C8B-B14F-4D97-AF65-F5344CB8AC3E}">
        <p14:creationId xmlns:p14="http://schemas.microsoft.com/office/powerpoint/2010/main" val="1393537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E91E3C-DD6E-E041-8D33-5BE42F36F40F}" type="slidenum">
              <a:rPr lang="en-US" smtClean="0"/>
              <a:pPr>
                <a:defRPr/>
              </a:pPr>
              <a:t>‹#›</a:t>
            </a:fld>
            <a:endParaRPr lang="en-US" dirty="0"/>
          </a:p>
        </p:txBody>
      </p:sp>
    </p:spTree>
    <p:extLst>
      <p:ext uri="{BB962C8B-B14F-4D97-AF65-F5344CB8AC3E}">
        <p14:creationId xmlns:p14="http://schemas.microsoft.com/office/powerpoint/2010/main" val="334253095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8EDB11-87B4-544C-AD95-6CCB1478FB49}" type="slidenum">
              <a:rPr lang="en-US" smtClean="0"/>
              <a:pPr>
                <a:defRPr/>
              </a:pPr>
              <a:t>‹#›</a:t>
            </a:fld>
            <a:endParaRPr lang="en-US" dirty="0"/>
          </a:p>
        </p:txBody>
      </p:sp>
    </p:spTree>
    <p:extLst>
      <p:ext uri="{BB962C8B-B14F-4D97-AF65-F5344CB8AC3E}">
        <p14:creationId xmlns:p14="http://schemas.microsoft.com/office/powerpoint/2010/main" val="53713064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DCE56D-54DF-E044-8819-16EEC9E0FC32}" type="slidenum">
              <a:rPr lang="en-US" smtClean="0"/>
              <a:pPr>
                <a:defRPr/>
              </a:pPr>
              <a:t>‹#›</a:t>
            </a:fld>
            <a:endParaRPr lang="en-US" dirty="0"/>
          </a:p>
        </p:txBody>
      </p:sp>
    </p:spTree>
    <p:extLst>
      <p:ext uri="{BB962C8B-B14F-4D97-AF65-F5344CB8AC3E}">
        <p14:creationId xmlns:p14="http://schemas.microsoft.com/office/powerpoint/2010/main" val="341213585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D116DC-E684-5449-AF25-FF6453E55224}" type="slidenum">
              <a:rPr lang="en-US" smtClean="0"/>
              <a:pPr>
                <a:defRPr/>
              </a:pPr>
              <a:t>‹#›</a:t>
            </a:fld>
            <a:endParaRPr lang="en-US" dirty="0"/>
          </a:p>
        </p:txBody>
      </p:sp>
    </p:spTree>
    <p:extLst>
      <p:ext uri="{BB962C8B-B14F-4D97-AF65-F5344CB8AC3E}">
        <p14:creationId xmlns:p14="http://schemas.microsoft.com/office/powerpoint/2010/main" val="132209062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EB0C37-4909-7E4C-9E2B-73B3328CDE29}" type="slidenum">
              <a:rPr lang="en-US" smtClean="0"/>
              <a:pPr>
                <a:defRPr/>
              </a:pPr>
              <a:t>‹#›</a:t>
            </a:fld>
            <a:endParaRPr lang="en-US" dirty="0"/>
          </a:p>
        </p:txBody>
      </p:sp>
    </p:spTree>
    <p:extLst>
      <p:ext uri="{BB962C8B-B14F-4D97-AF65-F5344CB8AC3E}">
        <p14:creationId xmlns:p14="http://schemas.microsoft.com/office/powerpoint/2010/main" val="1909844183"/>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00484D-146C-7644-B1F9-9DC49F1144E2}" type="slidenum">
              <a:rPr lang="en-US" smtClean="0"/>
              <a:pPr>
                <a:defRPr/>
              </a:pPr>
              <a:t>‹#›</a:t>
            </a:fld>
            <a:endParaRPr lang="en-US" dirty="0"/>
          </a:p>
        </p:txBody>
      </p:sp>
    </p:spTree>
    <p:extLst>
      <p:ext uri="{BB962C8B-B14F-4D97-AF65-F5344CB8AC3E}">
        <p14:creationId xmlns:p14="http://schemas.microsoft.com/office/powerpoint/2010/main" val="295580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10A96CA-3D1E-0343-907D-037F71F90FF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08E66AA-24CB-0942-9D85-617C4521EA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0CABBE-307C-F044-B5F0-D9ADD617CBDE}" type="slidenum">
              <a:rPr lang="en-US" smtClean="0"/>
              <a:pPr>
                <a:defRPr/>
              </a:pPr>
              <a:t>‹#›</a:t>
            </a:fld>
            <a:endParaRPr lang="en-US" dirty="0"/>
          </a:p>
        </p:txBody>
      </p:sp>
    </p:spTree>
    <p:extLst>
      <p:ext uri="{BB962C8B-B14F-4D97-AF65-F5344CB8AC3E}">
        <p14:creationId xmlns:p14="http://schemas.microsoft.com/office/powerpoint/2010/main" val="390128147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8776572A-3832-C54C-843E-E8287E79C369}" type="slidenum">
              <a:rPr lang="en-US"/>
              <a:pPr>
                <a:defRPr/>
              </a:pPr>
              <a:t>‹#›</a:t>
            </a:fld>
            <a:endParaRPr lang="en-US"/>
          </a:p>
        </p:txBody>
      </p:sp>
    </p:spTree>
    <p:extLst>
      <p:ext uri="{BB962C8B-B14F-4D97-AF65-F5344CB8AC3E}">
        <p14:creationId xmlns:p14="http://schemas.microsoft.com/office/powerpoint/2010/main" val="79151969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AD3E3A97-9CA5-3C4B-BD2E-4CC8E22A08D0}" type="slidenum">
              <a:rPr lang="en-US"/>
              <a:pPr>
                <a:defRPr/>
              </a:pPr>
              <a:t>‹#›</a:t>
            </a:fld>
            <a:endParaRPr lang="en-US"/>
          </a:p>
        </p:txBody>
      </p:sp>
    </p:spTree>
    <p:extLst>
      <p:ext uri="{BB962C8B-B14F-4D97-AF65-F5344CB8AC3E}">
        <p14:creationId xmlns:p14="http://schemas.microsoft.com/office/powerpoint/2010/main" val="31514891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6A1E0E6E-C825-524E-A862-4A5B2E159A9A}" type="slidenum">
              <a:rPr lang="en-US"/>
              <a:pPr>
                <a:defRPr/>
              </a:pPr>
              <a:t>‹#›</a:t>
            </a:fld>
            <a:endParaRPr lang="en-US"/>
          </a:p>
        </p:txBody>
      </p:sp>
    </p:spTree>
    <p:extLst>
      <p:ext uri="{BB962C8B-B14F-4D97-AF65-F5344CB8AC3E}">
        <p14:creationId xmlns:p14="http://schemas.microsoft.com/office/powerpoint/2010/main" val="110421962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7C7E46D-D8FB-5343-ABF5-3F5B3FDA7BA4}" type="slidenum">
              <a:rPr lang="en-US"/>
              <a:pPr>
                <a:defRPr/>
              </a:pPr>
              <a:t>‹#›</a:t>
            </a:fld>
            <a:endParaRPr lang="en-US"/>
          </a:p>
        </p:txBody>
      </p:sp>
    </p:spTree>
    <p:extLst>
      <p:ext uri="{BB962C8B-B14F-4D97-AF65-F5344CB8AC3E}">
        <p14:creationId xmlns:p14="http://schemas.microsoft.com/office/powerpoint/2010/main" val="348989276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3E21191E-3687-2244-AC07-D047B382F8C5}" type="slidenum">
              <a:rPr lang="en-US"/>
              <a:pPr>
                <a:defRPr/>
              </a:pPr>
              <a:t>‹#›</a:t>
            </a:fld>
            <a:endParaRPr lang="en-US"/>
          </a:p>
        </p:txBody>
      </p:sp>
    </p:spTree>
    <p:extLst>
      <p:ext uri="{BB962C8B-B14F-4D97-AF65-F5344CB8AC3E}">
        <p14:creationId xmlns:p14="http://schemas.microsoft.com/office/powerpoint/2010/main" val="98787423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36FEE5A-8C7C-854A-A9D4-E47B803F3C34}" type="slidenum">
              <a:rPr lang="en-US"/>
              <a:pPr>
                <a:defRPr/>
              </a:pPr>
              <a:t>‹#›</a:t>
            </a:fld>
            <a:endParaRPr lang="en-US"/>
          </a:p>
        </p:txBody>
      </p:sp>
    </p:spTree>
    <p:extLst>
      <p:ext uri="{BB962C8B-B14F-4D97-AF65-F5344CB8AC3E}">
        <p14:creationId xmlns:p14="http://schemas.microsoft.com/office/powerpoint/2010/main" val="377797938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9432B31-A102-B349-9B57-C05A15F9159B}" type="slidenum">
              <a:rPr lang="en-US"/>
              <a:pPr>
                <a:defRPr/>
              </a:pPr>
              <a:t>‹#›</a:t>
            </a:fld>
            <a:endParaRPr lang="en-US"/>
          </a:p>
        </p:txBody>
      </p:sp>
    </p:spTree>
    <p:extLst>
      <p:ext uri="{BB962C8B-B14F-4D97-AF65-F5344CB8AC3E}">
        <p14:creationId xmlns:p14="http://schemas.microsoft.com/office/powerpoint/2010/main" val="252578836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0BA21CD-977E-3E46-BC58-9AB879D40BCB}" type="slidenum">
              <a:rPr lang="en-US"/>
              <a:pPr>
                <a:defRPr/>
              </a:pPr>
              <a:t>‹#›</a:t>
            </a:fld>
            <a:endParaRPr lang="en-US"/>
          </a:p>
        </p:txBody>
      </p:sp>
    </p:spTree>
    <p:extLst>
      <p:ext uri="{BB962C8B-B14F-4D97-AF65-F5344CB8AC3E}">
        <p14:creationId xmlns:p14="http://schemas.microsoft.com/office/powerpoint/2010/main" val="37007025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B6DADD8-FA3F-724F-9091-7275376F1643}" type="slidenum">
              <a:rPr lang="en-US"/>
              <a:pPr>
                <a:defRPr/>
              </a:pPr>
              <a:t>‹#›</a:t>
            </a:fld>
            <a:endParaRPr lang="en-US"/>
          </a:p>
        </p:txBody>
      </p:sp>
    </p:spTree>
    <p:extLst>
      <p:ext uri="{BB962C8B-B14F-4D97-AF65-F5344CB8AC3E}">
        <p14:creationId xmlns:p14="http://schemas.microsoft.com/office/powerpoint/2010/main" val="827885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C162F7F-F406-EE48-98CC-00C66E25655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B431BFF0-2F5B-F44A-8460-9BE94D23AEE1}" type="slidenum">
              <a:rPr lang="en-US"/>
              <a:pPr>
                <a:defRPr/>
              </a:pPr>
              <a:t>‹#›</a:t>
            </a:fld>
            <a:endParaRPr lang="en-US"/>
          </a:p>
        </p:txBody>
      </p:sp>
    </p:spTree>
    <p:extLst>
      <p:ext uri="{BB962C8B-B14F-4D97-AF65-F5344CB8AC3E}">
        <p14:creationId xmlns:p14="http://schemas.microsoft.com/office/powerpoint/2010/main" val="267691754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054394B-F52A-7842-874B-2DE000214A38}" type="slidenum">
              <a:rPr lang="en-US"/>
              <a:pPr>
                <a:defRPr/>
              </a:pPr>
              <a:t>‹#›</a:t>
            </a:fld>
            <a:endParaRPr lang="en-US"/>
          </a:p>
        </p:txBody>
      </p:sp>
    </p:spTree>
    <p:extLst>
      <p:ext uri="{BB962C8B-B14F-4D97-AF65-F5344CB8AC3E}">
        <p14:creationId xmlns:p14="http://schemas.microsoft.com/office/powerpoint/2010/main" val="1857346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D217D2-ABD7-D542-836A-61AC873EF17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3CAE58-5613-A841-BFB3-A529FE9EED9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15D1FF-7FA4-0448-BD45-DA1A88918EC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09AF20-4EB3-8E43-A854-320D295FE37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0386" name="Rectangle 1026"/>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400387" name="Rectangle 1027"/>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vl1pPr>
          </a:lstStyle>
          <a:p>
            <a:pPr>
              <a:defRPr/>
            </a:pPr>
            <a:endParaRPr lang="en-US">
              <a:latin typeface="Trebuchet MS"/>
              <a:ea typeface="ＭＳ Ｐゴシック"/>
              <a:cs typeface="ＭＳ Ｐゴシック"/>
            </a:endParaRPr>
          </a:p>
        </p:txBody>
      </p:sp>
      <p:sp>
        <p:nvSpPr>
          <p:cNvPr id="5" name="Rectangle 1029"/>
          <p:cNvSpPr>
            <a:spLocks noGrp="1" noChangeArrowheads="1"/>
          </p:cNvSpPr>
          <p:nvPr>
            <p:ph type="ftr" sz="quarter" idx="11"/>
          </p:nvPr>
        </p:nvSpPr>
        <p:spPr/>
        <p:txBody>
          <a:bodyPr/>
          <a:lstStyle>
            <a:lvl1pPr>
              <a:defRPr>
                <a:solidFill>
                  <a:srgbClr val="FFFFFF"/>
                </a:solidFill>
              </a:defRPr>
            </a:lvl1pPr>
          </a:lstStyle>
          <a:p>
            <a:pPr>
              <a:defRPr/>
            </a:pPr>
            <a:endParaRPr lang="en-US">
              <a:latin typeface="Trebuchet MS"/>
              <a:ea typeface="ＭＳ Ｐゴシック"/>
              <a:cs typeface="ＭＳ Ｐゴシック"/>
            </a:endParaRPr>
          </a:p>
        </p:txBody>
      </p:sp>
      <p:sp>
        <p:nvSpPr>
          <p:cNvPr id="6" name="Rectangle 1030"/>
          <p:cNvSpPr>
            <a:spLocks noGrp="1" noChangeArrowheads="1"/>
          </p:cNvSpPr>
          <p:nvPr>
            <p:ph type="sldNum" sz="quarter" idx="12"/>
          </p:nvPr>
        </p:nvSpPr>
        <p:spPr/>
        <p:txBody>
          <a:bodyPr/>
          <a:lstStyle>
            <a:lvl1pPr>
              <a:defRPr>
                <a:solidFill>
                  <a:srgbClr val="FFFFFF"/>
                </a:solidFill>
              </a:defRPr>
            </a:lvl1pPr>
          </a:lstStyle>
          <a:p>
            <a:pPr>
              <a:defRPr/>
            </a:pPr>
            <a:fld id="{EE00D6EA-3855-974F-AC08-EA8837525EC7}" type="slidenum">
              <a:rPr lang="en-US"/>
              <a:pPr>
                <a:defRPr/>
              </a:pPr>
              <a:t>‹#›</a:t>
            </a:fld>
            <a:endParaRPr lang="en-US"/>
          </a:p>
        </p:txBody>
      </p:sp>
    </p:spTree>
    <p:extLst>
      <p:ext uri="{BB962C8B-B14F-4D97-AF65-F5344CB8AC3E}">
        <p14:creationId xmlns:p14="http://schemas.microsoft.com/office/powerpoint/2010/main" val="2670050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DE9343-9F72-F140-AE59-65FE4C5CC1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1116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9FE6AB-1F31-3849-B7B1-09170C6EF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33863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987FBD-CB82-2640-9350-AFA1130B1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1325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1E0A15-998F-0449-B44D-31D4BE797B8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5594E4F-D7FC-FD44-8A87-02A524DE7C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063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8530AD-29C9-7F41-B7A0-DF2267491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6689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CDA600-9AF0-B244-B411-F873CC644F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080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E3375-9C65-0041-88DD-40CD4D1A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0377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3BA9CD-65B4-3344-871C-0ABA2CC964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66588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CA6D42-4CDC-4B41-97FB-E98551EAC2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625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rebuchet MS"/>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C60927-B8F3-B24B-B203-83DE46A17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1565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BDDB4C-49B6-5B43-8A7A-F0084B24DC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1C5E54F-D4AD-B941-85DA-3A52227CFA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69A1AF-F281-CB4F-852C-CB895F59CCF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FF5111D-ADD1-AA4B-948B-4FD29C4BBF6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09A7A34-11F6-D149-943D-074A2FFEE5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9D2054-5454-8E4C-999E-B743AD8784A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333181-0595-E842-88F0-ED42C11E0E3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8263C9-C099-2D48-99B3-3ACC74576A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072FFCF-2943-7F46-B994-8DE91385C0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022224-AA1F-2243-956B-233B8200212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376C7A7-CA2D-5D47-AFC3-2BE7D19264C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31C22E-D6A0-3F42-A68C-E7F2DBBA95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87C198-A5D7-AF4C-9A6B-05FD33A569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8335AC-DD87-4C4E-A225-1364C2CEF4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C9AA28B-7ED5-2647-A6D8-48D3E40A0F9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86C213-8DFF-8E47-8566-5C837FA8B35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432F61D-5777-A441-A9C6-F94D0510BBD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C6904F-5E9E-EC49-BB3E-FE3418B046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2955D6-4403-BE42-BF6D-C63160A569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2D59CA8-EF2D-2442-BA94-319E5D825F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0E2431-2E0E-984E-9F1F-B77AD81BE2B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AF9EBA7-ABA4-B249-BE11-4E3D23FFA66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E91F17-75A5-0C48-88FC-7B78819540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5ABF66-0D73-5C46-A2EB-0AE861E2CB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A95D8F-DE0D-A443-985D-7D660FCC0A7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3.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1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6.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7.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8.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20.jpe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19.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3.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4.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6.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8.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9.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30.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31.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33.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4.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5.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7.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8.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40.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1.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2.xml.rels><?xml version="1.0" encoding="UTF-8" standalone="yes"?>
<Relationships xmlns="http://schemas.openxmlformats.org/package/2006/relationships"><Relationship Id="rId3" Type="http://schemas.openxmlformats.org/officeDocument/2006/relationships/slideLayout" Target="../slideLayouts/slideLayout456.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3.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image" Target="../media/image34.jpeg"/><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theme" Target="../theme/theme47.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0.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6237997F-B353-0840-B04C-04297AA5B173}" type="slidenum">
              <a:rPr lang="en-US" smtClean="0">
                <a:solidFill>
                  <a:srgbClr val="FFFFCC"/>
                </a:solidFill>
                <a:ea typeface="ＭＳ Ｐゴシック" charset="0"/>
                <a:cs typeface="ＭＳ Ｐゴシック" charset="0"/>
              </a:rPr>
              <a:pPr defTabSz="914400" fontAlgn="base">
                <a:spcBef>
                  <a:spcPct val="0"/>
                </a:spcBef>
                <a:spcAft>
                  <a:spcPct val="0"/>
                </a:spcAft>
                <a:defRPr/>
              </a:pPr>
              <a:t>‹#›</a:t>
            </a:fld>
            <a:endParaRPr lang="en-US" dirty="0">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09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8E59F9D-9EB4-474B-8C0A-8458214342C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725929834"/>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922" name="Group 1026"/>
          <p:cNvGrpSpPr>
            <a:grpSpLocks/>
          </p:cNvGrpSpPr>
          <p:nvPr/>
        </p:nvGrpSpPr>
        <p:grpSpPr bwMode="auto">
          <a:xfrm>
            <a:off x="0" y="0"/>
            <a:ext cx="9144000" cy="6858000"/>
            <a:chOff x="0" y="0"/>
            <a:chExt cx="5760" cy="4320"/>
          </a:xfrm>
        </p:grpSpPr>
        <p:pic>
          <p:nvPicPr>
            <p:cNvPr id="209928" name="Picture 10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9" name="Rectangle 1028"/>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0" name="Rectangle 1029"/>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1" name="Rectangle 1030"/>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2" name="Rectangle 1031"/>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3" name="Rectangle 1032"/>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4" name="Rectangle 1033"/>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pic>
          <p:nvPicPr>
            <p:cNvPr id="209935" name="Picture 1034"/>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3387"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88"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58D39596-A019-9341-B251-A849F53ED91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8051039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5pPr>
      <a:lvl6pPr marL="4572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6pPr>
      <a:lvl7pPr marL="9144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7pPr>
      <a:lvl8pPr marL="13716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8pPr>
      <a:lvl9pPr marL="18288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0"/>
            <a:ext cx="9140825" cy="6850063"/>
            <a:chOff x="0" y="0"/>
            <a:chExt cx="5758" cy="4315"/>
          </a:xfrm>
        </p:grpSpPr>
        <p:grpSp>
          <p:nvGrpSpPr>
            <p:cNvPr id="25605"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07"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149800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95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95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4AAAAD8-97F4-8747-99AD-5612EA6CC3E2}"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83477800"/>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ea typeface="MS Pゴシック" charset="0"/>
                <a:cs typeface="MS Pゴシック" charset="0"/>
              </a:defRPr>
            </a:lvl1pPr>
          </a:lstStyle>
          <a:p>
            <a:pPr defTabSz="914400" eaLnBrk="0" fontAlgn="base" hangingPunct="0">
              <a:spcBef>
                <a:spcPct val="0"/>
              </a:spcBef>
              <a:spcAft>
                <a:spcPct val="0"/>
              </a:spcAft>
              <a:defRPr/>
            </a:pPr>
            <a:fld id="{BEADF93D-211B-7144-A346-A342FD810DCA}"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208392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5pPr>
      <a:lvl6pPr marL="4572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6pPr>
      <a:lvl7pPr marL="9144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3906"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7" name="Rectangle 102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8"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3077"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BBE0E3"/>
              </a:solidFill>
              <a:latin typeface="Helvetica"/>
              <a:ea typeface="ＭＳ Ｐゴシック"/>
              <a:cs typeface="ＭＳ Ｐゴシック"/>
            </a:endParaRPr>
          </a:p>
        </p:txBody>
      </p:sp>
      <p:sp>
        <p:nvSpPr>
          <p:cNvPr id="643078"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BBE0E3"/>
              </a:solidFill>
              <a:latin typeface="Helvetica"/>
              <a:ea typeface="ＭＳ Ｐゴシック"/>
              <a:cs typeface="ＭＳ Ｐゴシック"/>
            </a:endParaRPr>
          </a:p>
        </p:txBody>
      </p:sp>
      <p:sp>
        <p:nvSpPr>
          <p:cNvPr id="643079"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188C0670-EF24-AF42-B5AF-33C8BDC55C18}" type="slidenum">
              <a:rPr lang="en-US">
                <a:solidFill>
                  <a:srgbClr val="BBE0E3"/>
                </a:solidFill>
                <a:ea typeface="ＭＳ Ｐゴシック" charset="0"/>
                <a:cs typeface="ＭＳ Ｐゴシック" charset="0"/>
              </a:rPr>
              <a:pPr defTabSz="914400" fontAlgn="base">
                <a:spcBef>
                  <a:spcPct val="0"/>
                </a:spcBef>
                <a:spcAft>
                  <a:spcPct val="0"/>
                </a:spcAft>
                <a:defRPr/>
              </a:pPr>
              <a:t>‹#›</a:t>
            </a:fld>
            <a:endParaRPr lang="en-US">
              <a:solidFill>
                <a:srgbClr val="BBE0E3"/>
              </a:solidFill>
              <a:ea typeface="ＭＳ Ｐゴシック" charset="0"/>
              <a:cs typeface="ＭＳ Ｐゴシック" charset="0"/>
            </a:endParaRPr>
          </a:p>
        </p:txBody>
      </p:sp>
    </p:spTree>
    <p:extLst>
      <p:ext uri="{BB962C8B-B14F-4D97-AF65-F5344CB8AC3E}">
        <p14:creationId xmlns:p14="http://schemas.microsoft.com/office/powerpoint/2010/main" val="2183588853"/>
      </p:ext>
    </p:extLst>
  </p:cSld>
  <p:clrMap bg1="dk2" tx1="lt1" bg2="dk1" tx2="lt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5pPr>
      <a:lvl6pPr marL="4572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6pPr>
      <a:lvl7pPr marL="9144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7pPr>
      <a:lvl8pPr marL="13716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8pPr>
      <a:lvl9pPr marL="1828800" algn="ctr" rtl="0" fontAlgn="base">
        <a:spcBef>
          <a:spcPct val="0"/>
        </a:spcBef>
        <a:spcAft>
          <a:spcPct val="0"/>
        </a:spcAft>
        <a:defRPr kumimoji="1" sz="4400" b="1">
          <a:solidFill>
            <a:schemeClr val="tx2"/>
          </a:solidFill>
          <a:latin typeface="Helvetic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cs typeface="+mn-cs"/>
        </a:defRPr>
      </a:lvl5pPr>
      <a:lvl6pPr marL="2514600" indent="-228600" algn="l" rtl="0" fontAlgn="base">
        <a:spcBef>
          <a:spcPct val="20000"/>
        </a:spcBef>
        <a:spcAft>
          <a:spcPct val="0"/>
        </a:spcAft>
        <a:buBlip>
          <a:blip r:embed="rId14"/>
        </a:buBlip>
        <a:defRPr kumimoji="1" sz="2000">
          <a:solidFill>
            <a:schemeClr val="tx1"/>
          </a:solidFill>
          <a:latin typeface="+mn-lt"/>
          <a:ea typeface="+mn-ea"/>
          <a:cs typeface="+mn-cs"/>
        </a:defRPr>
      </a:lvl6pPr>
      <a:lvl7pPr marL="2971800" indent="-228600" algn="l" rtl="0" fontAlgn="base">
        <a:spcBef>
          <a:spcPct val="20000"/>
        </a:spcBef>
        <a:spcAft>
          <a:spcPct val="0"/>
        </a:spcAft>
        <a:buBlip>
          <a:blip r:embed="rId14"/>
        </a:buBlip>
        <a:defRPr kumimoji="1" sz="2000">
          <a:solidFill>
            <a:schemeClr val="tx1"/>
          </a:solidFill>
          <a:latin typeface="+mn-lt"/>
          <a:ea typeface="+mn-ea"/>
          <a:cs typeface="+mn-cs"/>
        </a:defRPr>
      </a:lvl7pPr>
      <a:lvl8pPr marL="3429000" indent="-228600" algn="l" rtl="0" fontAlgn="base">
        <a:spcBef>
          <a:spcPct val="20000"/>
        </a:spcBef>
        <a:spcAft>
          <a:spcPct val="0"/>
        </a:spcAft>
        <a:buBlip>
          <a:blip r:embed="rId14"/>
        </a:buBlip>
        <a:defRPr kumimoji="1" sz="2000">
          <a:solidFill>
            <a:schemeClr val="tx1"/>
          </a:solidFill>
          <a:latin typeface="+mn-lt"/>
          <a:ea typeface="+mn-ea"/>
          <a:cs typeface="+mn-cs"/>
        </a:defRPr>
      </a:lvl8pPr>
      <a:lvl9pPr marL="3886200" indent="-228600" algn="l" rtl="0" fontAlgn="base">
        <a:spcBef>
          <a:spcPct val="20000"/>
        </a:spcBef>
        <a:spcAft>
          <a:spcPct val="0"/>
        </a:spcAft>
        <a:buBlip>
          <a:blip r:embed="rId14"/>
        </a:buBlip>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2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2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D96AD73B-D010-404A-B9CC-69AA627623B9}" type="slidenum">
              <a:rPr lang="en-US">
                <a:solidFill>
                  <a:srgbClr val="FFDB96"/>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DB96"/>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85008861"/>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566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566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5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defTabSz="914400" eaLnBrk="0" fontAlgn="base" hangingPunct="0">
              <a:spcBef>
                <a:spcPct val="0"/>
              </a:spcBef>
              <a:spcAft>
                <a:spcPct val="0"/>
              </a:spcAft>
              <a:defRPr/>
            </a:pPr>
            <a:fld id="{AB8A7191-3146-504E-BAB7-DAAE09F1D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00961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9960C981-5706-D344-93BB-443425A7EAF1}"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1026"/>
          <p:cNvGrpSpPr>
            <a:grpSpLocks/>
          </p:cNvGrpSpPr>
          <p:nvPr/>
        </p:nvGrpSpPr>
        <p:grpSpPr bwMode="auto">
          <a:xfrm>
            <a:off x="0" y="0"/>
            <a:ext cx="9144000" cy="6858000"/>
            <a:chOff x="0" y="0"/>
            <a:chExt cx="5760" cy="4320"/>
          </a:xfrm>
        </p:grpSpPr>
        <p:pic>
          <p:nvPicPr>
            <p:cNvPr id="111624" name="Picture 1027"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5" name="Rectangle 1028"/>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ＭＳ Ｐゴシック" charset="0"/>
                <a:cs typeface="ＭＳ Ｐゴシック" charset="0"/>
              </a:endParaRPr>
            </a:p>
          </p:txBody>
        </p:sp>
      </p:grpSp>
      <p:sp>
        <p:nvSpPr>
          <p:cNvPr id="111619" name="Rectangle 1029"/>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1030"/>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71" name="Rectangle 1031"/>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2" name="Rectangle 1032"/>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3" name="Rectangle 1033"/>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21F89D2-B791-8249-BF76-749326863C9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40279300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cs typeface="+mn-cs"/>
        </a:defRPr>
      </a:lvl5pPr>
      <a:lvl6pPr marL="25146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6450"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6451"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6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FFFFFF"/>
              </a:solidFill>
            </a:endParaRPr>
          </a:p>
        </p:txBody>
      </p:sp>
      <p:sp>
        <p:nvSpPr>
          <p:cNvPr id="61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FFFFFF"/>
              </a:solidFill>
            </a:endParaRPr>
          </a:p>
        </p:txBody>
      </p:sp>
      <p:sp>
        <p:nvSpPr>
          <p:cNvPr id="616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5AB10343-537B-524F-AC8F-8DD856001F1B}" type="slidenum">
              <a:rPr lang="en-US" smtClean="0">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356775195"/>
      </p:ext>
    </p:extLst>
  </p:cSld>
  <p:clrMap bg1="dk2" tx1="lt1" bg2="dk1" tx2="lt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Lst>
  <p:txStyles>
    <p:titleStyle>
      <a:lvl1pPr algn="l" rtl="0" eaLnBrk="0" fontAlgn="base" hangingPunct="0">
        <a:lnSpc>
          <a:spcPct val="90000"/>
        </a:lnSpc>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lnSpc>
          <a:spcPct val="90000"/>
        </a:lnSpc>
        <a:spcBef>
          <a:spcPct val="0"/>
        </a:spcBef>
        <a:spcAft>
          <a:spcPct val="0"/>
        </a:spcAft>
        <a:defRPr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0"/>
        </a:spcBef>
        <a:spcAft>
          <a:spcPct val="0"/>
        </a:spcAft>
        <a:defRPr sz="4400">
          <a:solidFill>
            <a:schemeClr val="tx2"/>
          </a:solidFill>
          <a:latin typeface="Arial" charset="0"/>
        </a:defRPr>
      </a:lvl6pPr>
      <a:lvl7pPr marL="914400" algn="l" rtl="0" eaLnBrk="0" fontAlgn="base" hangingPunct="0">
        <a:lnSpc>
          <a:spcPct val="90000"/>
        </a:lnSpc>
        <a:spcBef>
          <a:spcPct val="0"/>
        </a:spcBef>
        <a:spcAft>
          <a:spcPct val="0"/>
        </a:spcAft>
        <a:defRPr sz="4400">
          <a:solidFill>
            <a:schemeClr val="tx2"/>
          </a:solidFill>
          <a:latin typeface="Arial" charset="0"/>
        </a:defRPr>
      </a:lvl7pPr>
      <a:lvl8pPr marL="1371600" algn="l" rtl="0" eaLnBrk="0" fontAlgn="base" hangingPunct="0">
        <a:lnSpc>
          <a:spcPct val="90000"/>
        </a:lnSpc>
        <a:spcBef>
          <a:spcPct val="0"/>
        </a:spcBef>
        <a:spcAft>
          <a:spcPct val="0"/>
        </a:spcAft>
        <a:defRPr sz="4400">
          <a:solidFill>
            <a:schemeClr val="tx2"/>
          </a:solidFill>
          <a:latin typeface="Arial" charset="0"/>
        </a:defRPr>
      </a:lvl8pPr>
      <a:lvl9pPr marL="1828800" algn="l" rtl="0" eaLnBrk="0" fontAlgn="base" hangingPunct="0">
        <a:lnSpc>
          <a:spcPct val="90000"/>
        </a:lnSpc>
        <a:spcBef>
          <a:spcPct val="0"/>
        </a:spcBef>
        <a:spcAft>
          <a:spcPct val="0"/>
        </a:spcAft>
        <a:defRPr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b="1" i="1">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defTabSz="914400" eaLnBrk="0" fontAlgn="base" hangingPunct="0">
              <a:spcBef>
                <a:spcPct val="0"/>
              </a:spcBef>
              <a:spcAft>
                <a:spcPct val="0"/>
              </a:spcAft>
              <a:defRPr/>
            </a:pPr>
            <a:fld id="{CEF8C117-E14A-6C4B-B9DB-78C303220E0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614130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03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03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03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ahoma"/>
              <a:ea typeface="ＭＳ Ｐゴシック"/>
              <a:cs typeface="ＭＳ Ｐゴシック"/>
            </a:endParaRPr>
          </a:p>
        </p:txBody>
      </p:sp>
      <p:sp>
        <p:nvSpPr>
          <p:cNvPr id="6103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ahoma"/>
              <a:ea typeface="ＭＳ Ｐゴシック"/>
              <a:cs typeface="ＭＳ Ｐゴシック"/>
            </a:endParaRPr>
          </a:p>
        </p:txBody>
      </p:sp>
      <p:sp>
        <p:nvSpPr>
          <p:cNvPr id="6103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03DC48E-70DF-5845-98C6-87EC31D96707}"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77600974"/>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Clr>
          <a:srgbClr val="800040"/>
        </a:buClr>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3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5634FE7-BCE3-C84F-B729-C4E0B4E757A0}"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597371581"/>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1444184A-0EB2-774F-BB7A-0C9761B00E8D}" type="slidenum">
              <a:rPr lang="en-US" smtClean="0">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dirty="0">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Tree>
    <p:extLst>
      <p:ext uri="{BB962C8B-B14F-4D97-AF65-F5344CB8AC3E}">
        <p14:creationId xmlns:p14="http://schemas.microsoft.com/office/powerpoint/2010/main" val="363398898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eaLnBrk="0" fontAlgn="base" hangingPunct="0">
        <a:lnSpc>
          <a:spcPct val="90000"/>
        </a:lnSpc>
        <a:spcBef>
          <a:spcPct val="20000"/>
        </a:spcBef>
        <a:spcAft>
          <a:spcPct val="0"/>
        </a:spcAft>
        <a:defRPr sz="38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b="1" i="0">
          <a:solidFill>
            <a:schemeClr val="tx1"/>
          </a:solidFill>
          <a:latin typeface="Arial" panose="020B0604020202020204" pitchFamily="34" charset="0"/>
          <a:ea typeface="Geneva" charset="-128"/>
          <a:cs typeface="Geneva" charset="0"/>
        </a:defRPr>
      </a:lvl2pPr>
      <a:lvl3pPr marL="1085850" indent="-228600" algn="l" rtl="0" eaLnBrk="0" fontAlgn="base" hangingPunct="0">
        <a:lnSpc>
          <a:spcPct val="90000"/>
        </a:lnSpc>
        <a:spcBef>
          <a:spcPct val="20000"/>
        </a:spcBef>
        <a:spcAft>
          <a:spcPct val="0"/>
        </a:spcAft>
        <a:buChar char="•"/>
        <a:defRPr sz="2400" b="1" i="0">
          <a:solidFill>
            <a:schemeClr val="tx1"/>
          </a:solidFill>
          <a:latin typeface="Arial" panose="020B0604020202020204" pitchFamily="34" charset="0"/>
          <a:ea typeface="Geneva" charset="-128"/>
          <a:cs typeface="Geneva" charset="0"/>
        </a:defRPr>
      </a:lvl3pPr>
      <a:lvl4pPr marL="1428750" indent="-228600" algn="l" rtl="0" eaLnBrk="0" fontAlgn="base" hangingPunct="0">
        <a:lnSpc>
          <a:spcPct val="90000"/>
        </a:lnSpc>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1771650" indent="-228600" algn="l" rtl="0" eaLnBrk="0" fontAlgn="base" hangingPunct="0">
        <a:lnSpc>
          <a:spcPct val="90000"/>
        </a:lnSpc>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b="1" i="0">
                <a:latin typeface="Arial" panose="020B0604020202020204" pitchFamily="34" charset="0"/>
              </a:defRPr>
            </a:lvl1pPr>
          </a:lstStyle>
          <a:p>
            <a:pPr defTabSz="914400" fontAlgn="base">
              <a:spcBef>
                <a:spcPct val="0"/>
              </a:spcBef>
              <a:spcAft>
                <a:spcPct val="0"/>
              </a:spcAft>
              <a:defRPr/>
            </a:pPr>
            <a:fld id="{5586613B-709C-CF42-B149-117F32CD7C33}"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80421684"/>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lnSpc>
          <a:spcPct val="80000"/>
        </a:lnSpc>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7781308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66852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9235658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b="1" i="0" dirty="0">
                <a:solidFill>
                  <a:srgbClr val="2F1311"/>
                </a:solidFill>
                <a:latin typeface="Arial" panose="020B0604020202020204" pitchFamily="34"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b="1" i="0" dirty="0">
                <a:solidFill>
                  <a:srgbClr val="2F1311"/>
                </a:solidFill>
                <a:latin typeface="Arial" panose="020B0604020202020204" pitchFamily="34"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2F1311"/>
              </a:solidFil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2F1311"/>
              </a:solidFil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defTabSz="914400" fontAlgn="base">
              <a:spcBef>
                <a:spcPct val="0"/>
              </a:spcBef>
              <a:spcAft>
                <a:spcPct val="0"/>
              </a:spcAft>
              <a:defRPr/>
            </a:pPr>
            <a:fld id="{28A70E2E-49E3-9E40-9E63-D5B8A809148B}" type="slidenum">
              <a:rPr lang="en-US" smtClean="0">
                <a:solidFill>
                  <a:srgbClr val="2F1311"/>
                </a:solidFill>
                <a:ea typeface="ＭＳ Ｐゴシック" charset="0"/>
                <a:cs typeface="ＭＳ Ｐゴシック" charset="0"/>
              </a:rPr>
              <a:pPr defTabSz="914400" fontAlgn="base">
                <a:spcBef>
                  <a:spcPct val="0"/>
                </a:spcBef>
                <a:spcAft>
                  <a:spcPct val="0"/>
                </a:spcAft>
                <a:defRPr/>
              </a:pPr>
              <a:t>‹#›</a:t>
            </a:fld>
            <a:endParaRPr lang="en-US" dirty="0">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defTabSz="914400" eaLnBrk="0" fontAlgn="base" hangingPunct="0">
              <a:spcBef>
                <a:spcPct val="0"/>
              </a:spcBef>
              <a:spcAft>
                <a:spcPct val="0"/>
              </a:spcAft>
              <a:defRPr/>
            </a:pPr>
            <a:fld id="{B0279F25-3C43-004B-86E8-26541F1649A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9146491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defTabSz="914400" fontAlgn="base">
              <a:spcBef>
                <a:spcPct val="0"/>
              </a:spcBef>
              <a:spcAft>
                <a:spcPct val="0"/>
              </a:spcAft>
              <a:defRPr/>
            </a:pPr>
            <a:fld id="{F4142A6D-40AB-B747-8B5C-C2AC8274376B}"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24713441"/>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7482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i="0">
                <a:solidFill>
                  <a:schemeClr val="bg2"/>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67482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i="0">
                <a:solidFill>
                  <a:schemeClr val="bg2"/>
                </a:solidFill>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67482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i="0">
                <a:solidFill>
                  <a:schemeClr val="bg2"/>
                </a:solidFill>
                <a:latin typeface="Arial" panose="020B0604020202020204" pitchFamily="34" charset="0"/>
              </a:defRPr>
            </a:lvl1pPr>
          </a:lstStyle>
          <a:p>
            <a:pPr defTabSz="914400" fontAlgn="base">
              <a:spcBef>
                <a:spcPct val="0"/>
              </a:spcBef>
              <a:spcAft>
                <a:spcPct val="0"/>
              </a:spcAft>
              <a:defRPr/>
            </a:pPr>
            <a:fld id="{16E24A72-CEAD-5146-9FB4-986272EA3D50}" type="slidenum">
              <a:rPr lang="en-US" smtClean="0">
                <a:solidFill>
                  <a:srgbClr val="000000"/>
                </a:solidFill>
                <a:ea typeface="ＭＳ Ｐゴシック" charset="0"/>
                <a:cs typeface="ＭＳ Ｐゴシック" charset="0"/>
              </a:rPr>
              <a:pPr defTabSz="914400" fontAlgn="base">
                <a:spcBef>
                  <a:spcPct val="0"/>
                </a:spcBef>
                <a:spcAft>
                  <a:spcPct val="0"/>
                </a:spcAft>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69059525"/>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ＭＳ Ｐゴシック" charset="0"/>
          <a:cs typeface="Geneva" charset="0"/>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kumimoji="1" sz="4400">
          <a:solidFill>
            <a:schemeClr val="tx2"/>
          </a:solidFill>
          <a:latin typeface="Arial"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Geneva" charset="-128"/>
          <a:cs typeface="Geneva" charset="0"/>
        </a:defRPr>
      </a:lvl5pPr>
      <a:lvl6pPr marL="25146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Clr>
          <a:schemeClr val="tx2"/>
        </a:buClr>
        <a:buSzPct val="65000"/>
        <a:buFont typeface="Wingdings" charset="2"/>
        <a:buChar char="l"/>
        <a:defRPr kumimoji="1"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291650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332802" name="Group 2"/>
          <p:cNvGrpSpPr>
            <a:grpSpLocks/>
          </p:cNvGrpSpPr>
          <p:nvPr/>
        </p:nvGrpSpPr>
        <p:grpSpPr bwMode="auto">
          <a:xfrm>
            <a:off x="0" y="1422400"/>
            <a:ext cx="9147175" cy="5435600"/>
            <a:chOff x="0" y="896"/>
            <a:chExt cx="5762" cy="3424"/>
          </a:xfrm>
        </p:grpSpPr>
        <p:grpSp>
          <p:nvGrpSpPr>
            <p:cNvPr id="332808" name="Group 3"/>
            <p:cNvGrpSpPr>
              <a:grpSpLocks/>
            </p:cNvGrpSpPr>
            <p:nvPr userDrawn="1"/>
          </p:nvGrpSpPr>
          <p:grpSpPr bwMode="auto">
            <a:xfrm>
              <a:off x="20" y="896"/>
              <a:ext cx="5742" cy="3424"/>
              <a:chOff x="20" y="896"/>
              <a:chExt cx="5742" cy="3424"/>
            </a:xfrm>
          </p:grpSpPr>
          <p:sp>
            <p:nvSpPr>
              <p:cNvPr id="33294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5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grpSp>
          <p:nvGrpSpPr>
            <p:cNvPr id="332809" name="Group 17"/>
            <p:cNvGrpSpPr>
              <a:grpSpLocks/>
            </p:cNvGrpSpPr>
            <p:nvPr userDrawn="1"/>
          </p:nvGrpSpPr>
          <p:grpSpPr bwMode="auto">
            <a:xfrm>
              <a:off x="0" y="2291"/>
              <a:ext cx="1385" cy="1702"/>
              <a:chOff x="0" y="2291"/>
              <a:chExt cx="1385" cy="1702"/>
            </a:xfrm>
          </p:grpSpPr>
          <p:sp>
            <p:nvSpPr>
              <p:cNvPr id="33281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1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2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3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4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5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6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7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8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89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0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1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2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3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32942" name="Freeform 150"/>
              <p:cNvSpPr>
                <a:spLocks/>
              </p:cNvSpPr>
              <p:nvPr userDrawn="1"/>
            </p:nvSpPr>
            <p:spPr bwMode="ltGray">
              <a:xfrm rot="-2857037">
                <a:off x="619" y="3550"/>
                <a:ext cx="68" cy="69"/>
              </a:xfrm>
              <a:custGeom>
                <a:avLst/>
                <a:gdLst>
                  <a:gd name="T0" fmla="*/ 0 w 144"/>
                  <a:gd name="T1" fmla="*/ 4 h 154"/>
                  <a:gd name="T2" fmla="*/ 3 w 144"/>
                  <a:gd name="T3" fmla="*/ 6 h 154"/>
                  <a:gd name="T4" fmla="*/ 6 w 144"/>
                  <a:gd name="T5" fmla="*/ 5 h 154"/>
                  <a:gd name="T6" fmla="*/ 3 w 144"/>
                  <a:gd name="T7" fmla="*/ 2 h 154"/>
                  <a:gd name="T8" fmla="*/ 5 w 144"/>
                  <a:gd name="T9" fmla="*/ 1 h 154"/>
                  <a:gd name="T10" fmla="*/ 6 w 144"/>
                  <a:gd name="T11" fmla="*/ 2 h 154"/>
                  <a:gd name="T12" fmla="*/ 7 w 144"/>
                  <a:gd name="T13" fmla="*/ 2 h 154"/>
                  <a:gd name="T14" fmla="*/ 5 w 144"/>
                  <a:gd name="T15" fmla="*/ 0 h 154"/>
                  <a:gd name="T16" fmla="*/ 2 w 144"/>
                  <a:gd name="T17" fmla="*/ 1 h 154"/>
                  <a:gd name="T18" fmla="*/ 4 w 144"/>
                  <a:gd name="T19" fmla="*/ 4 h 154"/>
                  <a:gd name="T20" fmla="*/ 1 w 144"/>
                  <a:gd name="T21" fmla="*/ 4 h 154"/>
                  <a:gd name="T22" fmla="*/ 0 w 144"/>
                  <a:gd name="T23" fmla="*/ 4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309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09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grpSp>
      <p:sp>
        <p:nvSpPr>
          <p:cNvPr id="8309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309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8309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8310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anose="020B0604020202020204" pitchFamily="34" charset="0"/>
              </a:defRPr>
            </a:lvl1pPr>
          </a:lstStyle>
          <a:p>
            <a:pPr defTabSz="914400" fontAlgn="base">
              <a:spcBef>
                <a:spcPct val="0"/>
              </a:spcBef>
              <a:spcAft>
                <a:spcPct val="0"/>
              </a:spcAft>
              <a:defRPr/>
            </a:pPr>
            <a:fld id="{BCD8D4E8-AD1D-2844-BA75-51819F7C4F08}"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
        <p:nvSpPr>
          <p:cNvPr id="8310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566072"/>
      </p:ext>
    </p:extLst>
  </p:cSld>
  <p:clrMap bg1="dk2" tx1="lt1" bg2="dk1" tx2="lt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b="1" i="0" dirty="0">
                <a:solidFill>
                  <a:srgbClr val="FFFFFF"/>
                </a:solidFill>
                <a:latin typeface="Arial" panose="020B0604020202020204" pitchFamily="34"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2400" b="1" i="0" dirty="0">
                <a:solidFill>
                  <a:srgbClr val="FFFFFF"/>
                </a:solidFill>
                <a:latin typeface="Arial" panose="020B0604020202020204" pitchFamily="34"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smtClean="0"/>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3884756362"/>
      </p:ext>
    </p:extLst>
  </p:cSld>
  <p:clrMap bg1="dk2" tx1="lt1" bg2="dk1" tx2="lt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4690646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312963399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1236186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defTabSz="914400" fontAlgn="base">
              <a:spcBef>
                <a:spcPct val="0"/>
              </a:spcBef>
              <a:spcAft>
                <a:spcPct val="0"/>
              </a:spcAft>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defTabSz="914400" fontAlgn="base">
              <a:spcBef>
                <a:spcPct val="0"/>
              </a:spcBef>
              <a:spcAft>
                <a:spcPct val="0"/>
              </a:spcAft>
            </a:pPr>
            <a:fld id="{B9D20AD3-D622-EC41-AF78-52EA093B16AC}" type="slidenum">
              <a:rPr lang="en-US" smtClean="0">
                <a:solidFill>
                  <a:srgbClr val="000000"/>
                </a:solidFill>
              </a:rPr>
              <a:pPr defTabSz="914400" fontAlgn="base">
                <a:spcBef>
                  <a:spcPct val="0"/>
                </a:spcBef>
                <a:spcAft>
                  <a:spcPct val="0"/>
                </a:spcAft>
              </a:pPr>
              <a:t>‹#›</a:t>
            </a:fld>
            <a:endParaRPr lang="en-US" dirty="0">
              <a:solidFill>
                <a:srgbClr val="000000"/>
              </a:solidFill>
            </a:endParaRPr>
          </a:p>
        </p:txBody>
      </p:sp>
    </p:spTree>
    <p:extLst>
      <p:ext uri="{BB962C8B-B14F-4D97-AF65-F5344CB8AC3E}">
        <p14:creationId xmlns:p14="http://schemas.microsoft.com/office/powerpoint/2010/main" val="142720306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7234" name="Rectangle 1026"/>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07235" name="Rectangle 1027"/>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72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333399"/>
              </a:solidFill>
            </a:endParaRPr>
          </a:p>
        </p:txBody>
      </p:sp>
      <p:sp>
        <p:nvSpPr>
          <p:cNvPr id="6072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333399"/>
              </a:solidFill>
            </a:endParaRPr>
          </a:p>
        </p:txBody>
      </p:sp>
      <p:sp>
        <p:nvSpPr>
          <p:cNvPr id="6072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ea typeface="ヒラギノ角ゴ Pro W3" charset="0"/>
                <a:cs typeface="ヒラギノ角ゴ Pro W3" charset="0"/>
              </a:defRPr>
            </a:lvl1pPr>
          </a:lstStyle>
          <a:p>
            <a:pPr defTabSz="914400" eaLnBrk="0" fontAlgn="base" hangingPunct="0">
              <a:spcBef>
                <a:spcPct val="0"/>
              </a:spcBef>
              <a:spcAft>
                <a:spcPct val="0"/>
              </a:spcAft>
              <a:defRPr/>
            </a:pPr>
            <a:fld id="{360BF411-CEF4-4745-A21E-AB0E5E86E3FD}" type="slidenum">
              <a:rPr lang="en-US" smtClean="0">
                <a:solidFill>
                  <a:srgbClr val="333399"/>
                </a:solidFill>
              </a:rPr>
              <a:pPr defTabSz="914400" eaLnBrk="0" fontAlgn="base" hangingPunct="0">
                <a:spcBef>
                  <a:spcPct val="0"/>
                </a:spcBef>
                <a:spcAft>
                  <a:spcPct val="0"/>
                </a:spcAft>
                <a:defRPr/>
              </a:pPr>
              <a:t>‹#›</a:t>
            </a:fld>
            <a:endParaRPr lang="en-US" dirty="0">
              <a:solidFill>
                <a:srgbClr val="333399"/>
              </a:solidFill>
            </a:endParaRPr>
          </a:p>
        </p:txBody>
      </p:sp>
    </p:spTree>
    <p:extLst>
      <p:ext uri="{BB962C8B-B14F-4D97-AF65-F5344CB8AC3E}">
        <p14:creationId xmlns:p14="http://schemas.microsoft.com/office/powerpoint/2010/main" val="307280031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i="1">
          <a:solidFill>
            <a:schemeClr val="tx2"/>
          </a:solidFill>
          <a:latin typeface="Impact"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defTabSz="914400" eaLnBrk="0" fontAlgn="base" hangingPunct="0">
              <a:spcBef>
                <a:spcPct val="0"/>
              </a:spcBef>
              <a:spcAft>
                <a:spcPct val="0"/>
              </a:spcAft>
              <a:defRPr/>
            </a:pPr>
            <a:fld id="{C7FCEC4A-0619-534F-AB0C-4C4D1986DF16}" type="slidenum">
              <a:rPr lang="en-US" smtClean="0">
                <a:ea typeface="ＭＳ Ｐゴシック" charset="0"/>
                <a:cs typeface="ＭＳ Ｐゴシック" charset="0"/>
              </a:rPr>
              <a:pPr defTabSz="914400" eaLnBrk="0" fontAlgn="base" hangingPunct="0">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3/13/24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2754944014"/>
      </p:ext>
    </p:extLst>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04623C9D-1D5E-814B-BC97-0788E92C0EA5}" type="slidenum">
              <a:rPr lang="en-US" smtClean="0"/>
              <a:pPr>
                <a:defRPr/>
              </a:pPr>
              <a:t>‹#›</a:t>
            </a:fld>
            <a:endParaRPr lang="en-US" dirty="0"/>
          </a:p>
        </p:txBody>
      </p:sp>
    </p:spTree>
    <p:extLst>
      <p:ext uri="{BB962C8B-B14F-4D97-AF65-F5344CB8AC3E}">
        <p14:creationId xmlns:p14="http://schemas.microsoft.com/office/powerpoint/2010/main" val="120560848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F644F6-E411-45FA-B730-BAC87A5E2669}" type="datetimeFigureOut">
              <a:rPr lang="en-US" smtClean="0"/>
              <a:t>3/13/24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FFCD1B-F0F6-45A2-985F-80B1C5E906A5}" type="slidenum">
              <a:rPr lang="en-US" smtClean="0"/>
              <a:t>‹#›</a:t>
            </a:fld>
            <a:endParaRPr lang="en-US"/>
          </a:p>
        </p:txBody>
      </p:sp>
    </p:spTree>
    <p:extLst>
      <p:ext uri="{BB962C8B-B14F-4D97-AF65-F5344CB8AC3E}">
        <p14:creationId xmlns:p14="http://schemas.microsoft.com/office/powerpoint/2010/main" val="1765737878"/>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291EC-9843-4DD4-BA66-0C04FA9228CA}" type="datetimeFigureOut">
              <a:rPr lang="en-US" smtClean="0"/>
              <a:t>3/13/24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97079C-C524-4BD2-9265-1308B60B7753}" type="slidenum">
              <a:rPr lang="en-US" smtClean="0"/>
              <a:t>‹#›</a:t>
            </a:fld>
            <a:endParaRPr lang="en-US"/>
          </a:p>
        </p:txBody>
      </p:sp>
    </p:spTree>
    <p:extLst>
      <p:ext uri="{BB962C8B-B14F-4D97-AF65-F5344CB8AC3E}">
        <p14:creationId xmlns:p14="http://schemas.microsoft.com/office/powerpoint/2010/main" val="571962063"/>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3/13/24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47437161"/>
      </p:ext>
    </p:extLst>
  </p:cSld>
  <p:clrMap bg1="lt1" tx1="dk1" bg2="lt2" tx2="dk2" accent1="accent1" accent2="accent2" accent3="accent3" accent4="accent4" accent5="accent5" accent6="accent6" hlink="hlink" folHlink="folHlink"/>
  <p:sldLayoutIdLst>
    <p:sldLayoutId id="2147484505" r:id="rId1"/>
    <p:sldLayoutId id="2147484506" r:id="rId2"/>
    <p:sldLayoutId id="2147484507" r:id="rId3"/>
    <p:sldLayoutId id="2147484508" r:id="rId4"/>
    <p:sldLayoutId id="2147484509" r:id="rId5"/>
    <p:sldLayoutId id="2147484510" r:id="rId6"/>
    <p:sldLayoutId id="2147484511" r:id="rId7"/>
    <p:sldLayoutId id="2147484512" r:id="rId8"/>
    <p:sldLayoutId id="2147484513" r:id="rId9"/>
    <p:sldLayoutId id="2147484514" r:id="rId10"/>
    <p:sldLayoutId id="21474845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457200" y="992188"/>
            <a:ext cx="8153400" cy="1600200"/>
            <a:chOff x="288" y="625"/>
            <a:chExt cx="5136" cy="1008"/>
          </a:xfrm>
        </p:grpSpPr>
        <p:sp>
          <p:nvSpPr>
            <p:cNvPr id="22733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733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733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b="1" i="0" dirty="0">
                <a:latin typeface="Arial" panose="020B0604020202020204" pitchFamily="34" charset="0"/>
              </a:endParaRPr>
            </a:p>
          </p:txBody>
        </p:sp>
        <p:sp>
          <p:nvSpPr>
            <p:cNvPr id="22733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latin typeface="Verdana" charset="0"/>
              </a:endParaRPr>
            </a:p>
          </p:txBody>
        </p:sp>
      </p:grpSp>
      <p:sp>
        <p:nvSpPr>
          <p:cNvPr id="22733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22733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b="1" i="0">
                <a:solidFill>
                  <a:srgbClr val="FFFFCC"/>
                </a:solidFill>
                <a:latin typeface="Arial" panose="020B0604020202020204" pitchFamily="34" charset="0"/>
              </a:defRPr>
            </a:lvl1pPr>
          </a:lstStyle>
          <a:p>
            <a:pPr>
              <a:defRPr/>
            </a:pPr>
            <a:fld id="{5DA8FF67-00DA-A844-A714-B8FBD92E32B1}" type="slidenum">
              <a:rPr lang="en-US" smtClean="0"/>
              <a:pPr>
                <a:defRPr/>
              </a:pPr>
              <a:t>‹#›</a:t>
            </a:fld>
            <a:endParaRPr lang="en-US" dirty="0"/>
          </a:p>
        </p:txBody>
      </p:sp>
    </p:spTree>
    <p:extLst>
      <p:ext uri="{BB962C8B-B14F-4D97-AF65-F5344CB8AC3E}">
        <p14:creationId xmlns:p14="http://schemas.microsoft.com/office/powerpoint/2010/main" val="803794897"/>
      </p:ext>
    </p:extLst>
  </p:cSld>
  <p:clrMap bg1="dk2" tx1="lt1" bg2="dk1" tx2="lt2" accent1="accent1" accent2="accent2" accent3="accent3" accent4="accent4" accent5="accent5" accent6="accent6" hlink="hlink" folHlink="folHlink"/>
  <p:sldLayoutIdLst>
    <p:sldLayoutId id="2147484517" r:id="rId1"/>
    <p:sldLayoutId id="2147484518" r:id="rId2"/>
    <p:sldLayoutId id="2147484519" r:id="rId3"/>
    <p:sldLayoutId id="2147484520" r:id="rId4"/>
    <p:sldLayoutId id="2147484521" r:id="rId5"/>
    <p:sldLayoutId id="2147484522" r:id="rId6"/>
    <p:sldLayoutId id="2147484523" r:id="rId7"/>
    <p:sldLayoutId id="2147484524" r:id="rId8"/>
    <p:sldLayoutId id="2147484525" r:id="rId9"/>
    <p:sldLayoutId id="2147484526" r:id="rId10"/>
    <p:sldLayoutId id="2147484527" r:id="rId11"/>
  </p:sldLayoutIdLst>
  <p:txStyles>
    <p:titleStyle>
      <a:lvl1pPr algn="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b="1" i="0">
          <a:solidFill>
            <a:schemeClr val="tx1"/>
          </a:solidFill>
          <a:latin typeface="Arial" panose="020B0604020202020204" pitchFamily="34" charset="0"/>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b="1" i="0">
          <a:solidFill>
            <a:schemeClr val="tx1"/>
          </a:solidFill>
          <a:latin typeface="Arial" panose="020B0604020202020204" pitchFamily="34" charset="0"/>
          <a:ea typeface="Geneva" charset="-128"/>
          <a:cs typeface="Geneva" charset="0"/>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Geneva" charset="-128"/>
          <a:cs typeface="Geneva" charset="0"/>
        </a:defRPr>
      </a:lvl3pPr>
      <a:lvl4pPr marL="16002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2"/>
        </a:buClr>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Century Gothic"/>
                <a:ea typeface="ＭＳ Ｐゴシック"/>
                <a:cs typeface="ＭＳ Ｐゴシック"/>
              </a:defRPr>
            </a:lvl1pPr>
          </a:lstStyle>
          <a:p>
            <a:pPr>
              <a:defRPr/>
            </a:pPr>
            <a:endParaRPr lang="en-US"/>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Century Gothic"/>
                <a:ea typeface="ＭＳ Ｐゴシック"/>
                <a:cs typeface="ＭＳ Ｐゴシック"/>
              </a:defRPr>
            </a:lvl1pPr>
          </a:lstStyle>
          <a:p>
            <a:pPr>
              <a:defRPr/>
            </a:pPr>
            <a:endParaRPr lang="en-US"/>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Century Gothic" charset="0"/>
              </a:defRPr>
            </a:lvl1pPr>
          </a:lstStyle>
          <a:p>
            <a:pPr>
              <a:defRPr/>
            </a:pPr>
            <a:fld id="{BBEC0016-94F6-A649-8630-D3391A405EAC}" type="slidenum">
              <a:rPr lang="en-US"/>
              <a:pPr>
                <a:defRPr/>
              </a:pPr>
              <a:t>‹#›</a:t>
            </a:fld>
            <a:endParaRPr lang="en-US"/>
          </a:p>
        </p:txBody>
      </p:sp>
    </p:spTree>
    <p:extLst>
      <p:ext uri="{BB962C8B-B14F-4D97-AF65-F5344CB8AC3E}">
        <p14:creationId xmlns:p14="http://schemas.microsoft.com/office/powerpoint/2010/main" val="3258606491"/>
      </p:ext>
    </p:extLst>
  </p:cSld>
  <p:clrMap bg1="dk2" tx1="lt1" bg2="dk1" tx2="lt2" accent1="accent1" accent2="accent2" accent3="accent3" accent4="accent4" accent5="accent5" accent6="accent6" hlink="hlink" folHlink="folHlink"/>
  <p:sldLayoutIdLst>
    <p:sldLayoutId id="2147484529" r:id="rId1"/>
    <p:sldLayoutId id="2147484530" r:id="rId2"/>
    <p:sldLayoutId id="2147484531" r:id="rId3"/>
    <p:sldLayoutId id="2147484532" r:id="rId4"/>
    <p:sldLayoutId id="2147484533" r:id="rId5"/>
    <p:sldLayoutId id="2147484534" r:id="rId6"/>
    <p:sldLayoutId id="2147484535" r:id="rId7"/>
    <p:sldLayoutId id="2147484536" r:id="rId8"/>
    <p:sldLayoutId id="2147484537" r:id="rId9"/>
    <p:sldLayoutId id="2147484538" r:id="rId10"/>
    <p:sldLayoutId id="214748453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1" i="0">
                <a:effectLst>
                  <a:outerShdw blurRad="38100" dist="38100" dir="2700000" algn="tl">
                    <a:srgbClr val="000000"/>
                  </a:outerShdw>
                </a:effectLst>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i="0">
                <a:effectLst>
                  <a:outerShdw blurRad="38100" dist="38100" dir="2700000" algn="tl">
                    <a:srgbClr val="000000"/>
                  </a:outerShdw>
                </a:effectLst>
                <a:latin typeface="Arial" panose="020B0604020202020204" pitchFamily="34" charset="0"/>
              </a:defRPr>
            </a:lvl1pPr>
          </a:lstStyle>
          <a:p>
            <a:pPr defTabSz="914400" fontAlgn="base">
              <a:spcBef>
                <a:spcPct val="0"/>
              </a:spcBef>
              <a:spcAft>
                <a:spcPct val="0"/>
              </a:spcAft>
              <a:defRPr/>
            </a:pPr>
            <a:fld id="{1CF81A13-CC5D-D34D-84A2-1CA09B503D75}" type="slidenum">
              <a:rPr lang="en-US" smtClean="0">
                <a:solidFill>
                  <a:srgbClr val="FFFFFF"/>
                </a:solidFill>
                <a:ea typeface="ＭＳ Ｐゴシック" charset="0"/>
                <a:cs typeface="ＭＳ Ｐゴシック" charset="0"/>
              </a:rPr>
              <a:pPr defTabSz="914400" fontAlgn="base">
                <a:spcBef>
                  <a:spcPct val="0"/>
                </a:spcBef>
                <a:spcAft>
                  <a:spcPct val="0"/>
                </a:spcAft>
                <a:defRPr/>
              </a:pPr>
              <a:t>‹#›</a:t>
            </a:fld>
            <a:endParaRPr lang="en-US" dirty="0">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36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ＭＳ Ｐゴシック"/>
              <a:cs typeface="ＭＳ Ｐゴシック"/>
            </a:endParaRPr>
          </a:p>
        </p:txBody>
      </p:sp>
      <p:sp>
        <p:nvSpPr>
          <p:cNvPr id="39936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ＭＳ Ｐゴシック"/>
              <a:cs typeface="ＭＳ Ｐゴシック"/>
            </a:endParaRPr>
          </a:p>
        </p:txBody>
      </p:sp>
      <p:sp>
        <p:nvSpPr>
          <p:cNvPr id="39936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defTabSz="914400" eaLnBrk="0" fontAlgn="base" hangingPunct="0">
              <a:spcBef>
                <a:spcPct val="0"/>
              </a:spcBef>
              <a:spcAft>
                <a:spcPct val="0"/>
              </a:spcAft>
              <a:defRPr/>
            </a:pPr>
            <a:fld id="{90416009-952C-1C44-8302-FCE18F6E519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9912334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rebuchet MS"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5C774E01-3A95-3F45-BFC4-09FE1624DDF9}"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defTabSz="914400" eaLnBrk="0" fontAlgn="base" hangingPunct="0">
              <a:spcBef>
                <a:spcPct val="0"/>
              </a:spcBef>
              <a:spcAft>
                <a:spcPct val="0"/>
              </a:spcAft>
              <a:defRPr/>
            </a:pPr>
            <a:endParaRPr lang="en-US" dirty="0">
              <a:solidFill>
                <a:srgbClr val="000000"/>
              </a:solidFill>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defTabSz="914400" eaLnBrk="0" fontAlgn="base" hangingPunct="0">
              <a:spcBef>
                <a:spcPct val="0"/>
              </a:spcBef>
              <a:spcAft>
                <a:spcPct val="0"/>
              </a:spcAft>
              <a:defRPr/>
            </a:pPr>
            <a:fld id="{EDD16AC6-2D97-B147-9525-C9E0B32DF146}" type="slidenum">
              <a:rPr lang="en-US" smtClean="0">
                <a:solidFill>
                  <a:srgbClr val="000000"/>
                </a:solidFill>
              </a:rPr>
              <a:pPr defTabSz="914400"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9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58.xml"/><Relationship Id="rId1" Type="http://schemas.openxmlformats.org/officeDocument/2006/relationships/tags" Target="../tags/tag5.xml"/><Relationship Id="rId4" Type="http://schemas.openxmlformats.org/officeDocument/2006/relationships/image" Target="../media/image43.jpg"/></Relationships>
</file>

<file path=ppt/slides/_rels/slide10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91.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92.xml"/><Relationship Id="rId1" Type="http://schemas.openxmlformats.org/officeDocument/2006/relationships/slideLayout" Target="../slideLayouts/slideLayout90.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93.xml"/><Relationship Id="rId1" Type="http://schemas.openxmlformats.org/officeDocument/2006/relationships/slideLayout" Target="../slideLayouts/slideLayout90.xml"/></Relationships>
</file>

<file path=ppt/slides/_rels/slide10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94.xml"/><Relationship Id="rId1" Type="http://schemas.openxmlformats.org/officeDocument/2006/relationships/slideLayout" Target="../slideLayouts/slideLayout90.xml"/></Relationships>
</file>

<file path=ppt/slides/_rels/slide10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95.xml"/><Relationship Id="rId1" Type="http://schemas.openxmlformats.org/officeDocument/2006/relationships/slideLayout" Target="../slideLayouts/slideLayout90.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55.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158.jpeg"/></Relationships>
</file>

<file path=ppt/slides/_rels/slide10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65.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00.xml"/><Relationship Id="rId1" Type="http://schemas.openxmlformats.org/officeDocument/2006/relationships/slideLayout" Target="../slideLayouts/slideLayout277.xml"/></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8.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6.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0.png"/></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1.xml"/><Relationship Id="rId1" Type="http://schemas.openxmlformats.org/officeDocument/2006/relationships/slideLayout" Target="../slideLayouts/slideLayout287.xml"/></Relationships>
</file>

<file path=ppt/slides/_rels/slide11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02.xml"/><Relationship Id="rId1" Type="http://schemas.openxmlformats.org/officeDocument/2006/relationships/slideLayout" Target="../slideLayouts/slideLayout288.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3.xml"/><Relationship Id="rId1" Type="http://schemas.openxmlformats.org/officeDocument/2006/relationships/slideLayout" Target="../slideLayouts/slideLayout2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4.xml"/><Relationship Id="rId1" Type="http://schemas.openxmlformats.org/officeDocument/2006/relationships/slideLayout" Target="../slideLayouts/slideLayout299.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05.xml"/><Relationship Id="rId1" Type="http://schemas.openxmlformats.org/officeDocument/2006/relationships/slideLayout" Target="../slideLayouts/slideLayout299.xml"/><Relationship Id="rId4" Type="http://schemas.openxmlformats.org/officeDocument/2006/relationships/image" Target="../media/image167.png"/></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06.xml"/><Relationship Id="rId1" Type="http://schemas.openxmlformats.org/officeDocument/2006/relationships/slideLayout" Target="../slideLayouts/slideLayout299.xml"/><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07.xml"/><Relationship Id="rId1" Type="http://schemas.openxmlformats.org/officeDocument/2006/relationships/slideLayout" Target="../slideLayouts/slideLayout310.xml"/></Relationships>
</file>

<file path=ppt/slides/_rels/slide11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08.xml"/><Relationship Id="rId1" Type="http://schemas.openxmlformats.org/officeDocument/2006/relationships/slideLayout" Target="../slideLayouts/slideLayout490.xml"/></Relationships>
</file>

<file path=ppt/slides/_rels/slide11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9.xml"/><Relationship Id="rId1" Type="http://schemas.openxmlformats.org/officeDocument/2006/relationships/slideLayout" Target="../slideLayouts/slideLayout50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10.xml"/><Relationship Id="rId1" Type="http://schemas.openxmlformats.org/officeDocument/2006/relationships/slideLayout" Target="../slideLayouts/slideLayout496.xml"/></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7.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3.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20.xml"/></Relationships>
</file>

<file path=ppt/slides/_rels/slide121.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15.xml"/><Relationship Id="rId1" Type="http://schemas.openxmlformats.org/officeDocument/2006/relationships/slideLayout" Target="../slideLayouts/slideLayout299.xml"/><Relationship Id="rId6" Type="http://schemas.openxmlformats.org/officeDocument/2006/relationships/image" Target="../media/image178.png"/><Relationship Id="rId5" Type="http://schemas.openxmlformats.org/officeDocument/2006/relationships/oleObject" Target="../embeddings/oleObject2.bin"/><Relationship Id="rId4" Type="http://schemas.openxmlformats.org/officeDocument/2006/relationships/image" Target="../media/image177.png"/></Relationships>
</file>

<file path=ppt/slides/_rels/slide1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16.xml"/><Relationship Id="rId1" Type="http://schemas.openxmlformats.org/officeDocument/2006/relationships/slideLayout" Target="../slideLayouts/slideLayout304.xml"/></Relationships>
</file>

<file path=ppt/slides/_rels/slide127.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7.xml"/><Relationship Id="rId1" Type="http://schemas.openxmlformats.org/officeDocument/2006/relationships/slideLayout" Target="../slideLayouts/slideLayout90.xml"/></Relationships>
</file>

<file path=ppt/slides/_rels/slide12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18.xml"/><Relationship Id="rId1" Type="http://schemas.openxmlformats.org/officeDocument/2006/relationships/slideLayout" Target="../slideLayouts/slideLayout304.xml"/></Relationships>
</file>

<file path=ppt/slides/_rels/slide129.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18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8.xml"/><Relationship Id="rId1" Type="http://schemas.openxmlformats.org/officeDocument/2006/relationships/tags" Target="../tags/tag8.xml"/><Relationship Id="rId4" Type="http://schemas.openxmlformats.org/officeDocument/2006/relationships/image" Target="../media/image54.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56.xml"/></Relationships>
</file>

<file path=ppt/slides/_rels/slide13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1.xml"/><Relationship Id="rId1" Type="http://schemas.openxmlformats.org/officeDocument/2006/relationships/slideLayout" Target="../slideLayouts/slideLayout298.xml"/></Relationships>
</file>

<file path=ppt/slides/_rels/slide13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22.xml"/><Relationship Id="rId1" Type="http://schemas.openxmlformats.org/officeDocument/2006/relationships/slideLayout" Target="../slideLayouts/slideLayout332.xml"/><Relationship Id="rId4" Type="http://schemas.openxmlformats.org/officeDocument/2006/relationships/image" Target="../media/image186.pn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66.xml"/></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24.xml"/><Relationship Id="rId1" Type="http://schemas.openxmlformats.org/officeDocument/2006/relationships/slideLayout" Target="../slideLayouts/slideLayout343.xml"/><Relationship Id="rId4" Type="http://schemas.openxmlformats.org/officeDocument/2006/relationships/image" Target="../media/image187.png"/></Relationships>
</file>

<file path=ppt/slides/_rels/slide13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26.xml"/><Relationship Id="rId1" Type="http://schemas.openxmlformats.org/officeDocument/2006/relationships/slideLayout" Target="../slideLayouts/slideLayout28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27.xml"/><Relationship Id="rId1" Type="http://schemas.openxmlformats.org/officeDocument/2006/relationships/slideLayout" Target="../slideLayouts/slideLayout353.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430.xml"/><Relationship Id="rId1" Type="http://schemas.openxmlformats.org/officeDocument/2006/relationships/themeOverride" Target="../theme/themeOverride2.xml"/></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1.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9.xml"/><Relationship Id="rId6" Type="http://schemas.openxmlformats.org/officeDocument/2006/relationships/image" Target="../media/image51.png"/><Relationship Id="rId5" Type="http://schemas.microsoft.com/office/2007/relationships/hdphoto" Target="../media/hdphoto5.wdp"/><Relationship Id="rId4" Type="http://schemas.openxmlformats.org/officeDocument/2006/relationships/image" Target="../media/image5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43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7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7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36.xml"/></Relationships>
</file>

<file path=ppt/slides/_rels/slide14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32.xml"/><Relationship Id="rId1" Type="http://schemas.openxmlformats.org/officeDocument/2006/relationships/slideLayout" Target="../slideLayouts/slideLayout430.xml"/><Relationship Id="rId4" Type="http://schemas.openxmlformats.org/officeDocument/2006/relationships/image" Target="../media/image192.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12.xml"/><Relationship Id="rId7" Type="http://schemas.openxmlformats.org/officeDocument/2006/relationships/image" Target="../media/image52.png"/><Relationship Id="rId2" Type="http://schemas.openxmlformats.org/officeDocument/2006/relationships/slideLayout" Target="../slideLayouts/slideLayout458.xml"/><Relationship Id="rId1" Type="http://schemas.openxmlformats.org/officeDocument/2006/relationships/tags" Target="../tags/tag10.xml"/><Relationship Id="rId6" Type="http://schemas.openxmlformats.org/officeDocument/2006/relationships/image" Target="../media/image51.png"/><Relationship Id="rId5" Type="http://schemas.microsoft.com/office/2007/relationships/hdphoto" Target="../media/hdphoto7.wdp"/><Relationship Id="rId4" Type="http://schemas.openxmlformats.org/officeDocument/2006/relationships/image" Target="../media/image5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58.xml"/><Relationship Id="rId1" Type="http://schemas.openxmlformats.org/officeDocument/2006/relationships/tags" Target="../tags/tag11.xml"/><Relationship Id="rId4" Type="http://schemas.openxmlformats.org/officeDocument/2006/relationships/image" Target="../media/image56.jp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microsoft.com/office/2007/relationships/hdphoto" Target="../media/hdphoto8.wdp"/><Relationship Id="rId2" Type="http://schemas.openxmlformats.org/officeDocument/2006/relationships/slideLayout" Target="../slideLayouts/slideLayout458.xml"/><Relationship Id="rId1" Type="http://schemas.openxmlformats.org/officeDocument/2006/relationships/tags" Target="../tags/tag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0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0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0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0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4.xml"/><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17.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17.xml"/></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notesSlide" Target="../notesSlides/notesSlide15.xml"/><Relationship Id="rId7" Type="http://schemas.openxmlformats.org/officeDocument/2006/relationships/image" Target="../media/image62.png"/><Relationship Id="rId2" Type="http://schemas.openxmlformats.org/officeDocument/2006/relationships/slideLayout" Target="../slideLayouts/slideLayout458.xml"/><Relationship Id="rId1" Type="http://schemas.openxmlformats.org/officeDocument/2006/relationships/tags" Target="../tags/tag13.xml"/><Relationship Id="rId6" Type="http://schemas.openxmlformats.org/officeDocument/2006/relationships/image" Target="../media/image61.png"/><Relationship Id="rId5" Type="http://schemas.microsoft.com/office/2007/relationships/hdphoto" Target="../media/hdphoto9.wdp"/><Relationship Id="rId4" Type="http://schemas.openxmlformats.org/officeDocument/2006/relationships/image" Target="../media/image60.png"/></Relationships>
</file>

<file path=ppt/slides/_rels/slide18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67.xml"/><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8.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79.xml"/></Relationships>
</file>

<file path=ppt/slides/_rels/slide18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9.xml"/><Relationship Id="rId1" Type="http://schemas.openxmlformats.org/officeDocument/2006/relationships/slideLayout" Target="../slideLayouts/slideLayout385.xml"/><Relationship Id="rId4" Type="http://schemas.openxmlformats.org/officeDocument/2006/relationships/image" Target="../media/image19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5.xml"/></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8.xml"/><Relationship Id="rId7" Type="http://schemas.microsoft.com/office/2007/relationships/hdphoto" Target="../media/hdphoto11.wdp"/><Relationship Id="rId2" Type="http://schemas.openxmlformats.org/officeDocument/2006/relationships/slideLayout" Target="../slideLayouts/slideLayout458.xml"/><Relationship Id="rId1" Type="http://schemas.openxmlformats.org/officeDocument/2006/relationships/tags" Target="../tags/tag1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g"/><Relationship Id="rId9"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8.xml"/><Relationship Id="rId1" Type="http://schemas.openxmlformats.org/officeDocument/2006/relationships/tags" Target="../tags/tag15.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8.xml"/><Relationship Id="rId1" Type="http://schemas.openxmlformats.org/officeDocument/2006/relationships/tags" Target="../tags/tag16.xml"/><Relationship Id="rId4" Type="http://schemas.openxmlformats.org/officeDocument/2006/relationships/image" Target="../media/image70.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58.xml"/><Relationship Id="rId1" Type="http://schemas.openxmlformats.org/officeDocument/2006/relationships/tags" Target="../tags/tag1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8" Type="http://schemas.openxmlformats.org/officeDocument/2006/relationships/image" Target="../media/image73.jpg"/><Relationship Id="rId13" Type="http://schemas.openxmlformats.org/officeDocument/2006/relationships/image" Target="../media/image76.jpg"/><Relationship Id="rId3" Type="http://schemas.openxmlformats.org/officeDocument/2006/relationships/notesSlide" Target="../notesSlides/notesSlide22.xml"/><Relationship Id="rId7" Type="http://schemas.microsoft.com/office/2007/relationships/hdphoto" Target="../media/hdphoto14.wdp"/><Relationship Id="rId12" Type="http://schemas.microsoft.com/office/2007/relationships/hdphoto" Target="../media/hdphoto16.wdp"/><Relationship Id="rId2" Type="http://schemas.openxmlformats.org/officeDocument/2006/relationships/slideLayout" Target="../slideLayouts/slideLayout458.xml"/><Relationship Id="rId16" Type="http://schemas.microsoft.com/office/2007/relationships/hdphoto" Target="../media/hdphoto17.wdp"/><Relationship Id="rId1" Type="http://schemas.openxmlformats.org/officeDocument/2006/relationships/tags" Target="../tags/tag18.xml"/><Relationship Id="rId6" Type="http://schemas.openxmlformats.org/officeDocument/2006/relationships/image" Target="../media/image72.png"/><Relationship Id="rId11" Type="http://schemas.openxmlformats.org/officeDocument/2006/relationships/image" Target="../media/image75.png"/><Relationship Id="rId5" Type="http://schemas.microsoft.com/office/2007/relationships/hdphoto" Target="../media/hdphoto13.wdp"/><Relationship Id="rId15" Type="http://schemas.openxmlformats.org/officeDocument/2006/relationships/image" Target="../media/image78.png"/><Relationship Id="rId10" Type="http://schemas.microsoft.com/office/2007/relationships/hdphoto" Target="../media/hdphoto15.wdp"/><Relationship Id="rId4" Type="http://schemas.openxmlformats.org/officeDocument/2006/relationships/image" Target="../media/image71.png"/><Relationship Id="rId9" Type="http://schemas.openxmlformats.org/officeDocument/2006/relationships/image" Target="../media/image74.png"/><Relationship Id="rId14" Type="http://schemas.openxmlformats.org/officeDocument/2006/relationships/image" Target="../media/image7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5.xml"/></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24.xml"/><Relationship Id="rId7" Type="http://schemas.openxmlformats.org/officeDocument/2006/relationships/image" Target="../media/image81.jpeg"/><Relationship Id="rId2" Type="http://schemas.openxmlformats.org/officeDocument/2006/relationships/slideLayout" Target="../slideLayouts/slideLayout458.xml"/><Relationship Id="rId1" Type="http://schemas.openxmlformats.org/officeDocument/2006/relationships/tags" Target="../tags/tag19.xml"/><Relationship Id="rId6" Type="http://schemas.openxmlformats.org/officeDocument/2006/relationships/image" Target="../media/image80.jpg"/><Relationship Id="rId5" Type="http://schemas.microsoft.com/office/2007/relationships/hdphoto" Target="../media/hdphoto18.wdp"/><Relationship Id="rId4" Type="http://schemas.openxmlformats.org/officeDocument/2006/relationships/image" Target="../media/image79.png"/><Relationship Id="rId9"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58.xml"/><Relationship Id="rId1" Type="http://schemas.openxmlformats.org/officeDocument/2006/relationships/tags" Target="../tags/tag20.xml"/><Relationship Id="rId4" Type="http://schemas.openxmlformats.org/officeDocument/2006/relationships/image" Target="../media/image83.jp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58.xml"/><Relationship Id="rId1" Type="http://schemas.openxmlformats.org/officeDocument/2006/relationships/tags" Target="../tags/tag21.xml"/><Relationship Id="rId6" Type="http://schemas.microsoft.com/office/2007/relationships/hdphoto" Target="../media/hdphoto20.wdp"/><Relationship Id="rId5" Type="http://schemas.openxmlformats.org/officeDocument/2006/relationships/image" Target="../media/image85.png"/><Relationship Id="rId4" Type="http://schemas.openxmlformats.org/officeDocument/2006/relationships/image" Target="../media/image8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30.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notesSlide" Target="../notesSlides/notesSlide27.xml"/><Relationship Id="rId7" Type="http://schemas.openxmlformats.org/officeDocument/2006/relationships/image" Target="../media/image86.png"/><Relationship Id="rId2" Type="http://schemas.openxmlformats.org/officeDocument/2006/relationships/slideLayout" Target="../slideLayouts/slideLayout458.xml"/><Relationship Id="rId1" Type="http://schemas.openxmlformats.org/officeDocument/2006/relationships/tags" Target="../tags/tag22.xml"/><Relationship Id="rId6" Type="http://schemas.microsoft.com/office/2007/relationships/hdphoto" Target="../media/hdphoto20.wdp"/><Relationship Id="rId5" Type="http://schemas.openxmlformats.org/officeDocument/2006/relationships/image" Target="../media/image85.png"/><Relationship Id="rId4" Type="http://schemas.openxmlformats.org/officeDocument/2006/relationships/image" Target="../media/image84.jpg"/><Relationship Id="rId9" Type="http://schemas.openxmlformats.org/officeDocument/2006/relationships/image" Target="../media/image8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58.xml"/><Relationship Id="rId1" Type="http://schemas.openxmlformats.org/officeDocument/2006/relationships/tags" Target="../tags/tag23.xml"/><Relationship Id="rId6" Type="http://schemas.microsoft.com/office/2007/relationships/hdphoto" Target="../media/hdphoto22.wdp"/><Relationship Id="rId5" Type="http://schemas.openxmlformats.org/officeDocument/2006/relationships/image" Target="../media/image88.png"/><Relationship Id="rId4" Type="http://schemas.openxmlformats.org/officeDocument/2006/relationships/image" Target="../media/image84.jpg"/></Relationships>
</file>

<file path=ppt/slides/_rels/slide3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notesSlide" Target="../notesSlides/notesSlide29.xml"/><Relationship Id="rId7" Type="http://schemas.openxmlformats.org/officeDocument/2006/relationships/image" Target="../media/image89.png"/><Relationship Id="rId12" Type="http://schemas.microsoft.com/office/2007/relationships/hdphoto" Target="../media/hdphoto24.wdp"/><Relationship Id="rId2" Type="http://schemas.openxmlformats.org/officeDocument/2006/relationships/slideLayout" Target="../slideLayouts/slideLayout458.xml"/><Relationship Id="rId1" Type="http://schemas.openxmlformats.org/officeDocument/2006/relationships/tags" Target="../tags/tag24.xml"/><Relationship Id="rId6" Type="http://schemas.microsoft.com/office/2007/relationships/hdphoto" Target="../media/hdphoto22.wdp"/><Relationship Id="rId11" Type="http://schemas.openxmlformats.org/officeDocument/2006/relationships/image" Target="../media/image90.png"/><Relationship Id="rId5" Type="http://schemas.openxmlformats.org/officeDocument/2006/relationships/image" Target="../media/image88.png"/><Relationship Id="rId10" Type="http://schemas.microsoft.com/office/2007/relationships/hdphoto" Target="../media/hdphoto21.wdp"/><Relationship Id="rId4" Type="http://schemas.openxmlformats.org/officeDocument/2006/relationships/image" Target="../media/image84.jpg"/><Relationship Id="rId9"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58.xml"/><Relationship Id="rId1" Type="http://schemas.openxmlformats.org/officeDocument/2006/relationships/tags" Target="../tags/tag25.xml"/><Relationship Id="rId6" Type="http://schemas.microsoft.com/office/2007/relationships/hdphoto" Target="../media/hdphoto25.wdp"/><Relationship Id="rId5" Type="http://schemas.openxmlformats.org/officeDocument/2006/relationships/image" Target="../media/image91.png"/><Relationship Id="rId4" Type="http://schemas.openxmlformats.org/officeDocument/2006/relationships/image" Target="../media/image84.jp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notesSlide" Target="../notesSlides/notesSlide35.xml"/><Relationship Id="rId7" Type="http://schemas.openxmlformats.org/officeDocument/2006/relationships/image" Target="../media/image96.png"/><Relationship Id="rId2" Type="http://schemas.openxmlformats.org/officeDocument/2006/relationships/slideLayout" Target="../slideLayouts/slideLayout458.xml"/><Relationship Id="rId1" Type="http://schemas.openxmlformats.org/officeDocument/2006/relationships/tags" Target="../tags/tag26.xml"/><Relationship Id="rId6" Type="http://schemas.microsoft.com/office/2007/relationships/hdphoto" Target="../media/hdphoto21.wdp"/><Relationship Id="rId5" Type="http://schemas.openxmlformats.org/officeDocument/2006/relationships/image" Target="../media/image86.png"/><Relationship Id="rId10" Type="http://schemas.microsoft.com/office/2007/relationships/hdphoto" Target="../media/hdphoto25.wdp"/><Relationship Id="rId4" Type="http://schemas.openxmlformats.org/officeDocument/2006/relationships/image" Target="../media/image84.jpg"/><Relationship Id="rId9"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58.xml"/><Relationship Id="rId1" Type="http://schemas.openxmlformats.org/officeDocument/2006/relationships/tags" Target="../tags/tag27.xml"/><Relationship Id="rId6" Type="http://schemas.microsoft.com/office/2007/relationships/hdphoto" Target="../media/hdphoto27.wdp"/><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2.xml"/><Relationship Id="rId1" Type="http://schemas.openxmlformats.org/officeDocument/2006/relationships/themeOverride" Target="../theme/themeOverride1.xml"/><Relationship Id="rId4" Type="http://schemas.openxmlformats.org/officeDocument/2006/relationships/image" Target="../media/image4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58.xml"/><Relationship Id="rId1" Type="http://schemas.openxmlformats.org/officeDocument/2006/relationships/tags" Target="../tags/tag28.xml"/><Relationship Id="rId4" Type="http://schemas.openxmlformats.org/officeDocument/2006/relationships/image" Target="../media/image83.jp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58.xml"/><Relationship Id="rId1" Type="http://schemas.openxmlformats.org/officeDocument/2006/relationships/tags" Target="../tags/tag29.xml"/><Relationship Id="rId4" Type="http://schemas.openxmlformats.org/officeDocument/2006/relationships/image" Target="../media/image83.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45.xml"/><Relationship Id="rId7" Type="http://schemas.openxmlformats.org/officeDocument/2006/relationships/image" Target="../media/image101.jpg"/><Relationship Id="rId2" Type="http://schemas.openxmlformats.org/officeDocument/2006/relationships/slideLayout" Target="../slideLayouts/slideLayout469.xml"/><Relationship Id="rId1" Type="http://schemas.openxmlformats.org/officeDocument/2006/relationships/tags" Target="../tags/tag30.xml"/><Relationship Id="rId6" Type="http://schemas.openxmlformats.org/officeDocument/2006/relationships/image" Target="../media/image100.jpg"/><Relationship Id="rId5" Type="http://schemas.microsoft.com/office/2007/relationships/hdphoto" Target="../media/hdphoto28.wdp"/><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29.wdp"/></Relationships>
</file>

<file path=ppt/slides/_rels/slide4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46.xml"/><Relationship Id="rId7" Type="http://schemas.openxmlformats.org/officeDocument/2006/relationships/image" Target="../media/image107.jpeg"/><Relationship Id="rId2" Type="http://schemas.openxmlformats.org/officeDocument/2006/relationships/slideLayout" Target="../slideLayouts/slideLayout458.xml"/><Relationship Id="rId1" Type="http://schemas.openxmlformats.org/officeDocument/2006/relationships/tags" Target="../tags/tag31.xml"/><Relationship Id="rId6" Type="http://schemas.openxmlformats.org/officeDocument/2006/relationships/image" Target="../media/image106.png"/><Relationship Id="rId11" Type="http://schemas.openxmlformats.org/officeDocument/2006/relationships/image" Target="../media/image110.jpeg"/><Relationship Id="rId5" Type="http://schemas.openxmlformats.org/officeDocument/2006/relationships/image" Target="../media/image105.jpeg"/><Relationship Id="rId10" Type="http://schemas.microsoft.com/office/2007/relationships/hdphoto" Target="../media/hdphoto30.wdp"/><Relationship Id="rId4" Type="http://schemas.openxmlformats.org/officeDocument/2006/relationships/image" Target="../media/image104.png"/><Relationship Id="rId9" Type="http://schemas.openxmlformats.org/officeDocument/2006/relationships/image" Target="../media/image10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458.xml"/><Relationship Id="rId1" Type="http://schemas.openxmlformats.org/officeDocument/2006/relationships/tags" Target="../tags/tag32.xml"/><Relationship Id="rId5" Type="http://schemas.openxmlformats.org/officeDocument/2006/relationships/image" Target="../media/image112.png"/><Relationship Id="rId4" Type="http://schemas.openxmlformats.org/officeDocument/2006/relationships/image" Target="../media/image111.png"/></Relationships>
</file>

<file path=ppt/slides/_rels/slide5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notesSlide" Target="../notesSlides/notesSlide48.xml"/><Relationship Id="rId7" Type="http://schemas.openxmlformats.org/officeDocument/2006/relationships/image" Target="../media/image101.jpg"/><Relationship Id="rId2" Type="http://schemas.openxmlformats.org/officeDocument/2006/relationships/slideLayout" Target="../slideLayouts/slideLayout469.xml"/><Relationship Id="rId1" Type="http://schemas.openxmlformats.org/officeDocument/2006/relationships/tags" Target="../tags/tag33.xml"/><Relationship Id="rId6" Type="http://schemas.openxmlformats.org/officeDocument/2006/relationships/image" Target="../media/image100.jpg"/><Relationship Id="rId5" Type="http://schemas.microsoft.com/office/2007/relationships/hdphoto" Target="../media/hdphoto28.wdp"/><Relationship Id="rId10" Type="http://schemas.openxmlformats.org/officeDocument/2006/relationships/image" Target="../media/image103.png"/><Relationship Id="rId4" Type="http://schemas.openxmlformats.org/officeDocument/2006/relationships/image" Target="../media/image99.png"/><Relationship Id="rId9" Type="http://schemas.microsoft.com/office/2007/relationships/hdphoto" Target="../media/hdphoto29.wdp"/></Relationships>
</file>

<file path=ppt/slides/_rels/slide52.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49.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34.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14.jpg"/><Relationship Id="rId2" Type="http://schemas.openxmlformats.org/officeDocument/2006/relationships/slideLayout" Target="../slideLayouts/slideLayout469.xml"/><Relationship Id="rId1" Type="http://schemas.openxmlformats.org/officeDocument/2006/relationships/tags" Target="../tags/tag35.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15.jpg"/><Relationship Id="rId2" Type="http://schemas.openxmlformats.org/officeDocument/2006/relationships/slideLayout" Target="../slideLayouts/slideLayout469.xml"/><Relationship Id="rId1" Type="http://schemas.openxmlformats.org/officeDocument/2006/relationships/tags" Target="../tags/tag36.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16.jpg"/><Relationship Id="rId2" Type="http://schemas.openxmlformats.org/officeDocument/2006/relationships/slideLayout" Target="../slideLayouts/slideLayout469.xml"/><Relationship Id="rId1" Type="http://schemas.openxmlformats.org/officeDocument/2006/relationships/tags" Target="../tags/tag37.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17.jpg"/><Relationship Id="rId2" Type="http://schemas.openxmlformats.org/officeDocument/2006/relationships/slideLayout" Target="../slideLayouts/slideLayout469.xml"/><Relationship Id="rId1" Type="http://schemas.openxmlformats.org/officeDocument/2006/relationships/tags" Target="../tags/tag38.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113.png"/></Relationships>
</file>

<file path=ppt/slides/_rels/slide57.xml.rels><?xml version="1.0" encoding="UTF-8" standalone="yes"?>
<Relationships xmlns="http://schemas.openxmlformats.org/package/2006/relationships"><Relationship Id="rId8" Type="http://schemas.microsoft.com/office/2007/relationships/hdphoto" Target="../media/hdphoto32.wdp"/><Relationship Id="rId3" Type="http://schemas.openxmlformats.org/officeDocument/2006/relationships/notesSlide" Target="../notesSlides/notesSlide54.xml"/><Relationship Id="rId7" Type="http://schemas.openxmlformats.org/officeDocument/2006/relationships/image" Target="../media/image120.png"/><Relationship Id="rId2" Type="http://schemas.openxmlformats.org/officeDocument/2006/relationships/slideLayout" Target="../slideLayouts/slideLayout480.xml"/><Relationship Id="rId1" Type="http://schemas.openxmlformats.org/officeDocument/2006/relationships/tags" Target="../tags/tag39.xml"/><Relationship Id="rId6" Type="http://schemas.microsoft.com/office/2007/relationships/hdphoto" Target="../media/hdphoto31.wdp"/><Relationship Id="rId5" Type="http://schemas.openxmlformats.org/officeDocument/2006/relationships/image" Target="../media/image119.png"/><Relationship Id="rId4" Type="http://schemas.openxmlformats.org/officeDocument/2006/relationships/image" Target="../media/image118.jpeg"/></Relationships>
</file>

<file path=ppt/slides/_rels/slide58.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55.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40.xml"/><Relationship Id="rId6" Type="http://schemas.openxmlformats.org/officeDocument/2006/relationships/image" Target="../media/image100.jpg"/><Relationship Id="rId5" Type="http://schemas.microsoft.com/office/2007/relationships/hdphoto" Target="../media/hdphoto28.wdp"/><Relationship Id="rId4" Type="http://schemas.openxmlformats.org/officeDocument/2006/relationships/image" Target="../media/image121.png"/><Relationship Id="rId9" Type="http://schemas.openxmlformats.org/officeDocument/2006/relationships/image" Target="../media/image103.png"/></Relationships>
</file>

<file path=ppt/slides/_rels/slide59.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notesSlide" Target="../notesSlides/notesSlide56.xml"/><Relationship Id="rId7" Type="http://schemas.openxmlformats.org/officeDocument/2006/relationships/image" Target="../media/image102.png"/><Relationship Id="rId2" Type="http://schemas.openxmlformats.org/officeDocument/2006/relationships/slideLayout" Target="../slideLayouts/slideLayout469.xml"/><Relationship Id="rId1" Type="http://schemas.openxmlformats.org/officeDocument/2006/relationships/tags" Target="../tags/tag41.xml"/><Relationship Id="rId6" Type="http://schemas.openxmlformats.org/officeDocument/2006/relationships/image" Target="../media/image100.jpg"/><Relationship Id="rId5" Type="http://schemas.microsoft.com/office/2007/relationships/hdphoto" Target="../media/hdphoto28.wdp"/><Relationship Id="rId4" Type="http://schemas.openxmlformats.org/officeDocument/2006/relationships/image" Target="../media/image121.pn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58.xml"/><Relationship Id="rId1" Type="http://schemas.openxmlformats.org/officeDocument/2006/relationships/tags" Target="../tags/tag1.xml"/><Relationship Id="rId4" Type="http://schemas.openxmlformats.org/officeDocument/2006/relationships/image" Target="../media/image43.jp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58.xml"/><Relationship Id="rId1" Type="http://schemas.openxmlformats.org/officeDocument/2006/relationships/tags" Target="../tags/tag42.xml"/><Relationship Id="rId4" Type="http://schemas.openxmlformats.org/officeDocument/2006/relationships/image" Target="../media/image122.jp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58.xml"/><Relationship Id="rId1" Type="http://schemas.openxmlformats.org/officeDocument/2006/relationships/tags" Target="../tags/tag43.xml"/><Relationship Id="rId5" Type="http://schemas.openxmlformats.org/officeDocument/2006/relationships/image" Target="../media/image124.jpg"/><Relationship Id="rId4" Type="http://schemas.openxmlformats.org/officeDocument/2006/relationships/image" Target="../media/image123.jp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58.xml"/><Relationship Id="rId1" Type="http://schemas.openxmlformats.org/officeDocument/2006/relationships/tags" Target="../tags/tag44.xml"/><Relationship Id="rId5" Type="http://schemas.openxmlformats.org/officeDocument/2006/relationships/image" Target="../media/image125.jpg"/><Relationship Id="rId4" Type="http://schemas.openxmlformats.org/officeDocument/2006/relationships/image" Target="../media/image123.jp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458.xml"/><Relationship Id="rId1" Type="http://schemas.openxmlformats.org/officeDocument/2006/relationships/tags" Target="../tags/tag45.xml"/><Relationship Id="rId5" Type="http://schemas.openxmlformats.org/officeDocument/2006/relationships/image" Target="../media/image126.jpg"/><Relationship Id="rId4" Type="http://schemas.openxmlformats.org/officeDocument/2006/relationships/image" Target="../media/image123.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58.xml"/><Relationship Id="rId1" Type="http://schemas.openxmlformats.org/officeDocument/2006/relationships/tags" Target="../tags/tag46.xml"/><Relationship Id="rId5" Type="http://schemas.openxmlformats.org/officeDocument/2006/relationships/image" Target="../media/image127.jpg"/><Relationship Id="rId4" Type="http://schemas.openxmlformats.org/officeDocument/2006/relationships/image" Target="../media/image123.jp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58.xml"/><Relationship Id="rId1" Type="http://schemas.openxmlformats.org/officeDocument/2006/relationships/tags" Target="../tags/tag47.xml"/><Relationship Id="rId5" Type="http://schemas.openxmlformats.org/officeDocument/2006/relationships/image" Target="../media/image128.jpg"/><Relationship Id="rId4" Type="http://schemas.openxmlformats.org/officeDocument/2006/relationships/image" Target="../media/image123.jp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458.xml"/><Relationship Id="rId1" Type="http://schemas.openxmlformats.org/officeDocument/2006/relationships/tags" Target="../tags/tag48.xml"/><Relationship Id="rId6" Type="http://schemas.microsoft.com/office/2007/relationships/hdphoto" Target="../media/hdphoto33.wdp"/><Relationship Id="rId5" Type="http://schemas.openxmlformats.org/officeDocument/2006/relationships/image" Target="../media/image129.png"/><Relationship Id="rId4" Type="http://schemas.openxmlformats.org/officeDocument/2006/relationships/image" Target="../media/image123.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58.xml"/><Relationship Id="rId1" Type="http://schemas.openxmlformats.org/officeDocument/2006/relationships/tags" Target="../tags/tag49.xml"/><Relationship Id="rId5" Type="http://schemas.openxmlformats.org/officeDocument/2006/relationships/image" Target="../media/image130.jpg"/><Relationship Id="rId4" Type="http://schemas.openxmlformats.org/officeDocument/2006/relationships/image" Target="../media/image123.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458.xml"/><Relationship Id="rId1" Type="http://schemas.openxmlformats.org/officeDocument/2006/relationships/tags" Target="../tags/tag50.xml"/><Relationship Id="rId5" Type="http://schemas.openxmlformats.org/officeDocument/2006/relationships/image" Target="../media/image131.jpg"/><Relationship Id="rId4" Type="http://schemas.openxmlformats.org/officeDocument/2006/relationships/image" Target="../media/image123.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458.xml"/><Relationship Id="rId1" Type="http://schemas.openxmlformats.org/officeDocument/2006/relationships/tags" Target="../tags/tag51.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458.xml"/><Relationship Id="rId1" Type="http://schemas.openxmlformats.org/officeDocument/2006/relationships/tags" Target="../tags/tag2.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58.xml"/><Relationship Id="rId1" Type="http://schemas.openxmlformats.org/officeDocument/2006/relationships/tags" Target="../tags/tag52.xml"/><Relationship Id="rId4" Type="http://schemas.openxmlformats.org/officeDocument/2006/relationships/image" Target="../media/image132.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14.xml"/></Relationships>
</file>

<file path=ppt/slides/_rels/slide73.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notesSlide" Target="../notesSlides/notesSlide68.xml"/><Relationship Id="rId1" Type="http://schemas.openxmlformats.org/officeDocument/2006/relationships/slideLayout" Target="../slideLayouts/slideLayout3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43.xml"/></Relationships>
</file>

<file path=ppt/slides/_rels/slide7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4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18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58.xml"/><Relationship Id="rId1" Type="http://schemas.openxmlformats.org/officeDocument/2006/relationships/tags" Target="../tags/tag3.xml"/><Relationship Id="rId4" Type="http://schemas.openxmlformats.org/officeDocument/2006/relationships/image" Target="../media/image46.jpg"/></Relationships>
</file>

<file path=ppt/slides/_rels/slide8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4.xml"/><Relationship Id="rId1" Type="http://schemas.openxmlformats.org/officeDocument/2006/relationships/slideLayout" Target="../slideLayouts/slideLayout20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7.xml"/><Relationship Id="rId1" Type="http://schemas.openxmlformats.org/officeDocument/2006/relationships/slideLayout" Target="../slideLayouts/slideLayout2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2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22.xml"/></Relationships>
</file>

<file path=ppt/slides/_rels/slide8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1.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notesSlide" Target="../notesSlides/notesSlide6.xml"/><Relationship Id="rId7" Type="http://schemas.openxmlformats.org/officeDocument/2006/relationships/image" Target="../media/image49.png"/><Relationship Id="rId2" Type="http://schemas.openxmlformats.org/officeDocument/2006/relationships/slideLayout" Target="../slideLayouts/slideLayout458.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48.png"/><Relationship Id="rId4" Type="http://schemas.openxmlformats.org/officeDocument/2006/relationships/image" Target="../media/image4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3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56.xml"/></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84.xml"/><Relationship Id="rId1" Type="http://schemas.openxmlformats.org/officeDocument/2006/relationships/slideLayout" Target="../slideLayouts/slideLayout189.xml"/></Relationships>
</file>

<file path=ppt/slides/_rels/slide9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85.xml"/><Relationship Id="rId1" Type="http://schemas.openxmlformats.org/officeDocument/2006/relationships/slideLayout" Target="../slideLayouts/slideLayout189.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6.xml"/><Relationship Id="rId1" Type="http://schemas.openxmlformats.org/officeDocument/2006/relationships/slideLayout" Target="../slideLayouts/slideLayout18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90.xml"/><Relationship Id="rId1" Type="http://schemas.openxmlformats.org/officeDocument/2006/relationships/slideLayout" Target="../slideLayouts/slideLayout1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02" name="Picture 2" descr="Tongues of Fire - God Stalkers">
            <a:extLst>
              <a:ext uri="{FF2B5EF4-FFF2-40B4-BE49-F238E27FC236}">
                <a16:creationId xmlns:a16="http://schemas.microsoft.com/office/drawing/2014/main" id="{7A018AA9-B1E0-E14A-B7E7-7AC180C769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08" r="14737"/>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65218" name="Rectangle 1"/>
          <p:cNvSpPr>
            <a:spLocks noChangeArrowheads="1"/>
          </p:cNvSpPr>
          <p:nvPr/>
        </p:nvSpPr>
        <p:spPr bwMode="auto">
          <a:xfrm>
            <a:off x="5987142" y="3918856"/>
            <a:ext cx="3156857" cy="2939143"/>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itle 2"/>
          <p:cNvSpPr>
            <a:spLocks noGrp="1"/>
          </p:cNvSpPr>
          <p:nvPr>
            <p:ph type="title" idx="4294967295"/>
          </p:nvPr>
        </p:nvSpPr>
        <p:spPr>
          <a:xfrm>
            <a:off x="5272314" y="3790817"/>
            <a:ext cx="3439886" cy="2035625"/>
          </a:xfrm>
        </p:spPr>
        <p:txBody>
          <a:bodyPr/>
          <a:lstStyle/>
          <a:p>
            <a:pPr rtl="1"/>
            <a:r>
              <a:rPr lang="ar-SA" sz="6600" dirty="0">
                <a:cs typeface="Arial" panose="020B0604020202020204" pitchFamily="34" charset="0"/>
              </a:rPr>
              <a:t>يعقوب ٣-٥</a:t>
            </a:r>
          </a:p>
        </p:txBody>
      </p:sp>
      <p:sp>
        <p:nvSpPr>
          <p:cNvPr id="2" name="Rectangle 1">
            <a:extLst>
              <a:ext uri="{FF2B5EF4-FFF2-40B4-BE49-F238E27FC236}">
                <a16:creationId xmlns:a16="http://schemas.microsoft.com/office/drawing/2014/main" id="{409B88F7-DC5F-9AAC-4ED8-F7A7797F429F}"/>
              </a:ext>
            </a:extLst>
          </p:cNvPr>
          <p:cNvSpPr>
            <a:spLocks noChangeArrowheads="1"/>
          </p:cNvSpPr>
          <p:nvPr/>
        </p:nvSpPr>
        <p:spPr bwMode="auto">
          <a:xfrm>
            <a:off x="-36512" y="6367581"/>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 </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3628013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A0318-6038-441A-8319-FB150489D53D}"/>
              </a:ext>
            </a:extLst>
          </p:cNvPr>
          <p:cNvPicPr>
            <a:picLocks noChangeAspect="1"/>
          </p:cNvPicPr>
          <p:nvPr/>
        </p:nvPicPr>
        <p:blipFill rotWithShape="1">
          <a:blip r:embed="rId4">
            <a:extLst>
              <a:ext uri="{28A0092B-C50C-407E-A947-70E740481C1C}">
                <a14:useLocalDpi xmlns:a14="http://schemas.microsoft.com/office/drawing/2010/main" val="0"/>
              </a:ext>
            </a:extLst>
          </a:blip>
          <a:srcRect r="9167"/>
          <a:stretch/>
        </p:blipFill>
        <p:spPr>
          <a:xfrm>
            <a:off x="193795" y="209810"/>
            <a:ext cx="8751851" cy="6419589"/>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95127C1F-68BE-44C7-9946-2F4CBF039D7C}"/>
              </a:ext>
            </a:extLst>
          </p:cNvPr>
          <p:cNvSpPr txBox="1"/>
          <p:nvPr/>
        </p:nvSpPr>
        <p:spPr>
          <a:xfrm>
            <a:off x="198354" y="5557902"/>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ترويض اللسان</a:t>
            </a:r>
            <a:endParaRPr kumimoji="0" lang="en-US" sz="3600" b="1" i="0"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
        <p:nvSpPr>
          <p:cNvPr id="9" name="TextBox 8">
            <a:extLst>
              <a:ext uri="{FF2B5EF4-FFF2-40B4-BE49-F238E27FC236}">
                <a16:creationId xmlns:a16="http://schemas.microsoft.com/office/drawing/2014/main" id="{F7A2C5EC-C82B-4420-B006-C74C4988454F}"/>
              </a:ext>
            </a:extLst>
          </p:cNvPr>
          <p:cNvSpPr txBox="1"/>
          <p:nvPr/>
        </p:nvSpPr>
        <p:spPr>
          <a:xfrm>
            <a:off x="214076" y="6063414"/>
            <a:ext cx="873157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يعقوب 3: 1-12</a:t>
            </a:r>
            <a:endParaRPr kumimoji="0" lang="en-US" sz="3200" b="1" i="0" u="none" strike="noStrike" kern="1200" cap="all" spc="0" normalizeH="0" baseline="0" noProof="0" dirty="0">
              <a:ln w="12700" cmpd="sng">
                <a:solidFill>
                  <a:srgbClr val="960000"/>
                </a:solidFill>
                <a:prstDash val="solid"/>
              </a:ln>
              <a:solidFill>
                <a:prstClr val="white"/>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05548687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0353" name="Picture 2" descr="IMG_696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3267" name="Rectangle 3"/>
          <p:cNvSpPr>
            <a:spLocks noGrp="1" noChangeArrowheads="1"/>
          </p:cNvSpPr>
          <p:nvPr>
            <p:ph type="ctrTitle"/>
          </p:nvPr>
        </p:nvSpPr>
        <p:spPr>
          <a:xfrm>
            <a:off x="609600" y="5791200"/>
            <a:ext cx="7772400" cy="914400"/>
          </a:xfrm>
        </p:spPr>
        <p:txBody>
          <a:bodyPr/>
          <a:lstStyle/>
          <a:p>
            <a:pPr eaLnBrk="1" hangingPunct="1">
              <a:defRPr/>
            </a:pPr>
            <a:r>
              <a:rPr lang="ar-JO" dirty="0">
                <a:cs typeface="Arial" panose="020B0604020202020204" pitchFamily="34" charset="0"/>
              </a:rPr>
              <a:t>القس كاب والعائلة</a:t>
            </a:r>
            <a:endParaRPr lang="en-US" dirty="0">
              <a:cs typeface="Arial" panose="020B0604020202020204" pitchFamily="34" charset="0"/>
            </a:endParaRPr>
          </a:p>
        </p:txBody>
      </p:sp>
      <p:sp>
        <p:nvSpPr>
          <p:cNvPr id="1163268" name="Rectangle 4"/>
          <p:cNvSpPr>
            <a:spLocks noGrp="1" noChangeArrowheads="1"/>
          </p:cNvSpPr>
          <p:nvPr>
            <p:ph type="subTitle" idx="1"/>
          </p:nvPr>
        </p:nvSpPr>
        <p:spPr>
          <a:xfrm>
            <a:off x="0" y="3200400"/>
            <a:ext cx="2209800" cy="762000"/>
          </a:xfrm>
        </p:spPr>
        <p:txBody>
          <a:bodyPr/>
          <a:lstStyle/>
          <a:p>
            <a:pPr eaLnBrk="1" hangingPunct="1">
              <a:buFont typeface="Wingdings" charset="0"/>
              <a:buNone/>
              <a:defRPr/>
            </a:pPr>
            <a:r>
              <a:rPr lang="ar-JO" b="1" dirty="0">
                <a:latin typeface="Arial" panose="020B0604020202020204" pitchFamily="34" charset="0"/>
                <a:cs typeface="Arial" panose="020B0604020202020204" pitchFamily="34" charset="0"/>
              </a:rPr>
              <a:t>دافني</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8432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MIT Profs</a:t>
            </a:r>
          </a:p>
        </p:txBody>
      </p:sp>
      <p:sp>
        <p:nvSpPr>
          <p:cNvPr id="742402" name="Rectangle 3"/>
          <p:cNvSpPr>
            <a:spLocks noGrp="1" noChangeArrowheads="1"/>
          </p:cNvSpPr>
          <p:nvPr>
            <p:ph type="body" idx="1"/>
          </p:nvPr>
        </p:nvSpPr>
        <p:spPr/>
        <p:txBody>
          <a:bodyPr/>
          <a:lstStyle/>
          <a:p>
            <a:pPr eaLnBrk="1" hangingPunct="1"/>
            <a:endParaRPr lang="en-US" dirty="0">
              <a:ea typeface="ＭＳ Ｐゴシック" charset="0"/>
              <a:cs typeface="ＭＳ Ｐゴシック" charset="0"/>
            </a:endParaRPr>
          </a:p>
        </p:txBody>
      </p:sp>
      <p:pic>
        <p:nvPicPr>
          <p:cNvPr id="742403" name="Picture 4" descr="IMG_706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961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184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Pastor </a:t>
            </a:r>
            <a:r>
              <a:rPr lang="en-US" dirty="0" err="1">
                <a:ea typeface="ＭＳ Ｐゴシック" charset="0"/>
                <a:cs typeface="ＭＳ Ｐゴシック" charset="0"/>
              </a:rPr>
              <a:t>Khai</a:t>
            </a:r>
            <a:r>
              <a:rPr lang="en-US" dirty="0">
                <a:ea typeface="ＭＳ Ｐゴシック" charset="0"/>
                <a:cs typeface="ＭＳ Ｐゴシック" charset="0"/>
              </a:rPr>
              <a:t> Za Dal</a:t>
            </a:r>
          </a:p>
        </p:txBody>
      </p:sp>
      <p:sp>
        <p:nvSpPr>
          <p:cNvPr id="744450" name="Rectangle 3"/>
          <p:cNvSpPr>
            <a:spLocks noGrp="1" noChangeArrowheads="1"/>
          </p:cNvSpPr>
          <p:nvPr>
            <p:ph type="body" idx="1"/>
          </p:nvPr>
        </p:nvSpPr>
        <p:spPr/>
        <p:txBody>
          <a:bodyPr/>
          <a:lstStyle/>
          <a:p>
            <a:pPr eaLnBrk="1" hangingPunct="1"/>
            <a:endParaRPr lang="en-US" dirty="0">
              <a:ea typeface="ＭＳ Ｐゴシック" charset="0"/>
              <a:cs typeface="ＭＳ Ｐゴシック" charset="0"/>
            </a:endParaRPr>
          </a:p>
        </p:txBody>
      </p:sp>
      <p:pic>
        <p:nvPicPr>
          <p:cNvPr id="744451" name="Picture 4" descr="IMG_70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158875"/>
            <a:ext cx="14347826" cy="1076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202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Pastor &amp; Mrs. </a:t>
            </a:r>
            <a:r>
              <a:rPr lang="en-US" dirty="0" err="1">
                <a:ea typeface="ＭＳ Ｐゴシック" charset="0"/>
                <a:cs typeface="ＭＳ Ｐゴシック" charset="0"/>
              </a:rPr>
              <a:t>Khai</a:t>
            </a:r>
            <a:endParaRPr lang="en-US" dirty="0">
              <a:ea typeface="ＭＳ Ｐゴシック" charset="0"/>
              <a:cs typeface="ＭＳ Ｐゴシック" charset="0"/>
            </a:endParaRPr>
          </a:p>
        </p:txBody>
      </p:sp>
      <p:sp>
        <p:nvSpPr>
          <p:cNvPr id="746498" name="Rectangle 3"/>
          <p:cNvSpPr>
            <a:spLocks noGrp="1" noChangeArrowheads="1"/>
          </p:cNvSpPr>
          <p:nvPr>
            <p:ph type="body" idx="1"/>
          </p:nvPr>
        </p:nvSpPr>
        <p:spPr/>
        <p:txBody>
          <a:bodyPr/>
          <a:lstStyle/>
          <a:p>
            <a:pPr eaLnBrk="1" hangingPunct="1"/>
            <a:endParaRPr lang="en-US" dirty="0">
              <a:ea typeface="ＭＳ Ｐゴシック" charset="0"/>
              <a:cs typeface="ＭＳ Ｐゴシック" charset="0"/>
            </a:endParaRPr>
          </a:p>
        </p:txBody>
      </p:sp>
      <p:pic>
        <p:nvPicPr>
          <p:cNvPr id="746499" name="Picture 4" descr="IMG_70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68275"/>
            <a:ext cx="14347826" cy="1076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85067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Pastor </a:t>
            </a:r>
            <a:r>
              <a:rPr lang="en-US" dirty="0" err="1">
                <a:ea typeface="ＭＳ Ｐゴシック" charset="0"/>
                <a:cs typeface="ＭＳ Ｐゴシック" charset="0"/>
              </a:rPr>
              <a:t>Khai</a:t>
            </a:r>
            <a:r>
              <a:rPr lang="fr-FR" altLang="ja-JP" dirty="0">
                <a:ea typeface="ＭＳ Ｐゴシック" charset="0"/>
                <a:cs typeface="ＭＳ Ｐゴシック" charset="0"/>
              </a:rPr>
              <a:t>'</a:t>
            </a:r>
            <a:r>
              <a:rPr lang="en-US" altLang="ja-JP" dirty="0">
                <a:ea typeface="ＭＳ Ｐゴシック" charset="0"/>
                <a:cs typeface="ＭＳ Ｐゴシック" charset="0"/>
              </a:rPr>
              <a:t>s daughter will attend SBC</a:t>
            </a:r>
            <a:endParaRPr lang="en-US" dirty="0">
              <a:ea typeface="ＭＳ Ｐゴシック" charset="0"/>
              <a:cs typeface="ＭＳ Ｐゴシック" charset="0"/>
            </a:endParaRPr>
          </a:p>
        </p:txBody>
      </p:sp>
      <p:sp>
        <p:nvSpPr>
          <p:cNvPr id="748546" name="Rectangle 3"/>
          <p:cNvSpPr>
            <a:spLocks noGrp="1" noChangeArrowheads="1"/>
          </p:cNvSpPr>
          <p:nvPr>
            <p:ph type="body" idx="1"/>
          </p:nvPr>
        </p:nvSpPr>
        <p:spPr/>
        <p:txBody>
          <a:bodyPr/>
          <a:lstStyle/>
          <a:p>
            <a:pPr eaLnBrk="1" hangingPunct="1"/>
            <a:endParaRPr lang="en-US" dirty="0">
              <a:ea typeface="ＭＳ Ｐゴシック" charset="0"/>
              <a:cs typeface="ＭＳ Ｐゴシック" charset="0"/>
            </a:endParaRPr>
          </a:p>
        </p:txBody>
      </p:sp>
      <p:pic>
        <p:nvPicPr>
          <p:cNvPr id="748547" name="Picture 4" descr="IMG_706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11049000" cy="8286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486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defRPr/>
            </a:pPr>
            <a:r>
              <a:rPr lang="ar-JO" b="1" dirty="0">
                <a:latin typeface="Arial" panose="020B0604020202020204" pitchFamily="34" charset="0"/>
                <a:cs typeface="Arial" panose="020B0604020202020204" pitchFamily="34" charset="0"/>
              </a:rPr>
              <a:t>كيف يمكننا التحلي بالصبر؟</a:t>
            </a:r>
            <a:endParaRPr lang="en-US" b="1" dirty="0">
              <a:latin typeface="Arial" panose="020B0604020202020204" pitchFamily="34" charset="0"/>
              <a:cs typeface="Arial" panose="020B0604020202020204" pitchFamily="34" charset="0"/>
            </a:endParaRPr>
          </a:p>
        </p:txBody>
      </p:sp>
      <p:sp>
        <p:nvSpPr>
          <p:cNvPr id="657411" name="Rectangle 3"/>
          <p:cNvSpPr>
            <a:spLocks noGrp="1" noChangeArrowheads="1"/>
          </p:cNvSpPr>
          <p:nvPr>
            <p:ph type="body" idx="1"/>
          </p:nvPr>
        </p:nvSpPr>
        <p:spPr>
          <a:effectLst/>
        </p:spPr>
        <p:txBody>
          <a:bodyPr/>
          <a:lstStyle/>
          <a:p>
            <a:pPr algn="r" rtl="1" eaLnBrk="1" hangingPunct="1">
              <a:defRPr/>
            </a:pPr>
            <a:r>
              <a:rPr lang="ar-JO" b="1" dirty="0">
                <a:latin typeface="Arial" panose="020B0604020202020204" pitchFamily="34" charset="0"/>
                <a:cs typeface="Arial" panose="020B0604020202020204" pitchFamily="34" charset="0"/>
              </a:rPr>
              <a:t>أنظروا إلى مجيء الرب (5: 7)</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توقفوا عن الأنين بعضكم على بعض (5: 9)</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توقفوا عن تقديم وعود سريعة (5: 12)</a:t>
            </a:r>
            <a:endParaRPr lang="en-US" b="1" dirty="0">
              <a:latin typeface="Arial" panose="020B0604020202020204" pitchFamily="34" charset="0"/>
              <a:cs typeface="Arial" panose="020B0604020202020204" pitchFamily="34" charset="0"/>
            </a:endParaRPr>
          </a:p>
          <a:p>
            <a:pPr algn="r" rtl="1" eaLnBrk="1" hangingPunct="1">
              <a:defRPr/>
            </a:pPr>
            <a:r>
              <a:rPr lang="ar-JO" b="1" dirty="0">
                <a:latin typeface="Arial" panose="020B0604020202020204" pitchFamily="34" charset="0"/>
                <a:cs typeface="Arial" panose="020B0604020202020204" pitchFamily="34" charset="0"/>
              </a:rPr>
              <a:t>اقتدوا بأمثلة على المثابرة (5: 7، 10، 11)</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5876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dirty="0">
              <a:solidFill>
                <a:srgbClr val="FFFFCC"/>
              </a:solidFill>
              <a:latin typeface="Arial" panose="020B0604020202020204" pitchFamily="34" charset="0"/>
              <a:ea typeface="ＭＳ Ｐゴシック" charset="0"/>
              <a:cs typeface="Arial" panose="020B0604020202020204" pitchFamily="34" charset="0"/>
            </a:endParaRPr>
          </a:p>
        </p:txBody>
      </p:sp>
      <p:pic>
        <p:nvPicPr>
          <p:cNvPr id="754690" name="Picture 5" descr="Tumee Guit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4691" name="Rectangle 2"/>
          <p:cNvSpPr>
            <a:spLocks noGrp="1" noChangeArrowheads="1"/>
          </p:cNvSpPr>
          <p:nvPr>
            <p:ph type="ctrTitle"/>
          </p:nvPr>
        </p:nvSpPr>
        <p:spPr>
          <a:xfrm>
            <a:off x="6858000" y="0"/>
            <a:ext cx="2286000" cy="1143000"/>
          </a:xfrm>
          <a:solidFill>
            <a:srgbClr val="000000"/>
          </a:solidFill>
        </p:spPr>
        <p:txBody>
          <a:bodyPr/>
          <a:lstStyle/>
          <a:p>
            <a:pPr algn="ctr" eaLnBrk="1" hangingPunct="1"/>
            <a:r>
              <a:rPr lang="ar-JO" b="1" i="0" dirty="0">
                <a:latin typeface="Arial" panose="020B0604020202020204" pitchFamily="34" charset="0"/>
                <a:cs typeface="Arial" panose="020B0604020202020204" pitchFamily="34" charset="0"/>
              </a:rPr>
              <a:t>تومي</a:t>
            </a:r>
            <a:endParaRPr lang="en-US" b="1" i="0" dirty="0">
              <a:latin typeface="Arial" panose="020B0604020202020204" pitchFamily="34" charset="0"/>
              <a:cs typeface="Arial" panose="020B0604020202020204" pitchFamily="34" charset="0"/>
            </a:endParaRPr>
          </a:p>
        </p:txBody>
      </p:sp>
      <p:sp>
        <p:nvSpPr>
          <p:cNvPr id="1305603" name="Rectangle 3"/>
          <p:cNvSpPr>
            <a:spLocks noGrp="1" noChangeArrowheads="1"/>
          </p:cNvSpPr>
          <p:nvPr>
            <p:ph type="subTitle" idx="1"/>
          </p:nvPr>
        </p:nvSpPr>
        <p:spPr>
          <a:xfrm>
            <a:off x="1371600" y="5486400"/>
            <a:ext cx="6400800" cy="12192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mn-ea"/>
                <a:cs typeface="Arial" panose="020B0604020202020204" pitchFamily="34" charset="0"/>
              </a:rPr>
              <a:t>قائد منغولي مهم يحتاج</a:t>
            </a:r>
          </a:p>
          <a:p>
            <a:pPr eaLnBrk="1" hangingPunct="1">
              <a:defRPr/>
            </a:pPr>
            <a:r>
              <a:rPr lang="ar-JO" b="1" dirty="0">
                <a:latin typeface="Arial" panose="020B0604020202020204" pitchFamily="34" charset="0"/>
                <a:ea typeface="+mn-ea"/>
                <a:cs typeface="Arial" panose="020B0604020202020204" pitchFamily="34" charset="0"/>
              </a:rPr>
              <a:t>إلى سكن من حزيران إلى تموز</a:t>
            </a:r>
            <a:endParaRPr lang="en-US" b="1" dirty="0">
              <a:latin typeface="Arial" panose="020B0604020202020204" pitchFamily="34" charset="0"/>
              <a:ea typeface="+mn-ea"/>
              <a:cs typeface="Arial" panose="020B0604020202020204" pitchFamily="34" charset="0"/>
            </a:endParaRPr>
          </a:p>
        </p:txBody>
      </p:sp>
      <p:pic>
        <p:nvPicPr>
          <p:cNvPr id="1305606" name="Picture 6" descr="Tumee Pulp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0"/>
            <a:ext cx="51054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0075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305606"/>
                                        </p:tgtEl>
                                        <p:attrNameLst>
                                          <p:attrName>style.visibility</p:attrName>
                                        </p:attrNameLst>
                                      </p:cBhvr>
                                      <p:to>
                                        <p:strVal val="visible"/>
                                      </p:to>
                                    </p:set>
                                    <p:animEffect transition="in" filter="box(in)">
                                      <p:cBhvr>
                                        <p:cTn id="7" dur="500"/>
                                        <p:tgtEl>
                                          <p:spTgt spid="130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6737" name="Rectangle 4"/>
          <p:cNvSpPr>
            <a:spLocks noGrp="1" noChangeArrowheads="1"/>
          </p:cNvSpPr>
          <p:nvPr>
            <p:ph type="title" idx="4294967295"/>
          </p:nvPr>
        </p:nvSpPr>
        <p:spPr>
          <a:xfrm>
            <a:off x="1905000" y="762000"/>
            <a:ext cx="5638800" cy="1219200"/>
          </a:xfrm>
        </p:spPr>
        <p:txBody>
          <a:bodyPr/>
          <a:lstStyle/>
          <a:p>
            <a:pPr eaLnBrk="1" hangingPunct="1"/>
            <a:r>
              <a:rPr lang="en-US" b="1" i="0" dirty="0">
                <a:latin typeface="Arial" panose="020B0604020202020204" pitchFamily="34" charset="0"/>
                <a:cs typeface="Arial" panose="020B0604020202020204" pitchFamily="34" charset="0"/>
              </a:rPr>
              <a:t>Hebrews 11:1</a:t>
            </a:r>
          </a:p>
        </p:txBody>
      </p:sp>
      <p:pic>
        <p:nvPicPr>
          <p:cNvPr id="756738" name="Picture 2" descr="baby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685800"/>
            <a:ext cx="6537325" cy="3325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9" name="Text Box 3"/>
          <p:cNvSpPr txBox="1">
            <a:spLocks noChangeArrowheads="1"/>
          </p:cNvSpPr>
          <p:nvPr/>
        </p:nvSpPr>
        <p:spPr bwMode="auto">
          <a:xfrm>
            <a:off x="335761" y="4343400"/>
            <a:ext cx="8321021"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sz="3200" b="1" dirty="0">
                <a:solidFill>
                  <a:srgbClr val="FFFFFF"/>
                </a:solidFill>
                <a:latin typeface="Arial" panose="020B0604020202020204" pitchFamily="34" charset="0"/>
                <a:cs typeface="Arial" panose="020B0604020202020204" pitchFamily="34" charset="0"/>
              </a:rPr>
              <a:t>أما الإيمان فهو الثقة بما يرجى والإيقان بأمور لا ترى</a:t>
            </a:r>
            <a:endParaRPr lang="en-GB" sz="3200" b="1" dirty="0">
              <a:solidFill>
                <a:srgbClr val="FFFFFF"/>
              </a:solidFill>
              <a:latin typeface="Arial" panose="020B0604020202020204" pitchFamily="34" charset="0"/>
              <a:cs typeface="Arial" panose="020B0604020202020204" pitchFamily="34" charset="0"/>
            </a:endParaRPr>
          </a:p>
          <a:p>
            <a:pPr algn="ctr" defTabSz="914400" fontAlgn="base">
              <a:spcBef>
                <a:spcPct val="50000"/>
              </a:spcBef>
              <a:spcAft>
                <a:spcPct val="0"/>
              </a:spcAft>
            </a:pPr>
            <a:r>
              <a:rPr lang="en-GB" sz="3200" b="1" dirty="0">
                <a:solidFill>
                  <a:srgbClr val="FFFFFF"/>
                </a:solidFill>
                <a:latin typeface="Arial" panose="020B0604020202020204" pitchFamily="34" charset="0"/>
                <a:cs typeface="Arial" panose="020B0604020202020204" pitchFamily="34" charset="0"/>
              </a:rPr>
              <a:t>  </a:t>
            </a:r>
            <a:r>
              <a:rPr lang="ar-JO" sz="3200" b="1" dirty="0">
                <a:solidFill>
                  <a:srgbClr val="FFFFFF"/>
                </a:solidFill>
                <a:latin typeface="Arial" panose="020B0604020202020204" pitchFamily="34" charset="0"/>
                <a:cs typeface="Arial" panose="020B0604020202020204" pitchFamily="34" charset="0"/>
              </a:rPr>
              <a:t>عبرانيين 11: 1</a:t>
            </a:r>
            <a:endParaRPr lang="en-US" sz="32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9503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pPr algn="ctr"/>
            <a:r>
              <a:rPr lang="ar-JO" dirty="0">
                <a:solidFill>
                  <a:srgbClr val="0000FF"/>
                </a:solidFill>
                <a:cs typeface="Arial" panose="020B0604020202020204" pitchFamily="34" charset="0"/>
              </a:rPr>
              <a:t>شفاء إلهي اليوم</a:t>
            </a:r>
            <a:endParaRPr lang="en-US" dirty="0">
              <a:solidFill>
                <a:srgbClr val="0000FF"/>
              </a:solidFill>
              <a:cs typeface="Arial" panose="020B0604020202020204" pitchFamily="34" charset="0"/>
            </a:endParaRPr>
          </a:p>
        </p:txBody>
      </p:sp>
      <p:sp>
        <p:nvSpPr>
          <p:cNvPr id="758786" name="Rectangle 3"/>
          <p:cNvSpPr>
            <a:spLocks noGrp="1" noChangeArrowheads="1"/>
          </p:cNvSpPr>
          <p:nvPr>
            <p:ph type="subTitle" idx="1"/>
          </p:nvPr>
        </p:nvSpPr>
        <p:spPr>
          <a:xfrm>
            <a:off x="3200400" y="4953000"/>
            <a:ext cx="5257800" cy="1143000"/>
          </a:xfrm>
        </p:spPr>
        <p:txBody>
          <a:bodyPr/>
          <a:lstStyle/>
          <a:p>
            <a:pPr algn="ctr"/>
            <a:r>
              <a:rPr lang="ar-JO" dirty="0">
                <a:solidFill>
                  <a:srgbClr val="0000FF"/>
                </a:solidFill>
                <a:cs typeface="Arial" panose="020B0604020202020204" pitchFamily="34" charset="0"/>
              </a:rPr>
              <a:t>ماذا يجب علينا أن نفعل</a:t>
            </a:r>
          </a:p>
          <a:p>
            <a:pPr algn="ctr"/>
            <a:r>
              <a:rPr lang="ar-JO" dirty="0">
                <a:solidFill>
                  <a:srgbClr val="0000FF"/>
                </a:solidFill>
                <a:cs typeface="Arial" panose="020B0604020202020204" pitchFamily="34" charset="0"/>
              </a:rPr>
              <a:t>عندما نحتاج إلى الشفاء الجسدي؟</a:t>
            </a:r>
            <a:endParaRPr lang="en-US" dirty="0">
              <a:solidFill>
                <a:srgbClr val="0000FF"/>
              </a:solidFill>
              <a:cs typeface="Arial" panose="020B0604020202020204" pitchFamily="34" charset="0"/>
            </a:endParaRPr>
          </a:p>
        </p:txBody>
      </p:sp>
    </p:spTree>
    <p:extLst>
      <p:ext uri="{BB962C8B-B14F-4D97-AF65-F5344CB8AC3E}">
        <p14:creationId xmlns:p14="http://schemas.microsoft.com/office/powerpoint/2010/main" val="32461038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algn="just" rtl="1" eaLnBrk="1" hangingPunct="1">
              <a:lnSpc>
                <a:spcPct val="90000"/>
              </a:lnSpc>
              <a:buFont typeface="Wingdings" charset="0"/>
              <a:buNone/>
            </a:pPr>
            <a:r>
              <a:rPr lang="ar-SA" sz="2400" dirty="0">
                <a:cs typeface="Arial" panose="020B0604020202020204" pitchFamily="34" charset="0"/>
              </a:rPr>
              <a:t>الشفاء الإلهي جزء لا يتجزأ من الإنجيل. </a:t>
            </a:r>
            <a:r>
              <a:rPr lang="ar-SA" sz="2400" dirty="0">
                <a:solidFill>
                  <a:srgbClr val="FFFF00"/>
                </a:solidFill>
                <a:cs typeface="Arial" panose="020B0604020202020204" pitchFamily="34" charset="0"/>
              </a:rPr>
              <a:t>التحرير من المرض </a:t>
            </a:r>
            <a:r>
              <a:rPr lang="ar-SA" sz="2400" dirty="0">
                <a:cs typeface="Arial" panose="020B0604020202020204" pitchFamily="34" charset="0"/>
              </a:rPr>
              <a:t>متاح في الكفارة، وهو </a:t>
            </a:r>
            <a:r>
              <a:rPr lang="ar-SA" sz="2400" dirty="0">
                <a:solidFill>
                  <a:srgbClr val="FFFF00"/>
                </a:solidFill>
                <a:cs typeface="Arial" panose="020B0604020202020204" pitchFamily="34" charset="0"/>
              </a:rPr>
              <a:t>امتياز لكل المؤمنين </a:t>
            </a:r>
            <a:r>
              <a:rPr lang="ar-SA" sz="2400" dirty="0">
                <a:cs typeface="Arial" panose="020B0604020202020204" pitchFamily="34" charset="0"/>
              </a:rPr>
              <a:t>(إش 53: 4، 5؛ </a:t>
            </a:r>
            <a:r>
              <a:rPr lang="ar-JO" sz="2400" dirty="0">
                <a:cs typeface="Arial" panose="020B0604020202020204" pitchFamily="34" charset="0"/>
              </a:rPr>
              <a:t>     </a:t>
            </a:r>
            <a:r>
              <a:rPr lang="ar-SA" sz="2400" dirty="0">
                <a:cs typeface="Arial" panose="020B0604020202020204" pitchFamily="34" charset="0"/>
              </a:rPr>
              <a:t>مت 8: 16، 17؛ يع 5: 14- 16)" </a:t>
            </a:r>
          </a:p>
          <a:p>
            <a:pPr marL="0" indent="0" algn="r" eaLnBrk="1" hangingPunct="1">
              <a:lnSpc>
                <a:spcPct val="90000"/>
              </a:lnSpc>
              <a:buFont typeface="Wingdings" charset="0"/>
              <a:buNone/>
            </a:pPr>
            <a:endParaRPr lang="ar-SA" sz="2400" dirty="0">
              <a:cs typeface="Arial" panose="020B0604020202020204" pitchFamily="34" charset="0"/>
            </a:endParaRPr>
          </a:p>
          <a:p>
            <a:pPr marL="0" indent="0" eaLnBrk="1" hangingPunct="1">
              <a:lnSpc>
                <a:spcPct val="90000"/>
              </a:lnSpc>
              <a:buFont typeface="Wingdings" charset="0"/>
              <a:buNone/>
            </a:pPr>
            <a:endParaRPr lang="en-US" sz="2400" dirty="0">
              <a:cs typeface="Arial" panose="020B0604020202020204" pitchFamily="34" charset="0"/>
            </a:endParaRPr>
          </a:p>
          <a:p>
            <a:pPr marL="0" indent="0" algn="r" eaLnBrk="1" hangingPunct="1">
              <a:lnSpc>
                <a:spcPct val="90000"/>
              </a:lnSpc>
              <a:buFont typeface="Wingdings" charset="0"/>
              <a:buNone/>
            </a:pPr>
            <a:r>
              <a:rPr lang="ar-JO" sz="2000" dirty="0">
                <a:cs typeface="Arial" panose="020B0604020202020204" pitchFamily="34" charset="0"/>
              </a:rPr>
              <a:t>(</a:t>
            </a:r>
            <a:r>
              <a:rPr lang="ar-SA" sz="2000" dirty="0">
                <a:cs typeface="Arial" panose="020B0604020202020204" pitchFamily="34" charset="0"/>
              </a:rPr>
              <a:t>دستور كنيسة جماعات الله في بيان الحقائق الأساسية، القسم 12، التأكيد الخاص بي</a:t>
            </a:r>
            <a:r>
              <a:rPr lang="ar-JO" sz="2000" dirty="0">
                <a:cs typeface="Arial" panose="020B0604020202020204" pitchFamily="34" charset="0"/>
              </a:rPr>
              <a:t>)</a:t>
            </a:r>
            <a:endParaRPr lang="en-US" sz="2400" dirty="0">
              <a:cs typeface="Arial" panose="020B0604020202020204" pitchFamily="34" charset="0"/>
            </a:endParaRPr>
          </a:p>
        </p:txBody>
      </p:sp>
      <p:sp>
        <p:nvSpPr>
          <p:cNvPr id="760835" name="Text Box 6"/>
          <p:cNvSpPr txBox="1">
            <a:spLocks noChangeArrowheads="1"/>
          </p:cNvSpPr>
          <p:nvPr/>
        </p:nvSpPr>
        <p:spPr bwMode="auto">
          <a:xfrm>
            <a:off x="932508" y="6324600"/>
            <a:ext cx="771355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algn="r" eaLnBrk="1" hangingPunct="1"/>
            <a:r>
              <a:rPr lang="ar-JO" sz="4000" b="1" dirty="0">
                <a:latin typeface="Arial" panose="020B0604020202020204" pitchFamily="34" charset="0"/>
                <a:cs typeface="Arial" panose="020B0604020202020204" pitchFamily="34" charset="0"/>
              </a:rPr>
              <a:t>العقيدة الرسمية لكنيسة جماعات الله</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90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F0D279-5D62-4AA2-8861-C71AA25BF68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grpSp>
        <p:nvGrpSpPr>
          <p:cNvPr id="17" name="Group 16">
            <a:extLst>
              <a:ext uri="{FF2B5EF4-FFF2-40B4-BE49-F238E27FC236}">
                <a16:creationId xmlns:a16="http://schemas.microsoft.com/office/drawing/2014/main" id="{A5A4DDF7-1EFD-450D-8640-62672031B402}"/>
              </a:ext>
            </a:extLst>
          </p:cNvPr>
          <p:cNvGrpSpPr/>
          <p:nvPr/>
        </p:nvGrpSpPr>
        <p:grpSpPr>
          <a:xfrm>
            <a:off x="5867400" y="1828800"/>
            <a:ext cx="3158259" cy="4996766"/>
            <a:chOff x="5791200" y="2166034"/>
            <a:chExt cx="3158259" cy="4996766"/>
          </a:xfrm>
        </p:grpSpPr>
        <p:sp>
          <p:nvSpPr>
            <p:cNvPr id="12" name="Rectangle 11">
              <a:extLst>
                <a:ext uri="{FF2B5EF4-FFF2-40B4-BE49-F238E27FC236}">
                  <a16:creationId xmlns:a16="http://schemas.microsoft.com/office/drawing/2014/main" id="{B454DF43-9DC0-4178-8D4B-A5654E0D190D}"/>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8AD88F42-1679-4135-8BBE-3A89C7BE51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15" name="Picture 14">
              <a:extLst>
                <a:ext uri="{FF2B5EF4-FFF2-40B4-BE49-F238E27FC236}">
                  <a16:creationId xmlns:a16="http://schemas.microsoft.com/office/drawing/2014/main" id="{81748A38-87BD-4D68-B531-CD9A717A5C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16" name="TextBox 15">
              <a:extLst>
                <a:ext uri="{FF2B5EF4-FFF2-40B4-BE49-F238E27FC236}">
                  <a16:creationId xmlns:a16="http://schemas.microsoft.com/office/drawing/2014/main" id="{9E249169-7BB4-4CD5-B9F1-2C6C2AF54609}"/>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600" b="1" u="none" strike="noStrike" kern="1200" cap="none" spc="0" normalizeH="0" baseline="0" noProof="0" dirty="0">
                  <a:ln>
                    <a:solidFill>
                      <a:prstClr val="black"/>
                    </a:solidFill>
                  </a:ln>
                  <a:solidFill>
                    <a:srgbClr val="FF0000"/>
                  </a:solidFill>
                  <a:effectLst/>
                  <a:uLnTx/>
                  <a:uFillTx/>
                  <a:latin typeface="Arial" panose="020B0604020202020204" pitchFamily="34" charset="0"/>
                  <a:cs typeface="Arial" panose="020B0604020202020204" pitchFamily="34" charset="0"/>
                </a:rPr>
                <a:t>أيها المعلمون</a:t>
              </a:r>
              <a:endParaRPr kumimoji="0" lang="en-US" sz="2600" b="1" u="none" strike="noStrike" kern="1200" cap="none" spc="0" normalizeH="0" baseline="0" noProof="0" dirty="0">
                <a:ln>
                  <a:solidFill>
                    <a:prstClr val="black"/>
                  </a:solidFill>
                </a:ln>
                <a:solidFill>
                  <a:srgbClr val="FF0000"/>
                </a:solidFill>
                <a:effectLst/>
                <a:uLnTx/>
                <a:uFillTx/>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FFFF00"/>
                </a:solidFill>
                <a:effectLst/>
                <a:uLnTx/>
                <a:uFillTx/>
                <a:latin typeface="Arial" panose="020B0604020202020204" pitchFamily="34" charset="0"/>
                <a:cs typeface="Arial" panose="020B0604020202020204" pitchFamily="34" charset="0"/>
              </a:rPr>
              <a:t>تحذير للمعلمين في الكنيسة</a:t>
            </a:r>
            <a:endParaRPr kumimoji="0" lang="en-US" sz="3600" b="1" u="none" strike="noStrike" kern="1200" cap="all" spc="0" normalizeH="0" baseline="0" noProof="0" dirty="0">
              <a:ln w="12700" cmpd="sng">
                <a:solidFill>
                  <a:prstClr val="black"/>
                </a:solidFill>
                <a:prstDash val="solid"/>
              </a:ln>
              <a:solidFill>
                <a:srgbClr val="FFFF00"/>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Arial" panose="020B0604020202020204" pitchFamily="34" charset="0"/>
                <a:cs typeface="Arial" panose="020B0604020202020204" pitchFamily="34" charset="0"/>
                <a:sym typeface="Wingdings" panose="05000000000000000000" pitchFamily="2" charset="2"/>
              </a:rPr>
              <a:t>(</a:t>
            </a:r>
            <a:r>
              <a:rPr lang="ar-JO" sz="3000" b="1" spc="50" dirty="0">
                <a:ln w="9525" cmpd="sng">
                  <a:solidFill>
                    <a:prstClr val="black"/>
                  </a:solidFill>
                  <a:prstDash val="solid"/>
                </a:ln>
                <a:solidFill>
                  <a:srgbClr val="FFFF00"/>
                </a:solidFill>
                <a:effectLst>
                  <a:glow rad="38100">
                    <a:srgbClr val="4F81BD">
                      <a:alpha val="40000"/>
                    </a:srgbClr>
                  </a:glow>
                </a:effectLst>
                <a:latin typeface="Arial" panose="020B0604020202020204" pitchFamily="34" charset="0"/>
                <a:cs typeface="Arial" panose="020B0604020202020204" pitchFamily="34" charset="0"/>
                <a:sym typeface="Wingdings" panose="05000000000000000000" pitchFamily="2" charset="2"/>
              </a:rPr>
              <a:t>أف 4: 11</a:t>
            </a:r>
            <a:r>
              <a:rPr kumimoji="0" lang="en-US" sz="3000" b="1"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000" b="1"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1157245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0.70"/>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28"/>
          <p:cNvSpPr>
            <a:spLocks noGrp="1" noChangeArrowheads="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7" name="Rectangle 1029"/>
          <p:cNvSpPr>
            <a:spLocks noGrp="1" noChangeArrowheads="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4931" name="Picture 5"/>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r="10000" b="8812"/>
          <a:stretch/>
        </p:blipFill>
        <p:spPr bwMode="auto">
          <a:xfrm>
            <a:off x="0" y="0"/>
            <a:ext cx="9144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2" name="Rectangle 2"/>
          <p:cNvSpPr>
            <a:spLocks noGrp="1" noChangeArrowheads="1"/>
          </p:cNvSpPr>
          <p:nvPr>
            <p:ph type="ctrTitle"/>
          </p:nvPr>
        </p:nvSpPr>
        <p:spPr>
          <a:xfrm>
            <a:off x="838200" y="304800"/>
            <a:ext cx="7772400" cy="1143000"/>
          </a:xfrm>
          <a:effectLst>
            <a:outerShdw blurRad="38100" dist="35921" dir="2700000" algn="ctr" rotWithShape="0">
              <a:srgbClr val="000000">
                <a:alpha val="99962"/>
              </a:srgbClr>
            </a:outerShdw>
          </a:effectLst>
        </p:spPr>
        <p:txBody>
          <a:bodyPr/>
          <a:lstStyle/>
          <a:p>
            <a:pPr eaLnBrk="1" hangingPunct="1">
              <a:defRPr/>
            </a:pPr>
            <a:r>
              <a:rPr lang="ar-JO" dirty="0">
                <a:latin typeface="Arial" panose="020B0604020202020204" pitchFamily="34" charset="0"/>
                <a:cs typeface="Arial" panose="020B0604020202020204" pitchFamily="34" charset="0"/>
              </a:rPr>
              <a:t>المشاركة مع الإهتمام في يعقوب 5</a:t>
            </a:r>
            <a:endParaRPr lang="en-US" dirty="0">
              <a:latin typeface="Arial" panose="020B0604020202020204" pitchFamily="34" charset="0"/>
              <a:cs typeface="Arial" panose="020B0604020202020204" pitchFamily="34" charset="0"/>
            </a:endParaRPr>
          </a:p>
        </p:txBody>
      </p:sp>
      <p:sp>
        <p:nvSpPr>
          <p:cNvPr id="670723" name="Rectangle 3"/>
          <p:cNvSpPr>
            <a:spLocks noGrp="1" noChangeArrowheads="1"/>
          </p:cNvSpPr>
          <p:nvPr>
            <p:ph type="subTitle" idx="1"/>
          </p:nvPr>
        </p:nvSpPr>
        <p:spPr>
          <a:xfrm>
            <a:off x="228600" y="3124200"/>
            <a:ext cx="6400800" cy="1752600"/>
          </a:xfrm>
          <a:effectLst>
            <a:outerShdw blurRad="38100" dist="35921" dir="2700000" algn="ctr" rotWithShape="0">
              <a:srgbClr val="000000">
                <a:alpha val="99962"/>
              </a:srgbClr>
            </a:outerShdw>
          </a:effectLst>
        </p:spPr>
        <p:txBody>
          <a:bodyPr/>
          <a:lstStyle/>
          <a:p>
            <a:pPr algn="r" eaLnBrk="1" hangingPunct="1">
              <a:defRPr/>
            </a:pPr>
            <a:r>
              <a:rPr lang="ar-JO" b="1" dirty="0">
                <a:latin typeface="Arial" panose="020B0604020202020204" pitchFamily="34" charset="0"/>
                <a:cs typeface="Arial" panose="020B0604020202020204" pitchFamily="34" charset="0"/>
              </a:rPr>
              <a:t>المشاركة في الممتلكات (1-6)</a:t>
            </a:r>
          </a:p>
          <a:p>
            <a:pPr algn="r" eaLnBrk="1" hangingPunct="1">
              <a:defRPr/>
            </a:pPr>
            <a:r>
              <a:rPr lang="ar-JO" b="1" dirty="0">
                <a:latin typeface="Arial" panose="020B0604020202020204" pitchFamily="34" charset="0"/>
                <a:cs typeface="Arial" panose="020B0604020202020204" pitchFamily="34" charset="0"/>
              </a:rPr>
              <a:t>المشاركة في الصبر (٧-١٢)</a:t>
            </a:r>
          </a:p>
          <a:p>
            <a:pPr algn="r" eaLnBrk="1" hangingPunct="1">
              <a:defRPr/>
            </a:pPr>
            <a:r>
              <a:rPr lang="ar-JO" b="1" dirty="0">
                <a:latin typeface="Arial" panose="020B0604020202020204" pitchFamily="34" charset="0"/>
                <a:cs typeface="Arial" panose="020B0604020202020204" pitchFamily="34" charset="0"/>
              </a:rPr>
              <a:t>المشاركة في الصلاة (13-20)</a:t>
            </a:r>
            <a:endParaRPr lang="en-US" b="1" dirty="0">
              <a:latin typeface="Arial" panose="020B0604020202020204" pitchFamily="34" charset="0"/>
              <a:cs typeface="Arial" panose="020B0604020202020204" pitchFamily="34" charset="0"/>
            </a:endParaRPr>
          </a:p>
        </p:txBody>
      </p:sp>
      <p:sp>
        <p:nvSpPr>
          <p:cNvPr id="764934" name="Text Box 6"/>
          <p:cNvSpPr txBox="1">
            <a:spLocks noChangeArrowheads="1"/>
          </p:cNvSpPr>
          <p:nvPr/>
        </p:nvSpPr>
        <p:spPr bwMode="auto">
          <a:xfrm>
            <a:off x="441325" y="6499469"/>
            <a:ext cx="519084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rPr>
              <a:t>رون بلو، "يعقوب،" في شرح معرفة الكتاب المقدس، 2: 832-34</a:t>
            </a:r>
            <a:endParaRPr kumimoji="0" lang="en-US" sz="1800" b="1" u="none" strike="noStrike" kern="1200" cap="none" spc="0" normalizeH="0" baseline="0" noProof="0" dirty="0">
              <a:ln>
                <a:noFill/>
              </a:ln>
              <a:solidFill>
                <a:srgbClr val="FFFF66"/>
              </a:solidFill>
              <a:effectLst/>
              <a:uLnTx/>
              <a:uFillTx/>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32365539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6979" name="Picture 4"/>
          <p:cNvPicPr>
            <a:picLocks noChangeAspect="1" noChangeArrowheads="1"/>
          </p:cNvPicPr>
          <p:nvPr/>
        </p:nvPicPr>
        <p:blipFill rotWithShape="1">
          <a:blip r:embed="rId3">
            <a:lum bright="-24000"/>
            <a:extLst>
              <a:ext uri="{28A0092B-C50C-407E-A947-70E740481C1C}">
                <a14:useLocalDpi xmlns:a14="http://schemas.microsoft.com/office/drawing/2010/main"/>
              </a:ext>
            </a:extLst>
          </a:blip>
          <a:srcRect r="7692" b="58461"/>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22" name="Rectangle 2"/>
          <p:cNvSpPr>
            <a:spLocks noGrp="1" noChangeArrowheads="1"/>
          </p:cNvSpPr>
          <p:nvPr>
            <p:ph type="title"/>
          </p:nvPr>
        </p:nvSpPr>
        <p:spPr>
          <a:xfrm>
            <a:off x="971600" y="315686"/>
            <a:ext cx="7772400" cy="1143000"/>
          </a:xfrm>
          <a:effectLst/>
        </p:spPr>
        <p:txBody>
          <a:bodyPr/>
          <a:lstStyle/>
          <a:p>
            <a:pPr eaLnBrk="1" hangingPunct="1">
              <a:defRPr/>
            </a:pPr>
            <a:r>
              <a:rPr lang="ar-JO" sz="4800"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صَلّوا، صَلّوا، صَلّوا</a:t>
            </a:r>
            <a:endParaRPr lang="en-US" sz="4800"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
        <p:nvSpPr>
          <p:cNvPr id="1669123" name="Rectangle 3"/>
          <p:cNvSpPr>
            <a:spLocks noGrp="1" noChangeArrowheads="1"/>
          </p:cNvSpPr>
          <p:nvPr>
            <p:ph type="body" idx="1"/>
          </p:nvPr>
        </p:nvSpPr>
        <p:spPr>
          <a:xfrm>
            <a:off x="685800" y="1981200"/>
            <a:ext cx="7772400" cy="4343400"/>
          </a:xfrm>
          <a:effectLst/>
        </p:spPr>
        <p:txBody>
          <a:bodyPr/>
          <a:lstStyle/>
          <a:p>
            <a:pPr marL="0" indent="0" algn="r" eaLnBrk="1" hangingPunct="1">
              <a:buNone/>
              <a:defRPr/>
            </a:pP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أعلى أحد بينكم مشقات؟</a:t>
            </a:r>
            <a:endPar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a:t>
            </a:r>
            <a:r>
              <a:rPr lang="ar-JO"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فليصلِّ</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أ</a:t>
            </a: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مسرور أحد؟</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JO"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فليرتل</a:t>
            </a:r>
            <a:endPar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a:p>
            <a:pPr marL="0" indent="0" algn="r" eaLnBrk="1" hangingPunct="1">
              <a:buNone/>
              <a:defRPr/>
            </a:pP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أمريض أحد بينكم؟</a:t>
            </a:r>
          </a:p>
          <a:p>
            <a:pPr marL="0" indent="0" algn="r" eaLnBrk="1" hangingPunct="1">
              <a:buNone/>
              <a:defRPr/>
            </a:pP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ف</a:t>
            </a: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ليدعُ شيوخ الكنيسة</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a:t>
            </a:r>
            <a:r>
              <a:rPr lang="ar-SA"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ف</a:t>
            </a:r>
            <a:r>
              <a:rPr lang="ar-JO" altLang="ja-JP" sz="3600" b="1" dirty="0">
                <a:solidFill>
                  <a:srgbClr val="FFFFFF"/>
                </a:solidFill>
                <a:effectLst>
                  <a:glow rad="139700">
                    <a:srgbClr val="000000">
                      <a:alpha val="91000"/>
                    </a:srgbClr>
                  </a:glow>
                </a:effectLst>
                <a:latin typeface="Arial" panose="020B0604020202020204" pitchFamily="34" charset="0"/>
                <a:ea typeface="MS Pゴシック" charset="0"/>
                <a:cs typeface="Arial" panose="020B0604020202020204" pitchFamily="34" charset="0"/>
              </a:rPr>
              <a:t>يصلوا</a:t>
            </a:r>
            <a:r>
              <a:rPr lang="ar-SA"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 ع</a:t>
            </a: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ليه...</a:t>
            </a:r>
            <a:br>
              <a:rPr lang="en-US"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br>
            <a:r>
              <a:rPr lang="ar-JO" altLang="ja-JP"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rPr>
              <a:t>(يعقوب 5: 13- 14).</a:t>
            </a:r>
            <a:endParaRPr lang="en-US" sz="3600" b="1" dirty="0">
              <a:effectLst>
                <a:glow rad="139700">
                  <a:srgbClr val="000000">
                    <a:alpha val="91000"/>
                  </a:srgbClr>
                </a:glow>
              </a:effectLst>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1281421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3">
                                            <p:txEl>
                                              <p:pRg st="1" end="1"/>
                                            </p:txEl>
                                          </p:spTgt>
                                        </p:tgtEl>
                                        <p:attrNameLst>
                                          <p:attrName>style.visibility</p:attrName>
                                        </p:attrNameLst>
                                      </p:cBhvr>
                                      <p:to>
                                        <p:strVal val="visible"/>
                                      </p:to>
                                    </p:set>
                                    <p:anim calcmode="lin" valueType="num">
                                      <p:cBhvr>
                                        <p:cTn id="13" dur="500" fill="hold"/>
                                        <p:tgtEl>
                                          <p:spTgt spid="166912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6912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669123">
                                            <p:txEl>
                                              <p:pRg st="2" end="2"/>
                                            </p:txEl>
                                          </p:spTgt>
                                        </p:tgtEl>
                                        <p:attrNameLst>
                                          <p:attrName>style.visibility</p:attrName>
                                        </p:attrNameLst>
                                      </p:cBhvr>
                                      <p:to>
                                        <p:strVal val="visible"/>
                                      </p:to>
                                    </p:set>
                                    <p:anim calcmode="lin" valueType="num">
                                      <p:cBhvr>
                                        <p:cTn id="19" dur="500" fill="hold"/>
                                        <p:tgtEl>
                                          <p:spTgt spid="166912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6912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669123">
                                            <p:txEl>
                                              <p:pRg st="3" end="3"/>
                                            </p:txEl>
                                          </p:spTgt>
                                        </p:tgtEl>
                                        <p:attrNameLst>
                                          <p:attrName>style.visibility</p:attrName>
                                        </p:attrNameLst>
                                      </p:cBhvr>
                                      <p:to>
                                        <p:strVal val="visible"/>
                                      </p:to>
                                    </p:set>
                                    <p:anim calcmode="lin" valueType="num">
                                      <p:cBhvr>
                                        <p:cTn id="25" dur="500" fill="hold"/>
                                        <p:tgtEl>
                                          <p:spTgt spid="166912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669123">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669123">
                                            <p:txEl>
                                              <p:pRg st="4" end="4"/>
                                            </p:txEl>
                                          </p:spTgt>
                                        </p:tgtEl>
                                        <p:attrNameLst>
                                          <p:attrName>style.visibility</p:attrName>
                                        </p:attrNameLst>
                                      </p:cBhvr>
                                      <p:to>
                                        <p:strVal val="visible"/>
                                      </p:to>
                                    </p:set>
                                    <p:anim calcmode="lin" valueType="num">
                                      <p:cBhvr>
                                        <p:cTn id="31" dur="500" fill="hold"/>
                                        <p:tgtEl>
                                          <p:spTgt spid="166912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669123">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669123">
                                            <p:txEl>
                                              <p:pRg st="5" end="5"/>
                                            </p:txEl>
                                          </p:spTgt>
                                        </p:tgtEl>
                                        <p:attrNameLst>
                                          <p:attrName>style.visibility</p:attrName>
                                        </p:attrNameLst>
                                      </p:cBhvr>
                                      <p:to>
                                        <p:strVal val="visible"/>
                                      </p:to>
                                    </p:set>
                                    <p:anim calcmode="lin" valueType="num">
                                      <p:cBhvr>
                                        <p:cTn id="37" dur="500" fill="hold"/>
                                        <p:tgtEl>
                                          <p:spTgt spid="1669123">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66912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669122"/>
                                        </p:tgtEl>
                                        <p:attrNameLst>
                                          <p:attrName>style.visibility</p:attrName>
                                        </p:attrNameLst>
                                      </p:cBhvr>
                                      <p:to>
                                        <p:strVal val="visible"/>
                                      </p:to>
                                    </p:set>
                                    <p:anim calcmode="lin" valueType="num">
                                      <p:cBhvr>
                                        <p:cTn id="43" dur="500" fill="hold"/>
                                        <p:tgtEl>
                                          <p:spTgt spid="1669122"/>
                                        </p:tgtEl>
                                        <p:attrNameLst>
                                          <p:attrName>ppt_w</p:attrName>
                                        </p:attrNameLst>
                                      </p:cBhvr>
                                      <p:tavLst>
                                        <p:tav tm="0">
                                          <p:val>
                                            <p:fltVal val="0"/>
                                          </p:val>
                                        </p:tav>
                                        <p:tav tm="100000">
                                          <p:val>
                                            <p:strVal val="#ppt_w"/>
                                          </p:val>
                                        </p:tav>
                                      </p:tavLst>
                                    </p:anim>
                                    <p:anim calcmode="lin" valueType="num">
                                      <p:cBhvr>
                                        <p:cTn id="4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sp>
        <p:nvSpPr>
          <p:cNvPr id="6"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1" u="none" strike="noStrike" kern="1200" cap="none" spc="0" normalizeH="0" baseline="0" noProof="0" dirty="0">
              <a:ln>
                <a:noFill/>
              </a:ln>
              <a:solidFill>
                <a:srgbClr val="FFFF66"/>
              </a:solidFill>
              <a:effectLst/>
              <a:uLnTx/>
              <a:uFillTx/>
              <a:latin typeface="Arial" panose="020B0604020202020204" pitchFamily="34" charset="0"/>
              <a:ea typeface="MS Pゴシック"/>
              <a:cs typeface="Arial" panose="020B0604020202020204" pitchFamily="34" charset="0"/>
            </a:endParaRPr>
          </a:p>
        </p:txBody>
      </p:sp>
      <p:pic>
        <p:nvPicPr>
          <p:cNvPr id="76902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2194" name="Rectangle 2"/>
          <p:cNvSpPr>
            <a:spLocks noGrp="1" noChangeArrowheads="1"/>
          </p:cNvSpPr>
          <p:nvPr>
            <p:ph type="title"/>
          </p:nvPr>
        </p:nvSpPr>
        <p:spPr>
          <a:effectLst>
            <a:outerShdw blurRad="38100" dist="35921" dir="2700000" algn="ctr" rotWithShape="0">
              <a:schemeClr val="bg2">
                <a:alpha val="99962"/>
              </a:schemeClr>
            </a:outerShdw>
          </a:effectLst>
        </p:spPr>
        <p:txBody>
          <a:bodyPr/>
          <a:lstStyle/>
          <a:p>
            <a:pPr eaLnBrk="1" hangingPunct="1">
              <a:defRPr/>
            </a:pPr>
            <a:r>
              <a:rPr lang="ar-JO" dirty="0">
                <a:latin typeface="Arial" panose="020B0604020202020204" pitchFamily="34" charset="0"/>
                <a:ea typeface="MS Pゴシック" charset="0"/>
                <a:cs typeface="Arial" panose="020B0604020202020204" pitchFamily="34" charset="0"/>
              </a:rPr>
              <a:t>خمسة أسئلة في يعقوب 5: 14-15 ...</a:t>
            </a:r>
            <a:endParaRPr lang="en-US" dirty="0">
              <a:latin typeface="Arial" panose="020B0604020202020204" pitchFamily="34" charset="0"/>
              <a:ea typeface="MS Pゴシック" charset="0"/>
              <a:cs typeface="Arial" panose="020B0604020202020204" pitchFamily="34" charset="0"/>
            </a:endParaRPr>
          </a:p>
        </p:txBody>
      </p:sp>
      <p:sp>
        <p:nvSpPr>
          <p:cNvPr id="1672195" name="Rectangle 3"/>
          <p:cNvSpPr>
            <a:spLocks noGrp="1" noChangeArrowheads="1"/>
          </p:cNvSpPr>
          <p:nvPr>
            <p:ph type="body" idx="1"/>
          </p:nvPr>
        </p:nvSpPr>
        <p:spPr>
          <a:xfrm>
            <a:off x="0" y="3200400"/>
            <a:ext cx="6732240" cy="3200400"/>
          </a:xfrm>
          <a:effectLst/>
        </p:spPr>
        <p:txBody>
          <a:bodyPr/>
          <a:lstStyle/>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الأمراض؟</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أي نوع من المسحة؟</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ما هي صلاة الإيمان؟</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هل هذا الإجراء يشفي دائماً؟</a:t>
            </a:r>
          </a:p>
          <a:p>
            <a:pPr algn="r" rtl="1" eaLnBrk="1" hangingPunct="1">
              <a:buFont typeface="Monotype Sorts" pitchFamily="-112" charset="2"/>
              <a:buChar char="D"/>
              <a:defRPr/>
            </a:pPr>
            <a:r>
              <a:rPr lang="ar-JO" b="1" dirty="0">
                <a:latin typeface="Arial" panose="020B0604020202020204" pitchFamily="34" charset="0"/>
                <a:cs typeface="Arial" panose="020B0604020202020204" pitchFamily="34" charset="0"/>
              </a:rPr>
              <a:t>كيف يأتي الغفران؟</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32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2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2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2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2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2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195"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03" name="Rectangle 3"/>
          <p:cNvSpPr>
            <a:spLocks noGrp="1" noChangeArrowheads="1"/>
          </p:cNvSpPr>
          <p:nvPr>
            <p:ph type="body" idx="1"/>
          </p:nvPr>
        </p:nvSpPr>
        <p:spPr>
          <a:xfrm>
            <a:off x="0" y="2133600"/>
            <a:ext cx="4459288"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dirty="0">
                <a:solidFill>
                  <a:schemeClr val="bg1"/>
                </a:solidFill>
                <a:ea typeface="+mn-ea"/>
                <a:cs typeface="Arial" panose="020B0604020202020204" pitchFamily="34" charset="0"/>
              </a:rPr>
              <a:t>كلمة عامة لـ تكون ضعيفاً</a:t>
            </a:r>
            <a:endParaRPr lang="en-US" sz="2800" dirty="0">
              <a:solidFill>
                <a:schemeClr val="bg1"/>
              </a:solidFill>
              <a:ea typeface="+mn-ea"/>
              <a:cs typeface="Arial" panose="020B0604020202020204" pitchFamily="34" charset="0"/>
            </a:endParaRPr>
          </a:p>
          <a:p>
            <a:pPr algn="r" rtl="1" eaLnBrk="1" hangingPunct="1">
              <a:lnSpc>
                <a:spcPct val="90000"/>
              </a:lnSpc>
              <a:defRPr/>
            </a:pPr>
            <a:r>
              <a:rPr lang="ar-JO" sz="2800" dirty="0">
                <a:solidFill>
                  <a:schemeClr val="bg1"/>
                </a:solidFill>
                <a:ea typeface="+mn-ea"/>
                <a:cs typeface="Arial" panose="020B0604020202020204" pitchFamily="34" charset="0"/>
              </a:rPr>
              <a:t>تستخدم هذه الطريقة في</a:t>
            </a:r>
          </a:p>
          <a:p>
            <a:pPr marL="0" indent="0" algn="r" rtl="1" eaLnBrk="1" hangingPunct="1">
              <a:lnSpc>
                <a:spcPct val="90000"/>
              </a:lnSpc>
              <a:buNone/>
              <a:defRPr/>
            </a:pPr>
            <a:r>
              <a:rPr lang="ar-JO" sz="2800" dirty="0">
                <a:solidFill>
                  <a:schemeClr val="bg1"/>
                </a:solidFill>
                <a:ea typeface="+mn-ea"/>
                <a:cs typeface="Arial" panose="020B0604020202020204" pitchFamily="34" charset="0"/>
              </a:rPr>
              <a:t>    العديد من المقاطع (مثل:         </a:t>
            </a:r>
          </a:p>
          <a:p>
            <a:pPr marL="0" indent="0" algn="r" rtl="1" eaLnBrk="1" hangingPunct="1">
              <a:lnSpc>
                <a:spcPct val="90000"/>
              </a:lnSpc>
              <a:buNone/>
              <a:defRPr/>
            </a:pPr>
            <a:r>
              <a:rPr lang="ar-JO" sz="2800" dirty="0">
                <a:solidFill>
                  <a:schemeClr val="bg1"/>
                </a:solidFill>
                <a:ea typeface="+mn-ea"/>
                <a:cs typeface="Arial" panose="020B0604020202020204" pitchFamily="34" charset="0"/>
              </a:rPr>
              <a:t>    أع 20: 35 تعضدون الضعفاء)</a:t>
            </a:r>
            <a:endParaRPr lang="en-US" sz="2800" dirty="0">
              <a:solidFill>
                <a:schemeClr val="bg1"/>
              </a:solidFill>
              <a:ea typeface="+mn-ea"/>
              <a:cs typeface="Arial" panose="020B0604020202020204" pitchFamily="34" charset="0"/>
            </a:endParaRPr>
          </a:p>
          <a:p>
            <a:pPr algn="r" rtl="1" eaLnBrk="1" hangingPunct="1">
              <a:lnSpc>
                <a:spcPct val="90000"/>
              </a:lnSpc>
              <a:defRPr/>
            </a:pPr>
            <a:r>
              <a:rPr lang="ar-JO" sz="2800" dirty="0">
                <a:solidFill>
                  <a:schemeClr val="bg1"/>
                </a:solidFill>
                <a:ea typeface="+mn-ea"/>
                <a:cs typeface="Arial" panose="020B0604020202020204" pitchFamily="34" charset="0"/>
              </a:rPr>
              <a:t>يفضل ترجمة يع 5: 15 يجعل الشخص المرهق معافى (قارن مع عب 12: 3)</a:t>
            </a:r>
            <a:endParaRPr lang="en-US" sz="2800" dirty="0">
              <a:solidFill>
                <a:schemeClr val="bg1"/>
              </a:solidFill>
              <a:ea typeface="+mn-ea"/>
              <a:cs typeface="Arial" panose="020B0604020202020204" pitchFamily="34" charset="0"/>
            </a:endParaRP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ar-JO" dirty="0">
                <a:solidFill>
                  <a:schemeClr val="bg1"/>
                </a:solidFill>
                <a:cs typeface="Arial" panose="020B0604020202020204" pitchFamily="34" charset="0"/>
              </a:rPr>
              <a:t>أي نوع من المرض؟</a:t>
            </a:r>
            <a:endParaRPr lang="en-US" dirty="0">
              <a:solidFill>
                <a:schemeClr val="bg1"/>
              </a:solidFill>
              <a:cs typeface="Arial" panose="020B0604020202020204" pitchFamily="34" charset="0"/>
            </a:endParaRPr>
          </a:p>
        </p:txBody>
      </p:sp>
      <p:sp>
        <p:nvSpPr>
          <p:cNvPr id="1792005" name="Rectangle 5"/>
          <p:cNvSpPr>
            <a:spLocks noChangeArrowheads="1"/>
          </p:cNvSpPr>
          <p:nvPr/>
        </p:nvSpPr>
        <p:spPr bwMode="auto">
          <a:xfrm>
            <a:off x="4459288" y="2133600"/>
            <a:ext cx="461645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بالتباين</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مع في مشقّة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 13) من خلال تضييق معناها إلى القضايا الجسدية</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الحاجة لشيوخ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استخدام الزيت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يشفى ويقوم جسدياً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2009" name="Text Box 9"/>
          <p:cNvSpPr txBox="1">
            <a:spLocks noChangeArrowheads="1"/>
          </p:cNvSpPr>
          <p:nvPr/>
        </p:nvSpPr>
        <p:spPr bwMode="auto">
          <a:xfrm>
            <a:off x="685800" y="1371600"/>
            <a:ext cx="2455254"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إيمان ضعيف</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2010" name="Text Box 10"/>
          <p:cNvSpPr txBox="1">
            <a:spLocks noChangeArrowheads="1"/>
          </p:cNvSpPr>
          <p:nvPr/>
        </p:nvSpPr>
        <p:spPr bwMode="auto">
          <a:xfrm>
            <a:off x="4876800" y="1371600"/>
            <a:ext cx="3581400" cy="584775"/>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مرض جسدي</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1080" name="Text Box 11"/>
          <p:cNvSpPr txBox="1">
            <a:spLocks noChangeArrowheads="1"/>
          </p:cNvSpPr>
          <p:nvPr/>
        </p:nvSpPr>
        <p:spPr bwMode="auto">
          <a:xfrm>
            <a:off x="3401404" y="781930"/>
            <a:ext cx="2039729" cy="584775"/>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المرض</a:t>
            </a:r>
            <a:endParaRPr kumimoji="0" lang="en-US" sz="28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719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6099" name="Rectangle 3"/>
          <p:cNvSpPr>
            <a:spLocks noGrp="1" noChangeArrowheads="1"/>
          </p:cNvSpPr>
          <p:nvPr>
            <p:ph type="body" idx="1"/>
          </p:nvPr>
        </p:nvSpPr>
        <p:spPr>
          <a:xfrm>
            <a:off x="0" y="2133600"/>
            <a:ext cx="4459288"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dirty="0">
                <a:solidFill>
                  <a:schemeClr val="bg1"/>
                </a:solidFill>
                <a:ea typeface="+mn-ea"/>
                <a:cs typeface="Arial" panose="020B0604020202020204" pitchFamily="34" charset="0"/>
              </a:rPr>
              <a:t>كلمة عامة تعني الدهن بالزيت</a:t>
            </a:r>
            <a:endParaRPr lang="en-US" sz="2800" dirty="0">
              <a:solidFill>
                <a:schemeClr val="bg1"/>
              </a:solidFill>
              <a:ea typeface="+mn-ea"/>
              <a:cs typeface="Arial" panose="020B0604020202020204" pitchFamily="34" charset="0"/>
            </a:endParaRPr>
          </a:p>
          <a:p>
            <a:pPr algn="r" rtl="1" eaLnBrk="1" hangingPunct="1">
              <a:lnSpc>
                <a:spcPct val="90000"/>
              </a:lnSpc>
              <a:defRPr/>
            </a:pPr>
            <a:r>
              <a:rPr lang="ar-JO" sz="2800" dirty="0">
                <a:solidFill>
                  <a:schemeClr val="bg1"/>
                </a:solidFill>
                <a:ea typeface="+mn-ea"/>
                <a:cs typeface="Arial" panose="020B0604020202020204" pitchFamily="34" charset="0"/>
              </a:rPr>
              <a:t>بالتباين مع كلمة غير مستخدمة وهي </a:t>
            </a:r>
            <a:r>
              <a:rPr lang="en-US" sz="2800" dirty="0">
                <a:solidFill>
                  <a:schemeClr val="bg1"/>
                </a:solidFill>
                <a:ea typeface="+mn-ea"/>
                <a:cs typeface="Arial" panose="020B0604020202020204" pitchFamily="34" charset="0"/>
              </a:rPr>
              <a:t>Chrio</a:t>
            </a:r>
            <a:r>
              <a:rPr lang="ar-JO" sz="2800" dirty="0">
                <a:solidFill>
                  <a:schemeClr val="bg1"/>
                </a:solidFill>
                <a:ea typeface="+mn-ea"/>
                <a:cs typeface="Arial" panose="020B0604020202020204" pitchFamily="34" charset="0"/>
              </a:rPr>
              <a:t> أي (المسحة الإحتفالية)</a:t>
            </a:r>
            <a:endParaRPr lang="en-US" sz="2800" dirty="0">
              <a:solidFill>
                <a:schemeClr val="bg1"/>
              </a:solidFill>
              <a:ea typeface="+mn-ea"/>
              <a:cs typeface="Arial" panose="020B0604020202020204" pitchFamily="34" charset="0"/>
            </a:endParaRP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ar-JO" dirty="0">
                <a:solidFill>
                  <a:schemeClr val="bg1"/>
                </a:solidFill>
                <a:cs typeface="Arial" panose="020B0604020202020204" pitchFamily="34" charset="0"/>
              </a:rPr>
              <a:t>أي نوع من المسحة؟</a:t>
            </a:r>
            <a:endParaRPr lang="en-US" dirty="0">
              <a:solidFill>
                <a:schemeClr val="bg1"/>
              </a:solidFill>
              <a:cs typeface="Arial" panose="020B0604020202020204" pitchFamily="34" charset="0"/>
            </a:endParaRPr>
          </a:p>
        </p:txBody>
      </p:sp>
      <p:sp>
        <p:nvSpPr>
          <p:cNvPr id="1796102" name="Rectangle 6"/>
          <p:cNvSpPr>
            <a:spLocks noChangeArrowheads="1"/>
          </p:cNvSpPr>
          <p:nvPr/>
        </p:nvSpPr>
        <p:spPr bwMode="auto">
          <a:xfrm>
            <a:off x="4459288" y="2133600"/>
            <a:ext cx="461645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يُظهر النعت في اللغة اليونانية أن الصلاة وليس المسحة هي العمل الأساسي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6103" name="Text Box 7"/>
          <p:cNvSpPr txBox="1">
            <a:spLocks noChangeArrowheads="1"/>
          </p:cNvSpPr>
          <p:nvPr/>
        </p:nvSpPr>
        <p:spPr bwMode="auto">
          <a:xfrm>
            <a:off x="1931346" y="1371600"/>
            <a:ext cx="2034071" cy="5847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دنيوية</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6104" name="Text Box 8"/>
          <p:cNvSpPr txBox="1">
            <a:spLocks noChangeArrowheads="1"/>
          </p:cNvSpPr>
          <p:nvPr/>
        </p:nvSpPr>
        <p:spPr bwMode="auto">
          <a:xfrm>
            <a:off x="4876799" y="1371600"/>
            <a:ext cx="3669671"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مقدسة</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8140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8147" name="Rectangle 3"/>
          <p:cNvSpPr>
            <a:spLocks noGrp="1" noChangeArrowheads="1"/>
          </p:cNvSpPr>
          <p:nvPr>
            <p:ph type="body" idx="1"/>
          </p:nvPr>
        </p:nvSpPr>
        <p:spPr>
          <a:xfrm>
            <a:off x="0" y="2133600"/>
            <a:ext cx="4459288" cy="4419600"/>
          </a:xfrm>
          <a:effectLst>
            <a:outerShdw blurRad="63500" dist="35921" dir="2700000" algn="ctr" rotWithShape="0">
              <a:srgbClr val="000000">
                <a:alpha val="74998"/>
              </a:srgbClr>
            </a:outerShdw>
          </a:effectLst>
        </p:spPr>
        <p:txBody>
          <a:bodyPr/>
          <a:lstStyle/>
          <a:p>
            <a:pPr algn="r" rtl="1" eaLnBrk="1" hangingPunct="1">
              <a:lnSpc>
                <a:spcPct val="90000"/>
              </a:lnSpc>
              <a:defRPr/>
            </a:pPr>
            <a:r>
              <a:rPr lang="ar-JO" sz="2800" dirty="0">
                <a:solidFill>
                  <a:schemeClr val="bg1"/>
                </a:solidFill>
                <a:ea typeface="+mn-ea"/>
                <a:cs typeface="Arial" panose="020B0604020202020204" pitchFamily="34" charset="0"/>
              </a:rPr>
              <a:t>الصلاة بأن يشفي الله الجروح العاطفية تكون ناجحة دائماً</a:t>
            </a:r>
          </a:p>
          <a:p>
            <a:pPr marL="0" indent="0" algn="r" rtl="1" eaLnBrk="1" hangingPunct="1">
              <a:lnSpc>
                <a:spcPct val="90000"/>
              </a:lnSpc>
              <a:buNone/>
              <a:defRPr/>
            </a:pPr>
            <a:endParaRPr lang="en-US" sz="2800" dirty="0">
              <a:solidFill>
                <a:schemeClr val="bg1"/>
              </a:solidFill>
              <a:ea typeface="+mn-ea"/>
              <a:cs typeface="Arial" panose="020B0604020202020204" pitchFamily="34" charset="0"/>
            </a:endParaRP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ar-JO" dirty="0">
                <a:solidFill>
                  <a:schemeClr val="bg1"/>
                </a:solidFill>
                <a:cs typeface="Arial" panose="020B0604020202020204" pitchFamily="34" charset="0"/>
              </a:rPr>
              <a:t>هل الصلاة تعمل؟</a:t>
            </a:r>
            <a:endParaRPr lang="en-US" dirty="0">
              <a:solidFill>
                <a:schemeClr val="bg1"/>
              </a:solidFill>
              <a:cs typeface="Arial" panose="020B0604020202020204" pitchFamily="34" charset="0"/>
            </a:endParaRPr>
          </a:p>
        </p:txBody>
      </p:sp>
      <p:sp>
        <p:nvSpPr>
          <p:cNvPr id="1798150" name="Rectangle 6"/>
          <p:cNvSpPr>
            <a:spLocks noChangeArrowheads="1"/>
          </p:cNvSpPr>
          <p:nvPr/>
        </p:nvSpPr>
        <p:spPr bwMode="auto">
          <a:xfrm>
            <a:off x="4459288" y="2133600"/>
            <a:ext cx="4684712"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 لا يشفي</a:t>
            </a:r>
            <a:r>
              <a:rPr kumimoji="0" lang="ar-JO" sz="28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جسدياً دائمًاًعندما نصلي</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98151" name="Text Box 7"/>
          <p:cNvSpPr txBox="1">
            <a:spLocks noChangeArrowheads="1"/>
          </p:cNvSpPr>
          <p:nvPr/>
        </p:nvSpPr>
        <p:spPr bwMode="auto">
          <a:xfrm>
            <a:off x="685800" y="1371600"/>
            <a:ext cx="3261511"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نعم</a:t>
            </a:r>
            <a:endParaRPr kumimoji="0" lang="en-US" sz="3200" b="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98152" name="Text Box 8"/>
          <p:cNvSpPr txBox="1">
            <a:spLocks noChangeArrowheads="1"/>
          </p:cNvSpPr>
          <p:nvPr/>
        </p:nvSpPr>
        <p:spPr bwMode="auto">
          <a:xfrm>
            <a:off x="4876800" y="1371600"/>
            <a:ext cx="35814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square">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كلا</a:t>
            </a:r>
            <a:endParaRPr kumimoji="0" lang="en-US" sz="32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5176" name="Text Box 9"/>
          <p:cNvSpPr txBox="1">
            <a:spLocks noChangeArrowheads="1"/>
          </p:cNvSpPr>
          <p:nvPr/>
        </p:nvSpPr>
        <p:spPr bwMode="auto">
          <a:xfrm>
            <a:off x="182562" y="697493"/>
            <a:ext cx="8961437" cy="400110"/>
          </a:xfrm>
          <a:prstGeom prst="rect">
            <a:avLst/>
          </a:prstGeom>
          <a:solidFill>
            <a:srgbClr val="FFFFFF"/>
          </a:solidFill>
          <a:ln w="9525">
            <a:solidFill>
              <a:srgbClr val="CC0000"/>
            </a:solidFill>
            <a:miter lim="800000"/>
            <a:headEnd/>
            <a:tailEnd/>
          </a:ln>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الصلاة تشفيه... والرب يقيمه</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21532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ar-JO" b="1" dirty="0">
                <a:latin typeface="Arial" panose="020B0604020202020204" pitchFamily="34" charset="0"/>
                <a:cs typeface="Arial" panose="020B0604020202020204" pitchFamily="34" charset="0"/>
              </a:rPr>
              <a:t>معضلة</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الألــــم</a:t>
            </a:r>
            <a:endParaRPr lang="en-US" b="1" dirty="0">
              <a:latin typeface="Arial" panose="020B0604020202020204" pitchFamily="34" charset="0"/>
              <a:cs typeface="Arial" panose="020B0604020202020204" pitchFamily="34" charset="0"/>
            </a:endParaRPr>
          </a:p>
        </p:txBody>
      </p:sp>
      <p:sp>
        <p:nvSpPr>
          <p:cNvPr id="664579" name="Rectangle 3"/>
          <p:cNvSpPr>
            <a:spLocks noGrp="1" noChangeArrowheads="1"/>
          </p:cNvSpPr>
          <p:nvPr>
            <p:ph type="body" idx="1"/>
          </p:nvPr>
        </p:nvSpPr>
        <p:spPr>
          <a:xfrm>
            <a:off x="0" y="2819400"/>
            <a:ext cx="4543167" cy="3429000"/>
          </a:xfrm>
        </p:spPr>
        <p:txBody>
          <a:bodyPr/>
          <a:lstStyle/>
          <a:p>
            <a:pPr algn="r" rtl="1" eaLnBrk="1" hangingPunct="1">
              <a:defRPr/>
            </a:pPr>
            <a:r>
              <a:rPr lang="ar-JO" b="1" dirty="0">
                <a:latin typeface="Arial" panose="020B0604020202020204" pitchFamily="34" charset="0"/>
                <a:cs typeface="Arial" panose="020B0604020202020204" pitchFamily="34" charset="0"/>
              </a:rPr>
              <a:t>إذا كان الله صالحاً وكلّي القدرة، فلماذا يسمح لمخلوقاته</a:t>
            </a:r>
          </a:p>
          <a:p>
            <a:pPr marL="0" indent="0" algn="r" rtl="1" eaLnBrk="1" hangingPunct="1">
              <a:buNone/>
              <a:defRPr/>
            </a:pPr>
            <a:r>
              <a:rPr lang="ar-JO" b="1" dirty="0">
                <a:latin typeface="Arial" panose="020B0604020202020204" pitchFamily="34" charset="0"/>
                <a:cs typeface="Arial" panose="020B0604020202020204" pitchFamily="34" charset="0"/>
              </a:rPr>
              <a:t>   أن تعاني من الألم؟</a:t>
            </a:r>
            <a:endParaRPr lang="en-US" b="1" dirty="0">
              <a:latin typeface="Arial" panose="020B0604020202020204" pitchFamily="34" charset="0"/>
              <a:cs typeface="Arial" panose="020B0604020202020204" pitchFamily="34" charset="0"/>
            </a:endParaRP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317438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endParaRPr>
          </a:p>
        </p:txBody>
      </p:sp>
      <p:pic>
        <p:nvPicPr>
          <p:cNvPr id="428034" name="Picture 5"/>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3276600" y="0"/>
            <a:ext cx="586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5" name="Rectangle 2"/>
          <p:cNvSpPr>
            <a:spLocks noGrp="1" noChangeArrowheads="1"/>
          </p:cNvSpPr>
          <p:nvPr>
            <p:ph type="ctrTitle"/>
          </p:nvPr>
        </p:nvSpPr>
        <p:spPr>
          <a:xfrm>
            <a:off x="152400" y="0"/>
            <a:ext cx="6629400" cy="762000"/>
          </a:xfrm>
        </p:spPr>
        <p:txBody>
          <a:bodyPr/>
          <a:lstStyle/>
          <a:p>
            <a:pPr algn="ctr" eaLnBrk="1" hangingPunct="1"/>
            <a:r>
              <a:rPr lang="ar-JO" u="sng" dirty="0"/>
              <a:t>يعلن الألم محبة الله</a:t>
            </a:r>
            <a:endParaRPr lang="en-US" u="sng" dirty="0"/>
          </a:p>
        </p:txBody>
      </p:sp>
      <p:sp>
        <p:nvSpPr>
          <p:cNvPr id="1188871" name="Rectangle 7"/>
          <p:cNvSpPr>
            <a:spLocks noChangeArrowheads="1"/>
          </p:cNvSpPr>
          <p:nvPr/>
        </p:nvSpPr>
        <p:spPr bwMode="auto">
          <a:xfrm>
            <a:off x="152400" y="838200"/>
            <a:ext cx="5334000" cy="6019800"/>
          </a:xfrm>
          <a:prstGeom prst="rect">
            <a:avLst/>
          </a:prstGeom>
          <a:noFill/>
          <a:ln w="9525">
            <a:noFill/>
            <a:miter lim="800000"/>
            <a:headEnd/>
            <a:tailEnd/>
          </a:ln>
          <a:effectLst>
            <a:outerShdw blurRad="63500" dist="25399" dir="12599886"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r>
              <a:rPr kumimoji="0" lang="ar-JO" altLang="ja-JP"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يؤكد لويس أن الألم يمثل مشكلة، لأن عقولنا البشرية المحدودة تؤمن بأنانية، أن الحياة الخالية من الألم ستثبت أن الله يحبنا. في الحقيقة أننا بطلبنا هذا نريد أن يحبنا الله أقل، وليس أكثر مما يحبنا.</a:t>
            </a:r>
          </a:p>
          <a:p>
            <a:pPr marL="0" marR="0" lvl="0" indent="0" algn="r" defTabSz="914400" rtl="0" eaLnBrk="1" fontAlgn="base" latinLnBrk="0" hangingPunct="1">
              <a:lnSpc>
                <a:spcPct val="100000"/>
              </a:lnSpc>
              <a:spcBef>
                <a:spcPct val="20000"/>
              </a:spcBef>
              <a:spcAft>
                <a:spcPct val="0"/>
              </a:spcAft>
              <a:buClr>
                <a:srgbClr val="FFCC66"/>
              </a:buClr>
              <a:buSzTx/>
              <a:buFontTx/>
              <a:buNone/>
              <a:tabLst/>
              <a:defRPr/>
            </a:pPr>
            <a:endParaRPr kumimoji="0" lang="ar-JO" sz="3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FFCC66"/>
              </a:buClr>
              <a:buSzTx/>
              <a:buFontTx/>
              <a:buNone/>
              <a:tabLst/>
              <a:defRPr/>
            </a:pPr>
            <a:r>
              <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www.apologetics.org/ </a:t>
            </a:r>
            <a:r>
              <a:rPr kumimoji="0" lang="en-US" sz="2400" b="1" u="none" strike="noStrike" kern="1200" cap="none" spc="0" normalizeH="0" baseline="0" noProof="0" dirty="0" err="1">
                <a:ln>
                  <a:noFill/>
                </a:ln>
                <a:solidFill>
                  <a:srgbClr val="FFFFCC"/>
                </a:solidFill>
                <a:effectLst/>
                <a:uLnTx/>
                <a:uFillTx/>
                <a:latin typeface="Arial" panose="020B0604020202020204" pitchFamily="34" charset="0"/>
                <a:ea typeface="ＭＳ Ｐゴシック" charset="0"/>
                <a:cs typeface="Arial" panose="020B0604020202020204" pitchFamily="34" charset="0"/>
              </a:rPr>
              <a:t>public_html</a:t>
            </a:r>
            <a:r>
              <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a:t>
            </a:r>
            <a:r>
              <a:rPr kumimoji="0" lang="en-US" sz="2400" b="1" u="none" strike="noStrike" kern="1200" cap="none" spc="0" normalizeH="0" baseline="0" noProof="0" dirty="0" err="1">
                <a:ln>
                  <a:noFill/>
                </a:ln>
                <a:solidFill>
                  <a:srgbClr val="FFFFCC"/>
                </a:solidFill>
                <a:effectLst/>
                <a:uLnTx/>
                <a:uFillTx/>
                <a:latin typeface="Arial" panose="020B0604020202020204" pitchFamily="34" charset="0"/>
                <a:ea typeface="ＭＳ Ｐゴシック" charset="0"/>
                <a:cs typeface="Arial" panose="020B0604020202020204" pitchFamily="34" charset="0"/>
              </a:rPr>
              <a:t>products_prob</a:t>
            </a:r>
            <a:r>
              <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a:t>
            </a:r>
            <a:endParaRPr kumimoji="0" lang="en-US" sz="3200" b="1" u="none" strike="noStrike" kern="1200" cap="none" spc="0" normalizeH="0" baseline="0" noProof="0" dirty="0">
              <a:ln>
                <a:noFill/>
              </a:ln>
              <a:solidFill>
                <a:srgbClr val="0000CC"/>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Century Gothic"/>
              <a:ea typeface="ＭＳ Ｐゴシック"/>
            </a:endParaRPr>
          </a:p>
        </p:txBody>
      </p:sp>
      <p:sp>
        <p:nvSpPr>
          <p:cNvPr id="6" name="Footer Placeholder 4"/>
          <p:cNvSpPr>
            <a:spLocks noGrp="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66"/>
              </a:solidFill>
              <a:effectLst/>
              <a:uLnTx/>
              <a:uFillTx/>
              <a:latin typeface="Century Gothic"/>
              <a:ea typeface="ＭＳ Ｐゴシック"/>
            </a:endParaRPr>
          </a:p>
        </p:txBody>
      </p:sp>
      <p:sp>
        <p:nvSpPr>
          <p:cNvPr id="1602565" name="Rectangle 5"/>
          <p:cNvSpPr>
            <a:spLocks noGrp="1" noChangeArrowheads="1"/>
          </p:cNvSpPr>
          <p:nvPr>
            <p:ph type="body" idx="1"/>
          </p:nvPr>
        </p:nvSpPr>
        <p:spPr/>
        <p:txBody>
          <a:bodyPr/>
          <a:lstStyle/>
          <a:p>
            <a:pPr eaLnBrk="1" hangingPunct="1">
              <a:defRPr/>
            </a:pPr>
            <a:endParaRPr lang="en-US"/>
          </a:p>
        </p:txBody>
      </p:sp>
      <p:sp>
        <p:nvSpPr>
          <p:cNvPr id="1602566" name="Rectangle 6"/>
          <p:cNvSpPr>
            <a:spLocks noGrp="1" noChangeArrowheads="1"/>
          </p:cNvSpPr>
          <p:nvPr>
            <p:ph type="title"/>
          </p:nvPr>
        </p:nvSpPr>
        <p:spPr/>
        <p:txBody>
          <a:bodyPr/>
          <a:lstStyle/>
          <a:p>
            <a:pPr eaLnBrk="1" hangingPunct="1">
              <a:defRPr/>
            </a:pPr>
            <a:r>
              <a:rPr lang="en-US"/>
              <a:t>Pain Food</a:t>
            </a:r>
          </a:p>
        </p:txBody>
      </p:sp>
      <p:pic>
        <p:nvPicPr>
          <p:cNvPr id="43008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0160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scenic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61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7" name="Text Box 3"/>
          <p:cNvSpPr txBox="1">
            <a:spLocks noChangeArrowheads="1"/>
          </p:cNvSpPr>
          <p:nvPr/>
        </p:nvSpPr>
        <p:spPr bwMode="auto">
          <a:xfrm>
            <a:off x="2186608" y="404664"/>
            <a:ext cx="6688831" cy="3539430"/>
          </a:xfrm>
          <a:prstGeom prst="rect">
            <a:avLst/>
          </a:prstGeom>
          <a:noFill/>
          <a:ln w="12700">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lvl="0" algn="r" defTabSz="914400" fontAlgn="base">
              <a:spcBef>
                <a:spcPct val="50000"/>
              </a:spcBef>
              <a:spcAft>
                <a:spcPct val="0"/>
              </a:spcAft>
              <a:defRPr/>
            </a:pPr>
            <a:r>
              <a:rPr lang="ar-JO" sz="3200" b="1" dirty="0">
                <a:solidFill>
                  <a:srgbClr val="FFFFCC"/>
                </a:solidFill>
                <a:effectLst>
                  <a:outerShdw blurRad="63500" dist="63500" dir="2700000" algn="tl" rotWithShape="0">
                    <a:srgbClr val="000000"/>
                  </a:outerShdw>
                </a:effectLst>
                <a:latin typeface="Arial" panose="020B0604020202020204" pitchFamily="34" charset="0"/>
                <a:cs typeface="Arial" panose="020B0604020202020204" pitchFamily="34" charset="0"/>
              </a:rPr>
              <a:t>15 لأن ليس لنا رئيس كهنة غير قادر أن يرثي لضعفاتنا، بل مجرب في كل شيء مثلنا بلا خطية       16 فلنتقدم بثقة إلى عرش النعمة لكي ننال رحمة ونجد نعمة عوناً في حينه.</a:t>
            </a:r>
          </a:p>
          <a:p>
            <a:pPr marL="0" marR="0" lvl="0" indent="0" algn="r" defTabSz="914400" rtl="0" eaLnBrk="1" fontAlgn="base" latinLnBrk="0" hangingPunct="1">
              <a:lnSpc>
                <a:spcPct val="100000"/>
              </a:lnSpc>
              <a:spcBef>
                <a:spcPct val="50000"/>
              </a:spcBef>
              <a:spcAft>
                <a:spcPct val="0"/>
              </a:spcAft>
              <a:buClrTx/>
              <a:buSzTx/>
              <a:buFontTx/>
              <a:buNone/>
              <a:tabLst/>
              <a:defRPr/>
            </a:pPr>
            <a:endParaRPr kumimoji="0" lang="ar-JO" sz="3200" b="1" u="none" strike="noStrike" kern="1200" cap="none" spc="0" normalizeH="0" baseline="0" noProof="0" dirty="0">
              <a:ln>
                <a:noFill/>
              </a:ln>
              <a:solidFill>
                <a:srgbClr val="FFFFCC"/>
              </a:solidFill>
              <a:effectLst>
                <a:outerShdw blurRad="635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635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عبرانيين 4: 15-16</a:t>
            </a:r>
            <a:endParaRPr kumimoji="0" lang="en-US" sz="3200" b="1" u="none" strike="noStrike" kern="1200" cap="none" spc="0" normalizeH="0" baseline="0" noProof="0" dirty="0">
              <a:ln>
                <a:noFill/>
              </a:ln>
              <a:solidFill>
                <a:srgbClr val="FFFFCC"/>
              </a:solidFill>
              <a:effectLst>
                <a:outerShdw blurRad="635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6309" name="Rectangle 5"/>
          <p:cNvSpPr>
            <a:spLocks noGrp="1" noChangeArrowheads="1"/>
          </p:cNvSpPr>
          <p:nvPr>
            <p:ph type="title" idx="4294967295"/>
          </p:nvPr>
        </p:nvSpPr>
        <p:spPr>
          <a:xfrm>
            <a:off x="304800" y="6172200"/>
            <a:ext cx="7772400" cy="685800"/>
          </a:xfrm>
          <a:effectLst>
            <a:outerShdw blurRad="63500" dist="35921" dir="2700000" algn="ctr" rotWithShape="0">
              <a:srgbClr val="000000">
                <a:alpha val="74998"/>
              </a:srgbClr>
            </a:outerShdw>
          </a:effectLst>
        </p:spPr>
        <p:txBody>
          <a:bodyPr/>
          <a:lstStyle/>
          <a:p>
            <a:pPr algn="ctr" eaLnBrk="1" hangingPunct="1">
              <a:defRPr/>
            </a:pPr>
            <a:r>
              <a:rPr lang="ar-JO" sz="3600" b="1" i="0" dirty="0">
                <a:effectLst>
                  <a:outerShdw blurRad="63500" dist="63500" dir="2700000" algn="tl" rotWithShape="0">
                    <a:srgbClr val="000000"/>
                  </a:outerShdw>
                </a:effectLst>
                <a:latin typeface="Arial" panose="020B0604020202020204" pitchFamily="34" charset="0"/>
                <a:ea typeface="+mj-ea"/>
                <a:cs typeface="Arial" panose="020B0604020202020204" pitchFamily="34" charset="0"/>
              </a:rPr>
              <a:t>يتفهم يسوع المعاناة</a:t>
            </a:r>
            <a:endParaRPr lang="en-US" sz="3600" b="1" i="0" dirty="0">
              <a:effectLst>
                <a:outerShdw blurRad="63500" dist="63500" dir="2700000" algn="tl" rotWithShape="0">
                  <a:srgbClr val="000000"/>
                </a:outerShdw>
              </a:effectLst>
              <a:latin typeface="Arial" panose="020B0604020202020204" pitchFamily="34" charset="0"/>
              <a:ea typeface="+mj-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checkerboard(across)">
                                      <p:cBhvr>
                                        <p:cTn id="7" dur="500"/>
                                        <p:tgtEl>
                                          <p:spTgt spid="226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C28A2F3D-D0E5-422F-B8CB-0E8401B0490F}"/>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Arial" panose="020B0604020202020204" pitchFamily="34" charset="0"/>
              </a:rPr>
              <a:t>تحذير للمعلمين في الكنيسة</a:t>
            </a:r>
            <a:endPar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Arial" panose="020B0604020202020204" pitchFamily="34" charset="0"/>
              </a:rPr>
              <a:t>(أف 4: 11)</a:t>
            </a:r>
            <a:endPar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A85F1F43-0430-4C38-BF1A-005B4C91615B}"/>
              </a:ext>
            </a:extLst>
          </p:cNvPr>
          <p:cNvSpPr txBox="1"/>
          <p:nvPr/>
        </p:nvSpPr>
        <p:spPr>
          <a:xfrm>
            <a:off x="631458" y="1533707"/>
            <a:ext cx="5091736" cy="523220"/>
          </a:xfrm>
          <a:prstGeom prst="rect">
            <a:avLst/>
          </a:prstGeom>
          <a:noFill/>
          <a:effectLst>
            <a:glow rad="127000">
              <a:schemeClr val="tx1"/>
            </a:glow>
          </a:effectLst>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يطمح الكثيرون إلى التعليم</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3FA6474A-C914-4EAD-BFEC-8F86E53D42B9}"/>
              </a:ext>
            </a:extLst>
          </p:cNvPr>
          <p:cNvSpPr txBox="1"/>
          <p:nvPr/>
        </p:nvSpPr>
        <p:spPr>
          <a:xfrm>
            <a:off x="1050878" y="2031510"/>
            <a:ext cx="4316252" cy="523220"/>
          </a:xfrm>
          <a:prstGeom prst="rect">
            <a:avLst/>
          </a:prstGeom>
          <a:noFill/>
          <a:effectLst>
            <a:glow rad="127000">
              <a:schemeClr val="tx1"/>
            </a:glow>
          </a:effectLst>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مت 23: 2، 6-7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1" name="Group 30">
            <a:extLst>
              <a:ext uri="{FF2B5EF4-FFF2-40B4-BE49-F238E27FC236}">
                <a16:creationId xmlns:a16="http://schemas.microsoft.com/office/drawing/2014/main" id="{3203E892-74EC-41CF-9383-E8F6006F178C}"/>
              </a:ext>
            </a:extLst>
          </p:cNvPr>
          <p:cNvGrpSpPr/>
          <p:nvPr/>
        </p:nvGrpSpPr>
        <p:grpSpPr>
          <a:xfrm>
            <a:off x="5867400" y="1828800"/>
            <a:ext cx="3158259" cy="4996766"/>
            <a:chOff x="5791200" y="2166034"/>
            <a:chExt cx="3158259" cy="4996766"/>
          </a:xfrm>
        </p:grpSpPr>
        <p:sp>
          <p:nvSpPr>
            <p:cNvPr id="32" name="Rectangle 31">
              <a:extLst>
                <a:ext uri="{FF2B5EF4-FFF2-40B4-BE49-F238E27FC236}">
                  <a16:creationId xmlns:a16="http://schemas.microsoft.com/office/drawing/2014/main" id="{A0EBCA06-EAA3-4AAE-97EF-52ACF8AC0AB1}"/>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A965876D-7BC1-43F4-B94A-555C0985B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4" name="Picture 33">
              <a:extLst>
                <a:ext uri="{FF2B5EF4-FFF2-40B4-BE49-F238E27FC236}">
                  <a16:creationId xmlns:a16="http://schemas.microsoft.com/office/drawing/2014/main" id="{8D62D416-0299-4799-B981-2E5F6D527F6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5" name="TextBox 34">
              <a:extLst>
                <a:ext uri="{FF2B5EF4-FFF2-40B4-BE49-F238E27FC236}">
                  <a16:creationId xmlns:a16="http://schemas.microsoft.com/office/drawing/2014/main" id="{745AFCC1-47A0-40F3-8735-DD37A6BC05B7}"/>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600" b="1"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Arial" panose="020B0604020202020204" pitchFamily="34" charset="0"/>
                </a:rPr>
                <a:t>أيها المعلمون</a:t>
              </a:r>
              <a:endPar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endParaRPr>
            </a:p>
          </p:txBody>
        </p:sp>
      </p:grpSp>
    </p:spTree>
    <p:custDataLst>
      <p:tags r:id="rId1"/>
    </p:custDataLst>
    <p:extLst>
      <p:ext uri="{BB962C8B-B14F-4D97-AF65-F5344CB8AC3E}">
        <p14:creationId xmlns:p14="http://schemas.microsoft.com/office/powerpoint/2010/main" val="321163043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ar-JO" sz="6000" b="1" dirty="0">
                <a:latin typeface="Arial" panose="020B0604020202020204" pitchFamily="34" charset="0"/>
                <a:cs typeface="Arial" panose="020B0604020202020204" pitchFamily="34" charset="0"/>
              </a:rPr>
              <a:t>ماذا عليكَ</a:t>
            </a:r>
            <a:br>
              <a:rPr lang="ar-JO" sz="6000" b="1" dirty="0">
                <a:latin typeface="Arial" panose="020B0604020202020204" pitchFamily="34" charset="0"/>
                <a:cs typeface="Arial" panose="020B0604020202020204" pitchFamily="34" charset="0"/>
              </a:rPr>
            </a:br>
            <a:r>
              <a:rPr lang="ar-JO" sz="6000" b="1" dirty="0">
                <a:latin typeface="Arial" panose="020B0604020202020204" pitchFamily="34" charset="0"/>
                <a:cs typeface="Arial" panose="020B0604020202020204" pitchFamily="34" charset="0"/>
              </a:rPr>
              <a:t>أن تفعل؟</a:t>
            </a:r>
            <a:endParaRPr lang="en-US" sz="6000" b="1" dirty="0">
              <a:latin typeface="Arial" panose="020B0604020202020204" pitchFamily="34" charset="0"/>
              <a:cs typeface="Arial" panose="020B0604020202020204" pitchFamily="34" charset="0"/>
            </a:endParaRP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ar-JO" sz="4800" b="1" dirty="0">
                <a:latin typeface="Arial" panose="020B0604020202020204" pitchFamily="34" charset="0"/>
                <a:ea typeface="MS Pゴシック" charset="0"/>
                <a:cs typeface="Arial" panose="020B0604020202020204" pitchFamily="34" charset="0"/>
              </a:rPr>
              <a:t>يعقوب 5</a:t>
            </a:r>
            <a:endParaRPr lang="en-US" sz="4800" b="1" dirty="0">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199337709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682274" cy="1143000"/>
          </a:xfrm>
          <a:effectLst>
            <a:outerShdw blurRad="63500" dist="107763" dir="13500000" algn="ctr" rotWithShape="0">
              <a:srgbClr val="000000">
                <a:alpha val="74998"/>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ما هو الطريق إلى الشفاء؟</a:t>
            </a:r>
            <a:endParaRPr lang="en-US" sz="4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6849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ar-JO" sz="4000" b="1" i="0" dirty="0">
                <a:solidFill>
                  <a:srgbClr val="FFFFFF"/>
                </a:solidFill>
                <a:latin typeface="Arial" panose="020B0604020202020204" pitchFamily="34" charset="0"/>
                <a:cs typeface="Arial" panose="020B0604020202020204" pitchFamily="34" charset="0"/>
              </a:rPr>
              <a:t>عانى ولدنا ستيفن من التهاب الفقّار القسطي</a:t>
            </a:r>
            <a:br>
              <a:rPr lang="ar-JO" sz="4000" b="1" i="0" dirty="0">
                <a:solidFill>
                  <a:srgbClr val="FFFFFF"/>
                </a:solidFill>
                <a:latin typeface="Arial" panose="020B0604020202020204" pitchFamily="34" charset="0"/>
                <a:cs typeface="Arial" panose="020B0604020202020204" pitchFamily="34" charset="0"/>
              </a:rPr>
            </a:br>
            <a:r>
              <a:rPr lang="ar-JO" sz="4000" b="1" i="0" dirty="0">
                <a:solidFill>
                  <a:srgbClr val="FFFFFF"/>
                </a:solidFill>
                <a:latin typeface="Arial" panose="020B0604020202020204" pitchFamily="34" charset="0"/>
                <a:cs typeface="Arial" panose="020B0604020202020204" pitchFamily="34" charset="0"/>
              </a:rPr>
              <a:t>(من عمر 7 إلى 11 عاماً)</a:t>
            </a:r>
            <a:endParaRPr lang="en-US" sz="3600" b="1" i="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9831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9505" name="Picture 4" descr="IMG_729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1"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9506" name="Rectangle 2"/>
          <p:cNvSpPr>
            <a:spLocks noGrp="1" noChangeArrowheads="1"/>
          </p:cNvSpPr>
          <p:nvPr>
            <p:ph type="ctrTitle"/>
          </p:nvPr>
        </p:nvSpPr>
        <p:spPr>
          <a:xfrm>
            <a:off x="152400" y="533400"/>
            <a:ext cx="3505200" cy="1600200"/>
          </a:xfrm>
        </p:spPr>
        <p:txBody>
          <a:bodyPr/>
          <a:lstStyle/>
          <a:p>
            <a:pPr algn="ctr" eaLnBrk="1" hangingPunct="1"/>
            <a:r>
              <a:rPr lang="ar-JO" sz="3200" b="1" i="0" dirty="0">
                <a:latin typeface="Arial" panose="020B0604020202020204" pitchFamily="34" charset="0"/>
                <a:cs typeface="Arial" panose="020B0604020202020204" pitchFamily="34" charset="0"/>
              </a:rPr>
              <a:t>شفاه الله</a:t>
            </a:r>
            <a:br>
              <a:rPr lang="ar-JO"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 بعملية يعقوب 5</a:t>
            </a:r>
            <a:endParaRPr lang="en-US" sz="3200" b="1" i="0" dirty="0">
              <a:latin typeface="Arial" panose="020B0604020202020204" pitchFamily="34" charset="0"/>
              <a:cs typeface="Arial" panose="020B0604020202020204" pitchFamily="34" charset="0"/>
            </a:endParaRPr>
          </a:p>
        </p:txBody>
      </p:sp>
      <p:sp>
        <p:nvSpPr>
          <p:cNvPr id="789507" name="Text Box 5"/>
          <p:cNvSpPr txBox="1">
            <a:spLocks noChangeArrowheads="1"/>
          </p:cNvSpPr>
          <p:nvPr/>
        </p:nvSpPr>
        <p:spPr bwMode="auto">
          <a:xfrm>
            <a:off x="6801697" y="6249506"/>
            <a:ext cx="15584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نيسان 2005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06021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776551377"/>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1359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7" name="Rectangle 5"/>
          <p:cNvSpPr>
            <a:spLocks noGrp="1" noChangeArrowheads="1"/>
          </p:cNvSpPr>
          <p:nvPr>
            <p:ph type="title"/>
          </p:nvPr>
        </p:nvSpPr>
        <p:spPr/>
        <p:txBody>
          <a:bodyPr/>
          <a:lstStyle/>
          <a:p>
            <a:pPr eaLnBrk="1" hangingPunct="1"/>
            <a:r>
              <a:rPr lang="en-US" dirty="0"/>
              <a:t>Babychen &amp; Susan</a:t>
            </a:r>
          </a:p>
        </p:txBody>
      </p:sp>
      <p:graphicFrame>
        <p:nvGraphicFramePr>
          <p:cNvPr id="797698" name="Object 2"/>
          <p:cNvGraphicFramePr>
            <a:graphicFrameLocks noChangeAspect="1"/>
          </p:cNvGraphicFramePr>
          <p:nvPr/>
        </p:nvGraphicFramePr>
        <p:xfrm>
          <a:off x="0" y="44450"/>
          <a:ext cx="4335463" cy="6813550"/>
        </p:xfrm>
        <a:graphic>
          <a:graphicData uri="http://schemas.openxmlformats.org/presentationml/2006/ole">
            <mc:AlternateContent xmlns:mc="http://schemas.openxmlformats.org/markup-compatibility/2006">
              <mc:Choice xmlns:v="urn:schemas-microsoft-com:vml" Requires="v">
                <p:oleObj name="Photo Editor Photo" r:id="rId3" imgW="4336156" imgH="6812870" progId="MSPhotoEd.3">
                  <p:embed/>
                </p:oleObj>
              </mc:Choice>
              <mc:Fallback>
                <p:oleObj name="Photo Editor Photo" r:id="rId3" imgW="4336156" imgH="681287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450"/>
                        <a:ext cx="4335463" cy="6813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797699" name="Object 3"/>
          <p:cNvGraphicFramePr>
            <a:graphicFrameLocks noChangeAspect="1"/>
          </p:cNvGraphicFramePr>
          <p:nvPr/>
        </p:nvGraphicFramePr>
        <p:xfrm>
          <a:off x="0" y="0"/>
          <a:ext cx="9677400" cy="6907213"/>
        </p:xfrm>
        <a:graphic>
          <a:graphicData uri="http://schemas.openxmlformats.org/presentationml/2006/ole">
            <mc:AlternateContent xmlns:mc="http://schemas.openxmlformats.org/markup-compatibility/2006">
              <mc:Choice xmlns:v="urn:schemas-microsoft-com:vml" Requires="v">
                <p:oleObj name="Photo Editor Photo" r:id="rId5" imgW="5540220" imgH="3955123" progId="MSPhotoEd.3">
                  <p:embed/>
                </p:oleObj>
              </mc:Choice>
              <mc:Fallback>
                <p:oleObj name="Photo Editor Photo" r:id="rId5" imgW="5540220" imgH="3955123"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677400" cy="69072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97700" name="Text Box 4"/>
          <p:cNvSpPr txBox="1">
            <a:spLocks noChangeArrowheads="1"/>
          </p:cNvSpPr>
          <p:nvPr/>
        </p:nvSpPr>
        <p:spPr bwMode="auto">
          <a:xfrm>
            <a:off x="0" y="3886200"/>
            <a:ext cx="54102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بيبيتشن وسوزان</a:t>
            </a:r>
          </a:p>
          <a:p>
            <a:pPr algn="ctr" defTabSz="914400" fontAlgn="base">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بينيتا وبنجامين</a:t>
            </a:r>
          </a:p>
          <a:p>
            <a:pPr algn="ctr" defTabSz="914400" fontAlgn="base">
              <a:spcBef>
                <a:spcPct val="0"/>
              </a:spcBef>
              <a:spcAft>
                <a:spcPct val="0"/>
              </a:spcAft>
            </a:pPr>
            <a:r>
              <a:rPr lang="ar-JO" sz="3600" b="1" dirty="0">
                <a:solidFill>
                  <a:srgbClr val="000000"/>
                </a:solidFill>
                <a:latin typeface="Arial" panose="020B0604020202020204" pitchFamily="34" charset="0"/>
                <a:cs typeface="Arial" panose="020B0604020202020204" pitchFamily="34" charset="0"/>
              </a:rPr>
              <a:t>(شكراً لمساعدة كنيستهم المدمرة في الهند)</a:t>
            </a:r>
            <a:endParaRPr lang="en-US" sz="3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30498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2" descr="Slide1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76200"/>
            <a:ext cx="94488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9746" name="Rectangle 3"/>
          <p:cNvSpPr>
            <a:spLocks noChangeArrowheads="1"/>
          </p:cNvSpPr>
          <p:nvPr/>
        </p:nvSpPr>
        <p:spPr bwMode="auto">
          <a:xfrm>
            <a:off x="5029200" y="2514600"/>
            <a:ext cx="304800" cy="6096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99747" name="Rectangle 4"/>
          <p:cNvSpPr>
            <a:spLocks noChangeArrowheads="1"/>
          </p:cNvSpPr>
          <p:nvPr/>
        </p:nvSpPr>
        <p:spPr bwMode="auto">
          <a:xfrm>
            <a:off x="6705600" y="2514600"/>
            <a:ext cx="304800" cy="609600"/>
          </a:xfrm>
          <a:prstGeom prst="rect">
            <a:avLst/>
          </a:prstGeom>
          <a:solidFill>
            <a:srgbClr val="000000"/>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99748" name="Text Box 5"/>
          <p:cNvSpPr txBox="1">
            <a:spLocks noChangeArrowheads="1"/>
          </p:cNvSpPr>
          <p:nvPr/>
        </p:nvSpPr>
        <p:spPr bwMode="auto">
          <a:xfrm>
            <a:off x="1143000" y="228600"/>
            <a:ext cx="1479892"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4000" b="1" dirty="0">
                <a:solidFill>
                  <a:srgbClr val="000000"/>
                </a:solidFill>
                <a:latin typeface="Arial" panose="020B0604020202020204" pitchFamily="34" charset="0"/>
                <a:cs typeface="Arial" panose="020B0604020202020204" pitchFamily="34" charset="0"/>
              </a:rPr>
              <a:t>يوم آخر</a:t>
            </a:r>
            <a:endParaRPr lang="en-US" sz="4000" b="1" dirty="0">
              <a:solidFill>
                <a:srgbClr val="000000"/>
              </a:solidFill>
              <a:latin typeface="Arial" panose="020B0604020202020204" pitchFamily="34" charset="0"/>
              <a:cs typeface="Arial" panose="020B0604020202020204" pitchFamily="34" charset="0"/>
            </a:endParaRPr>
          </a:p>
        </p:txBody>
      </p:sp>
      <p:sp>
        <p:nvSpPr>
          <p:cNvPr id="799749" name="Text Box 6"/>
          <p:cNvSpPr txBox="1">
            <a:spLocks noChangeArrowheads="1"/>
          </p:cNvSpPr>
          <p:nvPr/>
        </p:nvSpPr>
        <p:spPr bwMode="auto">
          <a:xfrm>
            <a:off x="5105400" y="5791200"/>
            <a:ext cx="235032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4000" b="1" dirty="0">
                <a:solidFill>
                  <a:srgbClr val="FFFFFF"/>
                </a:solidFill>
                <a:latin typeface="Arial" panose="020B0604020202020204" pitchFamily="34" charset="0"/>
                <a:cs typeface="Arial" panose="020B0604020202020204" pitchFamily="34" charset="0"/>
              </a:rPr>
              <a:t>موقع آخر ...</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2366420"/>
      </p:ext>
    </p:extLst>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3" name="Picture 2"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01913" y="-1951038"/>
            <a:ext cx="14347826" cy="107600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0835" name="Text Box 3"/>
          <p:cNvSpPr txBox="1">
            <a:spLocks noChangeArrowheads="1"/>
          </p:cNvSpPr>
          <p:nvPr/>
        </p:nvSpPr>
        <p:spPr bwMode="auto">
          <a:xfrm>
            <a:off x="304800" y="228600"/>
            <a:ext cx="3124200" cy="107721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eaLnBrk="0" fontAlgn="base" hangingPunct="0">
              <a:spcBef>
                <a:spcPct val="0"/>
              </a:spcBef>
              <a:spcAft>
                <a:spcPct val="0"/>
              </a:spcAft>
              <a:defRPr/>
            </a:pPr>
            <a:r>
              <a:rPr lang="ar-JO" sz="3200" b="1" dirty="0">
                <a:solidFill>
                  <a:srgbClr val="FFFFFF"/>
                </a:solidFill>
                <a:latin typeface="Arial" panose="020B0604020202020204" pitchFamily="34" charset="0"/>
                <a:ea typeface="ＭＳ Ｐゴシック"/>
                <a:cs typeface="Arial" panose="020B0604020202020204" pitchFamily="34" charset="0"/>
              </a:rPr>
              <a:t>بادامدورج</a:t>
            </a:r>
          </a:p>
          <a:p>
            <a:pPr algn="ctr" defTabSz="914400" eaLnBrk="0" fontAlgn="base" hangingPunct="0">
              <a:spcBef>
                <a:spcPct val="0"/>
              </a:spcBef>
              <a:spcAft>
                <a:spcPct val="0"/>
              </a:spcAft>
              <a:defRPr/>
            </a:pPr>
            <a:r>
              <a:rPr lang="ar-JO" sz="3200" b="1" dirty="0">
                <a:solidFill>
                  <a:srgbClr val="FFFFFF"/>
                </a:solidFill>
                <a:latin typeface="Arial" panose="020B0604020202020204" pitchFamily="34" charset="0"/>
                <a:ea typeface="ＭＳ Ｐゴシック"/>
                <a:cs typeface="Arial" panose="020B0604020202020204" pitchFamily="34" charset="0"/>
              </a:rPr>
              <a:t>مونغول</a:t>
            </a:r>
            <a:endParaRPr lang="en-US" sz="3200" b="1" dirty="0">
              <a:solidFill>
                <a:srgbClr val="FFFFFF"/>
              </a:solidFill>
              <a:latin typeface="Arial" panose="020B0604020202020204" pitchFamily="34" charset="0"/>
              <a:ea typeface="ＭＳ Ｐゴシック"/>
              <a:cs typeface="Arial" panose="020B0604020202020204" pitchFamily="34" charset="0"/>
            </a:endParaRPr>
          </a:p>
        </p:txBody>
      </p:sp>
      <p:sp>
        <p:nvSpPr>
          <p:cNvPr id="2040836" name="Text Box 4"/>
          <p:cNvSpPr txBox="1">
            <a:spLocks noChangeArrowheads="1"/>
          </p:cNvSpPr>
          <p:nvPr/>
        </p:nvSpPr>
        <p:spPr bwMode="auto">
          <a:xfrm>
            <a:off x="361950" y="5334000"/>
            <a:ext cx="9835769" cy="1323439"/>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50000"/>
              </a:spcBef>
              <a:spcAft>
                <a:spcPct val="0"/>
              </a:spcAft>
              <a:defRPr/>
            </a:pPr>
            <a:r>
              <a:rPr lang="mn-MN" sz="8000" b="1" dirty="0">
                <a:solidFill>
                  <a:srgbClr val="F6FE0A"/>
                </a:solidFill>
                <a:latin typeface="Arial" panose="020B0604020202020204" pitchFamily="34" charset="0"/>
              </a:rPr>
              <a:t>Библи</a:t>
            </a:r>
            <a:r>
              <a:rPr lang="en-US" sz="8000" b="1" dirty="0">
                <a:solidFill>
                  <a:srgbClr val="F6FE0A"/>
                </a:solidFill>
                <a:latin typeface="Arial" panose="020B0604020202020204" pitchFamily="34" charset="0"/>
              </a:rPr>
              <a:t>…</a:t>
            </a:r>
            <a:r>
              <a:rPr lang="mn-MN" sz="8000" b="1" dirty="0">
                <a:solidFill>
                  <a:srgbClr val="F6FE0A"/>
                </a:solidFill>
                <a:latin typeface="Arial" panose="020B0604020202020204" pitchFamily="34" charset="0"/>
              </a:rPr>
              <a:t>Үндсэндээ</a:t>
            </a:r>
            <a:endParaRPr lang="en-US" sz="8000" b="1" dirty="0">
              <a:solidFill>
                <a:srgbClr val="F6FE0A"/>
              </a:solidFill>
              <a:latin typeface="Arial" panose="020B0604020202020204" pitchFamily="34" charset="0"/>
            </a:endParaRPr>
          </a:p>
        </p:txBody>
      </p:sp>
    </p:spTree>
    <p:extLst>
      <p:ext uri="{BB962C8B-B14F-4D97-AF65-F5344CB8AC3E}">
        <p14:creationId xmlns:p14="http://schemas.microsoft.com/office/powerpoint/2010/main" val="38843943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6" descr="Budmaa Sept 2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0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3842" name="Rectangle 4"/>
          <p:cNvSpPr>
            <a:spLocks noChangeArrowheads="1"/>
          </p:cNvSpPr>
          <p:nvPr/>
        </p:nvSpPr>
        <p:spPr bwMode="auto">
          <a:xfrm>
            <a:off x="4572000" y="0"/>
            <a:ext cx="4572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بودما وإنكي</a:t>
            </a:r>
          </a:p>
          <a:p>
            <a:pPr algn="ctr" defTabSz="914400" fontAlgn="base">
              <a:spcBef>
                <a:spcPct val="0"/>
              </a:spcBef>
              <a:spcAft>
                <a:spcPct val="0"/>
              </a:spcAft>
            </a:pPr>
            <a:r>
              <a:rPr lang="ar-JO" sz="2800" b="1" dirty="0">
                <a:solidFill>
                  <a:srgbClr val="000000"/>
                </a:solidFill>
                <a:latin typeface="Arial" panose="020B0604020202020204" pitchFamily="34" charset="0"/>
                <a:ea typeface="ＭＳ Ｐゴシック" charset="0"/>
                <a:cs typeface="Arial" panose="020B0604020202020204" pitchFamily="34" charset="0"/>
              </a:rPr>
              <a:t>(خريج كلية سنغافورة للكتاب المقدس والآن مدير خدمة الإنفجار الكرازي في منغوليا)</a:t>
            </a:r>
            <a:endParaRPr lang="en-US" sz="28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573954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ChangeArrowheads="1"/>
          </p:cNvSpPr>
          <p:nvPr/>
        </p:nvSpPr>
        <p:spPr bwMode="auto">
          <a:xfrm>
            <a:off x="381000" y="0"/>
            <a:ext cx="8763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dirty="0">
              <a:solidFill>
                <a:srgbClr val="FFFFCC"/>
              </a:solidFill>
              <a:latin typeface="Arial" panose="020B0604020202020204" pitchFamily="34" charset="0"/>
              <a:ea typeface="ＭＳ Ｐゴシック" charset="0"/>
              <a:cs typeface="Arial" panose="020B0604020202020204" pitchFamily="34" charset="0"/>
            </a:endParaRPr>
          </a:p>
        </p:txBody>
      </p:sp>
      <p:pic>
        <p:nvPicPr>
          <p:cNvPr id="805890" name="Picture 3" descr="Tumee Guit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0"/>
            <a:ext cx="8077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5891" name="Rectangle 4"/>
          <p:cNvSpPr>
            <a:spLocks noGrp="1" noChangeArrowheads="1"/>
          </p:cNvSpPr>
          <p:nvPr>
            <p:ph type="ctrTitle"/>
          </p:nvPr>
        </p:nvSpPr>
        <p:spPr>
          <a:xfrm>
            <a:off x="6858000" y="0"/>
            <a:ext cx="2286000" cy="1143000"/>
          </a:xfrm>
          <a:solidFill>
            <a:srgbClr val="000000"/>
          </a:solidFill>
        </p:spPr>
        <p:txBody>
          <a:bodyPr/>
          <a:lstStyle/>
          <a:p>
            <a:pPr algn="ctr" eaLnBrk="1" hangingPunct="1"/>
            <a:r>
              <a:rPr lang="ar-JO" b="1" i="0" dirty="0">
                <a:latin typeface="Arial" panose="020B0604020202020204" pitchFamily="34" charset="0"/>
                <a:cs typeface="Arial" panose="020B0604020202020204" pitchFamily="34" charset="0"/>
              </a:rPr>
              <a:t>تومي</a:t>
            </a:r>
            <a:endParaRPr lang="en-US" b="1" i="0" dirty="0">
              <a:latin typeface="Arial" panose="020B0604020202020204" pitchFamily="34" charset="0"/>
              <a:cs typeface="Arial" panose="020B0604020202020204" pitchFamily="34" charset="0"/>
            </a:endParaRPr>
          </a:p>
        </p:txBody>
      </p:sp>
      <p:pic>
        <p:nvPicPr>
          <p:cNvPr id="2038790" name="Picture 6" descr="Tumee Pulpi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0"/>
            <a:ext cx="3810000" cy="537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0394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038790"/>
                                        </p:tgtEl>
                                        <p:attrNameLst>
                                          <p:attrName>style.visibility</p:attrName>
                                        </p:attrNameLst>
                                      </p:cBhvr>
                                      <p:to>
                                        <p:strVal val="visible"/>
                                      </p:to>
                                    </p:set>
                                    <p:animEffect transition="in" filter="box(in)">
                                      <p:cBhvr>
                                        <p:cTn id="7" dur="2000"/>
                                        <p:tgtEl>
                                          <p:spTgt spid="2038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68EABE-4882-4844-9085-21896102893D}"/>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a:stretch/>
        </p:blipFill>
        <p:spPr>
          <a:xfrm>
            <a:off x="261620" y="457200"/>
            <a:ext cx="8653780" cy="59003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9631191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1186771120"/>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2605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2"/>
          <p:cNvSpPr>
            <a:spLocks noGrp="1" noChangeArrowheads="1"/>
          </p:cNvSpPr>
          <p:nvPr>
            <p:ph type="ctrTitle"/>
          </p:nvPr>
        </p:nvSpPr>
        <p:spPr>
          <a:xfrm>
            <a:off x="381000" y="5638800"/>
            <a:ext cx="8534400" cy="914400"/>
          </a:xfrm>
          <a:effectLst>
            <a:outerShdw blurRad="63500" algn="ctr" rotWithShape="0">
              <a:srgbClr val="000000">
                <a:alpha val="75000"/>
              </a:srgbClr>
            </a:outerShdw>
          </a:effectLst>
        </p:spPr>
        <p:txBody>
          <a:bodyPr/>
          <a:lstStyle/>
          <a:p>
            <a:pPr eaLnBrk="1" hangingPunct="1">
              <a:defRPr/>
            </a:pPr>
            <a:r>
              <a:rPr lang="ar-JO" b="1" i="0" dirty="0">
                <a:solidFill>
                  <a:srgbClr val="FFFFFF"/>
                </a:solidFill>
                <a:latin typeface="Arial" panose="020B0604020202020204" pitchFamily="34" charset="0"/>
                <a:cs typeface="Arial" panose="020B0604020202020204" pitchFamily="34" charset="0"/>
              </a:rPr>
              <a:t>الفردية</a:t>
            </a:r>
            <a:endParaRPr lang="en-US" b="1" i="0" dirty="0">
              <a:solidFill>
                <a:srgbClr val="FFFFFF"/>
              </a:solidFill>
              <a:latin typeface="Arial" panose="020B0604020202020204" pitchFamily="34" charset="0"/>
              <a:cs typeface="Arial" panose="020B0604020202020204" pitchFamily="34" charset="0"/>
            </a:endParaRPr>
          </a:p>
        </p:txBody>
      </p:sp>
      <p:sp>
        <p:nvSpPr>
          <p:cNvPr id="1094659" name="Rectangle 3"/>
          <p:cNvSpPr>
            <a:spLocks noGrp="1" noChangeArrowheads="1"/>
          </p:cNvSpPr>
          <p:nvPr>
            <p:ph type="subTitle" idx="1"/>
          </p:nvPr>
        </p:nvSpPr>
        <p:spPr>
          <a:xfrm>
            <a:off x="381000" y="0"/>
            <a:ext cx="8420100" cy="2006221"/>
          </a:xfrm>
          <a:effectLst/>
        </p:spPr>
        <p:txBody>
          <a:bodyPr/>
          <a:lstStyle/>
          <a:p>
            <a:pPr algn="r" eaLnBrk="1" hangingPunct="1">
              <a:defRPr/>
            </a:pPr>
            <a:r>
              <a:rPr lang="ar-JO" b="1" i="0" dirty="0">
                <a:latin typeface="Arial" panose="020B0604020202020204" pitchFamily="34" charset="0"/>
                <a:ea typeface="ＭＳ Ｐゴシック" charset="0"/>
                <a:cs typeface="Arial" panose="020B0604020202020204" pitchFamily="34" charset="0"/>
              </a:rPr>
              <a:t>1. ما هي أمثلة التمركز حول الذات التي تراها في المجتمع اليوم؟</a:t>
            </a:r>
            <a:endParaRPr lang="en-US" b="1" i="0" dirty="0">
              <a:latin typeface="Arial" panose="020B0604020202020204" pitchFamily="34" charset="0"/>
              <a:ea typeface="ＭＳ Ｐゴシック" charset="0"/>
              <a:cs typeface="Arial" panose="020B0604020202020204" pitchFamily="34" charset="0"/>
            </a:endParaRPr>
          </a:p>
          <a:p>
            <a:pPr marL="533400" indent="-533400" algn="r" eaLnBrk="1" hangingPunct="1">
              <a:buFontTx/>
              <a:buAutoNum type="arabicPeriod"/>
              <a:defRPr/>
            </a:pPr>
            <a:endParaRPr lang="en-US" sz="1600" b="1" i="0" dirty="0">
              <a:latin typeface="Arial" panose="020B0604020202020204" pitchFamily="34" charset="0"/>
              <a:ea typeface="ＭＳ Ｐゴシック" charset="0"/>
              <a:cs typeface="Arial" panose="020B0604020202020204" pitchFamily="34" charset="0"/>
            </a:endParaRPr>
          </a:p>
          <a:p>
            <a:pPr algn="r" eaLnBrk="1" hangingPunct="1">
              <a:defRPr/>
            </a:pPr>
            <a:r>
              <a:rPr lang="ar-JO" b="1" i="0" dirty="0">
                <a:latin typeface="Arial" panose="020B0604020202020204" pitchFamily="34" charset="0"/>
                <a:ea typeface="ＭＳ Ｐゴシック" charset="0"/>
                <a:cs typeface="Arial" panose="020B0604020202020204" pitchFamily="34" charset="0"/>
              </a:rPr>
              <a:t>2. كيف تعتقد أن الإهتمام بالذات بدلاً من الآخرين يظهر في الكنيسة؟</a:t>
            </a:r>
            <a:endParaRPr lang="en-US" b="1" i="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747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anim calcmode="lin" valueType="num">
                                      <p:cBhvr>
                                        <p:cTn id="7" dur="500" fill="hold"/>
                                        <p:tgtEl>
                                          <p:spTgt spid="109465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09465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09465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0946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1094659">
                                            <p:txEl>
                                              <p:pRg st="2" end="2"/>
                                            </p:txEl>
                                          </p:spTgt>
                                        </p:tgtEl>
                                        <p:attrNameLst>
                                          <p:attrName>style.visibility</p:attrName>
                                        </p:attrNameLst>
                                      </p:cBhvr>
                                      <p:to>
                                        <p:strVal val="visible"/>
                                      </p:to>
                                    </p:set>
                                    <p:anim calcmode="lin" valueType="num">
                                      <p:cBhvr>
                                        <p:cTn id="15" dur="500" fill="hold"/>
                                        <p:tgtEl>
                                          <p:spTgt spid="10946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0946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0946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09465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a:noFill/>
        </p:spPr>
        <p:txBody>
          <a:bodyPr/>
          <a:lstStyle/>
          <a:p>
            <a:pPr eaLnBrk="1" hangingPunct="1"/>
            <a:r>
              <a:rPr lang="ar-SA" sz="4400" dirty="0">
                <a:solidFill>
                  <a:schemeClr val="bg1"/>
                </a:solidFill>
                <a:effectLst>
                  <a:glow rad="139700">
                    <a:schemeClr val="tx1"/>
                  </a:glow>
                </a:effectLst>
                <a:cs typeface="Arial" panose="020B0604020202020204" pitchFamily="34" charset="0"/>
              </a:rPr>
              <a:t>يعقوب ٥ : ١٩-٢٠</a:t>
            </a:r>
          </a:p>
        </p:txBody>
      </p:sp>
      <p:sp>
        <p:nvSpPr>
          <p:cNvPr id="812035" name="Rectangle 3"/>
          <p:cNvSpPr>
            <a:spLocks noGrp="1" noChangeArrowheads="1"/>
          </p:cNvSpPr>
          <p:nvPr>
            <p:ph type="subTitle" idx="1"/>
          </p:nvPr>
        </p:nvSpPr>
        <p:spPr>
          <a:xfrm>
            <a:off x="2379628" y="1828800"/>
            <a:ext cx="6389035" cy="4343400"/>
          </a:xfrm>
        </p:spPr>
        <p:txBody>
          <a:bodyPr/>
          <a:lstStyle/>
          <a:p>
            <a:pPr eaLnBrk="1" hangingPunct="1"/>
            <a:r>
              <a:rPr lang="ar-SA" sz="4000" dirty="0">
                <a:solidFill>
                  <a:schemeClr val="bg1"/>
                </a:solidFill>
                <a:effectLst>
                  <a:glow rad="139700">
                    <a:schemeClr val="tx1"/>
                  </a:glow>
                </a:effectLst>
                <a:cs typeface="Arial" panose="020B0604020202020204" pitchFamily="34" charset="0"/>
              </a:rPr>
              <a:t>19 أيها الإخوة إن ضل أحد بينكم عن الحق فرده أحد</a:t>
            </a:r>
            <a:r>
              <a:rPr lang="ar-JO" sz="4000" dirty="0">
                <a:solidFill>
                  <a:schemeClr val="bg1"/>
                </a:solidFill>
                <a:effectLst>
                  <a:glow rad="139700">
                    <a:schemeClr val="tx1"/>
                  </a:glow>
                </a:effectLst>
                <a:cs typeface="Arial" panose="020B0604020202020204" pitchFamily="34" charset="0"/>
              </a:rPr>
              <a:t> 20 </a:t>
            </a:r>
            <a:r>
              <a:rPr lang="ar-SA" sz="4000" dirty="0">
                <a:solidFill>
                  <a:schemeClr val="bg1"/>
                </a:solidFill>
                <a:effectLst>
                  <a:glow rad="139700">
                    <a:schemeClr val="tx1"/>
                  </a:glow>
                </a:effectLst>
                <a:cs typeface="Arial" panose="020B0604020202020204" pitchFamily="34" charset="0"/>
              </a:rPr>
              <a:t>فليعلم أن من رد خاطئا</a:t>
            </a:r>
            <a:r>
              <a:rPr lang="ar-JO" sz="4000" dirty="0">
                <a:solidFill>
                  <a:schemeClr val="bg1"/>
                </a:solidFill>
                <a:effectLst>
                  <a:glow rad="139700">
                    <a:schemeClr val="tx1"/>
                  </a:glow>
                </a:effectLst>
                <a:cs typeface="Arial" panose="020B0604020202020204" pitchFamily="34" charset="0"/>
              </a:rPr>
              <a:t>ً</a:t>
            </a:r>
            <a:r>
              <a:rPr lang="ar-SA" sz="4000" dirty="0">
                <a:solidFill>
                  <a:schemeClr val="bg1"/>
                </a:solidFill>
                <a:effectLst>
                  <a:glow rad="139700">
                    <a:schemeClr val="tx1"/>
                  </a:glow>
                </a:effectLst>
                <a:cs typeface="Arial" panose="020B0604020202020204" pitchFamily="34" charset="0"/>
              </a:rPr>
              <a:t> عن ضلال طريقه، يخلص نفسا</a:t>
            </a:r>
            <a:r>
              <a:rPr lang="ar-JO" sz="4000" dirty="0">
                <a:solidFill>
                  <a:schemeClr val="bg1"/>
                </a:solidFill>
                <a:effectLst>
                  <a:glow rad="139700">
                    <a:schemeClr val="tx1"/>
                  </a:glow>
                </a:effectLst>
                <a:cs typeface="Arial" panose="020B0604020202020204" pitchFamily="34" charset="0"/>
              </a:rPr>
              <a:t>ً</a:t>
            </a:r>
            <a:r>
              <a:rPr lang="ar-SA" sz="4000" dirty="0">
                <a:solidFill>
                  <a:schemeClr val="bg1"/>
                </a:solidFill>
                <a:effectLst>
                  <a:glow rad="139700">
                    <a:schemeClr val="tx1"/>
                  </a:glow>
                </a:effectLst>
                <a:cs typeface="Arial" panose="020B0604020202020204" pitchFamily="34" charset="0"/>
              </a:rPr>
              <a:t> من الموت، ويستر كثرة من الخطايا.</a:t>
            </a:r>
          </a:p>
        </p:txBody>
      </p:sp>
    </p:spTree>
    <p:extLst>
      <p:ext uri="{BB962C8B-B14F-4D97-AF65-F5344CB8AC3E}">
        <p14:creationId xmlns:p14="http://schemas.microsoft.com/office/powerpoint/2010/main" val="29297642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ar-JO" dirty="0">
                <a:ea typeface="+mj-ea"/>
                <a:cs typeface="Arial" panose="020B0604020202020204" pitchFamily="34" charset="0"/>
              </a:rPr>
              <a:t>من هم الضالون؟</a:t>
            </a:r>
            <a:endParaRPr lang="en-US" dirty="0">
              <a:ea typeface="+mj-ea"/>
              <a:cs typeface="Arial" panose="020B0604020202020204" pitchFamily="34" charset="0"/>
            </a:endParaRP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123658"/>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4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planao</a:t>
            </a:r>
            <a:r>
              <a:rPr kumimoji="0" lang="en-US"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JO" sz="4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SA"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يقود إلى الضلال، والتضليل ، والخداع؛ يتخطى. يبتعد عن، يضل؛ يكون مخطئاً، يُخدع أو يُضلل؛ يتساءل حول..</a:t>
            </a:r>
            <a:endParaRPr kumimoji="0" lang="en-US" sz="1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67657" name="Text Box 9"/>
          <p:cNvSpPr txBox="1">
            <a:spLocks noChangeArrowheads="1"/>
          </p:cNvSpPr>
          <p:nvPr/>
        </p:nvSpPr>
        <p:spPr bwMode="auto">
          <a:xfrm>
            <a:off x="1660525" y="4829175"/>
            <a:ext cx="6569075" cy="8309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يشير هذا إلى المسيحيين الذين يرفضون إرادة الله</a:t>
            </a:r>
            <a:r>
              <a:rPr kumimoji="0" lang="ar-JO" sz="2400" b="1" u="none" strike="noStrike" kern="1200" cap="none" spc="0" normalizeH="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بالإبتعاد عن الحق</a:t>
            </a:r>
            <a:r>
              <a:rPr kumimoji="0" lang="ar-JO" sz="2400" b="1" u="none" strike="noStrike" kern="1200" cap="none" spc="0" normalizeH="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من خلال سلوكهم بالمعنى الإيجابي، وليس السلبي</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71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ChangeArrowheads="1"/>
          </p:cNvSpPr>
          <p:nvPr>
            <p:ph type="title"/>
          </p:nvPr>
        </p:nvSpPr>
        <p:spPr/>
        <p:txBody>
          <a:bodyPr/>
          <a:lstStyle/>
          <a:p>
            <a:pPr algn="ctr"/>
            <a:r>
              <a:rPr lang="ar-JO" dirty="0">
                <a:cs typeface="Arial" panose="020B0604020202020204" pitchFamily="34" charset="0"/>
              </a:rPr>
              <a:t>الضال مؤمن</a:t>
            </a:r>
            <a:endParaRPr lang="en-US" dirty="0">
              <a:cs typeface="Arial" panose="020B0604020202020204" pitchFamily="34" charset="0"/>
            </a:endParaRPr>
          </a:p>
        </p:txBody>
      </p:sp>
      <p:sp>
        <p:nvSpPr>
          <p:cNvPr id="816130" name="Rectangle 3"/>
          <p:cNvSpPr>
            <a:spLocks noGrp="1" noChangeArrowheads="1"/>
          </p:cNvSpPr>
          <p:nvPr>
            <p:ph type="body" idx="1"/>
          </p:nvPr>
        </p:nvSpPr>
        <p:spPr>
          <a:xfrm>
            <a:off x="685800" y="1684338"/>
            <a:ext cx="7772400" cy="4454525"/>
          </a:xfrm>
        </p:spPr>
        <p:txBody>
          <a:bodyPr/>
          <a:lstStyle/>
          <a:p>
            <a:pPr algn="r" rtl="1"/>
            <a:r>
              <a:rPr lang="ar-JO" altLang="ja-JP" dirty="0">
                <a:cs typeface="Arial" panose="020B0604020202020204" pitchFamily="34" charset="0"/>
              </a:rPr>
              <a:t>أيها الإخوة إن ضل أحد منكم ....</a:t>
            </a:r>
            <a:endParaRPr lang="en-US" altLang="ja-JP" dirty="0">
              <a:cs typeface="Arial" panose="020B0604020202020204" pitchFamily="34" charset="0"/>
            </a:endParaRPr>
          </a:p>
          <a:p>
            <a:endParaRPr lang="en-US" dirty="0">
              <a:cs typeface="Arial" panose="020B0604020202020204" pitchFamily="34" charset="0"/>
            </a:endParaRPr>
          </a:p>
          <a:p>
            <a:pPr algn="r"/>
            <a:r>
              <a:rPr lang="ar-JO" dirty="0">
                <a:cs typeface="Arial" panose="020B0604020202020204" pitchFamily="34" charset="0"/>
              </a:rPr>
              <a:t>لا يمكن أن يضل أحد عن الحق إن لم يختبره أولاً.</a:t>
            </a:r>
            <a:endParaRPr lang="en-US" dirty="0">
              <a:cs typeface="Arial" panose="020B0604020202020204" pitchFamily="34" charset="0"/>
            </a:endParaRPr>
          </a:p>
        </p:txBody>
      </p:sp>
    </p:spTree>
    <p:extLst>
      <p:ext uri="{BB962C8B-B14F-4D97-AF65-F5344CB8AC3E}">
        <p14:creationId xmlns:p14="http://schemas.microsoft.com/office/powerpoint/2010/main" val="16243706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6868" name="Object 2"/>
          <p:cNvGraphicFramePr>
            <a:graphicFrameLocks noChangeAspect="1"/>
          </p:cNvGraphicFramePr>
          <p:nvPr>
            <p:extLst>
              <p:ext uri="{D42A27DB-BD31-4B8C-83A1-F6EECF244321}">
                <p14:modId xmlns:p14="http://schemas.microsoft.com/office/powerpoint/2010/main" val="4179914567"/>
              </p:ext>
            </p:extLst>
          </p:nvPr>
        </p:nvGraphicFramePr>
        <p:xfrm>
          <a:off x="0" y="1657350"/>
          <a:ext cx="9144000" cy="5429250"/>
        </p:xfrm>
        <a:graphic>
          <a:graphicData uri="http://schemas.openxmlformats.org/presentationml/2006/ole">
            <mc:AlternateContent xmlns:mc="http://schemas.openxmlformats.org/markup-compatibility/2006">
              <mc:Choice xmlns:v="urn:schemas-microsoft-com:vml" Requires="v">
                <p:oleObj name="Photo Editor Photo" r:id="rId3" imgW="6095238" imgH="4038095" progId="MSPhotoEd.3">
                  <p:embed/>
                </p:oleObj>
              </mc:Choice>
              <mc:Fallback>
                <p:oleObj name="Photo Editor Photo" r:id="rId3" imgW="6095238" imgH="4038095"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t="10378"/>
                      <a:stretch>
                        <a:fillRect/>
                      </a:stretch>
                    </p:blipFill>
                    <p:spPr bwMode="auto">
                      <a:xfrm>
                        <a:off x="0" y="1657350"/>
                        <a:ext cx="9144000" cy="5429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76866" name="Rectangle 2"/>
          <p:cNvSpPr>
            <a:spLocks noGrp="1" noChangeArrowheads="1"/>
          </p:cNvSpPr>
          <p:nvPr>
            <p:ph type="title"/>
          </p:nvPr>
        </p:nvSpPr>
        <p:spPr>
          <a:effectLst/>
        </p:spPr>
        <p:txBody>
          <a:bodyPr/>
          <a:lstStyle/>
          <a:p>
            <a:pPr algn="ctr">
              <a:defRPr/>
            </a:pPr>
            <a:r>
              <a:rPr kumimoji="0" lang="ar-JO" sz="6000" dirty="0">
                <a:effectLst>
                  <a:outerShdw blurRad="50800" dist="63500" dir="2700000" algn="tl" rotWithShape="0">
                    <a:srgbClr val="000000">
                      <a:alpha val="99000"/>
                    </a:srgbClr>
                  </a:outerShdw>
                </a:effectLst>
                <a:cs typeface="Arial" panose="020B0604020202020204" pitchFamily="34" charset="0"/>
              </a:rPr>
              <a:t>الضرب الإلهي</a:t>
            </a:r>
            <a:endParaRPr kumimoji="0" lang="en-US" dirty="0">
              <a:effectLst>
                <a:outerShdw blurRad="50800" dist="63500" dir="2700000" algn="tl" rotWithShape="0">
                  <a:srgbClr val="000000">
                    <a:alpha val="99000"/>
                  </a:srgbClr>
                </a:outerShdw>
              </a:effectLst>
              <a:cs typeface="Arial" panose="020B0604020202020204" pitchFamily="34" charset="0"/>
            </a:endParaRPr>
          </a:p>
        </p:txBody>
      </p:sp>
      <p:sp>
        <p:nvSpPr>
          <p:cNvPr id="676869" name="Rectangle 5"/>
          <p:cNvSpPr>
            <a:spLocks noChangeArrowheads="1"/>
          </p:cNvSpPr>
          <p:nvPr/>
        </p:nvSpPr>
        <p:spPr bwMode="auto">
          <a:xfrm>
            <a:off x="-304800" y="1600200"/>
            <a:ext cx="9677400" cy="5715000"/>
          </a:xfrm>
          <a:prstGeom prst="rect">
            <a:avLst/>
          </a:prstGeom>
          <a:gradFill rotWithShape="0">
            <a:gsLst>
              <a:gs pos="0">
                <a:srgbClr val="515151">
                  <a:alpha val="59000"/>
                </a:srgbClr>
              </a:gs>
              <a:gs pos="100000">
                <a:srgbClr val="252525"/>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76867" name="Rectangle 3"/>
          <p:cNvSpPr>
            <a:spLocks noGrp="1" noChangeArrowheads="1"/>
          </p:cNvSpPr>
          <p:nvPr>
            <p:ph type="body" idx="1"/>
          </p:nvPr>
        </p:nvSpPr>
        <p:spPr>
          <a:effectLst/>
        </p:spPr>
        <p:txBody>
          <a:bodyPr/>
          <a:lstStyle/>
          <a:p>
            <a:pPr algn="r" rtl="1">
              <a:buFont typeface="Wingdings" charset="2"/>
              <a:buChar char="l"/>
              <a:defRPr/>
            </a:pPr>
            <a:endParaRPr kumimoji="0" lang="en-US" sz="3600" dirty="0">
              <a:effectLst>
                <a:outerShdw blurRad="50800" dist="63500" dir="2700000" algn="tl" rotWithShape="0">
                  <a:srgbClr val="000000">
                    <a:alpha val="99000"/>
                  </a:srgbClr>
                </a:outerShdw>
              </a:effectLst>
              <a:ea typeface="+mn-ea"/>
              <a:cs typeface="Arial" panose="020B0604020202020204" pitchFamily="34" charset="0"/>
            </a:endParaRPr>
          </a:p>
          <a:p>
            <a:pPr algn="r" rtl="1">
              <a:buFont typeface="Wingdings" charset="2"/>
              <a:buChar char="l"/>
              <a:defRPr/>
            </a:pPr>
            <a:r>
              <a:rPr kumimoji="0" lang="ar-JO" sz="3600" dirty="0">
                <a:effectLst>
                  <a:outerShdw blurRad="50800" dist="63500" dir="2700000" algn="tl" rotWithShape="0">
                    <a:srgbClr val="000000">
                      <a:alpha val="99000"/>
                    </a:srgbClr>
                  </a:outerShdw>
                </a:effectLst>
                <a:ea typeface="+mn-ea"/>
                <a:cs typeface="Arial" panose="020B0604020202020204" pitchFamily="34" charset="0"/>
              </a:rPr>
              <a:t>5 وقد نسيتم الوعظ الذي يخاطبكم كبنين: يا ابني لا تحتقر تأديب الرب، ولا تخر إذا وبخك 6 لأن الذي يحبه الرب يؤدبه، ويجلد كل ابن يقبله 7 إن كنتم تحتملون التأديب يعاملكم الله كالبنين. فأي ابن لا يؤدبه أبوه؟ 8 ولكن إن كنتم بلا تأديب، قد صار الجميع شركاء فيه، فأنتم نغول لا بنون.</a:t>
            </a:r>
          </a:p>
          <a:p>
            <a:pPr marL="0" indent="0" algn="r" rtl="1">
              <a:buNone/>
              <a:defRPr/>
            </a:pPr>
            <a:r>
              <a:rPr kumimoji="0" lang="ar-JO" sz="3600" dirty="0">
                <a:effectLst>
                  <a:outerShdw blurRad="50800" dist="63500" dir="2700000" algn="tl" rotWithShape="0">
                    <a:srgbClr val="000000">
                      <a:alpha val="99000"/>
                    </a:srgbClr>
                  </a:outerShdw>
                </a:effectLst>
                <a:ea typeface="+mn-ea"/>
                <a:cs typeface="Arial" panose="020B0604020202020204" pitchFamily="34" charset="0"/>
              </a:rPr>
              <a:t>   (عبرانيين 12: 5-8)</a:t>
            </a:r>
            <a:endParaRPr kumimoji="0" lang="en-US" sz="3600" dirty="0">
              <a:effectLst>
                <a:outerShdw blurRad="50800" dist="63500" dir="2700000" algn="tl" rotWithShape="0">
                  <a:srgbClr val="000000">
                    <a:alpha val="99000"/>
                  </a:srgbClr>
                </a:outerShdw>
              </a:effectLst>
              <a:ea typeface="+mn-ea"/>
              <a:cs typeface="Arial" panose="020B0604020202020204" pitchFamily="34" charset="0"/>
            </a:endParaRPr>
          </a:p>
        </p:txBody>
      </p:sp>
    </p:spTree>
    <p:extLst>
      <p:ext uri="{BB962C8B-B14F-4D97-AF65-F5344CB8AC3E}">
        <p14:creationId xmlns:p14="http://schemas.microsoft.com/office/powerpoint/2010/main" val="1596409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676868"/>
                                        </p:tgtEl>
                                        <p:attrNameLst>
                                          <p:attrName>style.visibility</p:attrName>
                                        </p:attrNameLst>
                                      </p:cBhvr>
                                      <p:to>
                                        <p:strVal val="visible"/>
                                      </p:to>
                                    </p:set>
                                    <p:animEffect transition="in" filter="dissolve">
                                      <p:cBhvr>
                                        <p:cTn id="7" dur="500"/>
                                        <p:tgtEl>
                                          <p:spTgt spid="67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76869"/>
                                        </p:tgtEl>
                                        <p:attrNameLst>
                                          <p:attrName>style.visibility</p:attrName>
                                        </p:attrNameLst>
                                      </p:cBhvr>
                                      <p:to>
                                        <p:strVal val="visible"/>
                                      </p:to>
                                    </p:set>
                                    <p:animEffect transition="in" filter="dissolve">
                                      <p:cBhvr>
                                        <p:cTn id="12" dur="500"/>
                                        <p:tgtEl>
                                          <p:spTgt spid="67686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676867">
                                            <p:txEl>
                                              <p:pRg st="1" end="1"/>
                                            </p:txEl>
                                          </p:spTgt>
                                        </p:tgtEl>
                                        <p:attrNameLst>
                                          <p:attrName>style.visibility</p:attrName>
                                        </p:attrNameLst>
                                      </p:cBhvr>
                                      <p:to>
                                        <p:strVal val="visible"/>
                                      </p:to>
                                    </p:set>
                                    <p:animEffect transition="in" filter="dissolve">
                                      <p:cBhvr>
                                        <p:cTn id="15" dur="500"/>
                                        <p:tgtEl>
                                          <p:spTgt spid="6768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76867">
                                            <p:txEl>
                                              <p:pRg st="2" end="2"/>
                                            </p:txEl>
                                          </p:spTgt>
                                        </p:tgtEl>
                                        <p:attrNameLst>
                                          <p:attrName>style.visibility</p:attrName>
                                        </p:attrNameLst>
                                      </p:cBhvr>
                                      <p:to>
                                        <p:strVal val="visible"/>
                                      </p:to>
                                    </p:set>
                                    <p:animEffect transition="in" filter="dissolve">
                                      <p:cBhvr>
                                        <p:cTn id="20" dur="500"/>
                                        <p:tgtEl>
                                          <p:spTgt spid="67686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76866"/>
                                        </p:tgtEl>
                                        <p:attrNameLst>
                                          <p:attrName>style.visibility</p:attrName>
                                        </p:attrNameLst>
                                      </p:cBhvr>
                                      <p:to>
                                        <p:strVal val="visible"/>
                                      </p:to>
                                    </p:set>
                                    <p:animEffect transition="in" filter="dissolve">
                                      <p:cBhvr>
                                        <p:cTn id="25" dur="500"/>
                                        <p:tgtEl>
                                          <p:spTgt spid="67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866" grpId="0"/>
      <p:bldP spid="676869" grpId="0" animBg="1"/>
      <p:bldP spid="676867"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25" name="Picture 1026" descr="Love Feast"/>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50800"/>
            <a:ext cx="78486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0003" name="Rectangle 1027"/>
          <p:cNvSpPr>
            <a:spLocks noGrp="1" noChangeArrowheads="1"/>
          </p:cNvSpPr>
          <p:nvPr>
            <p:ph type="title"/>
          </p:nvPr>
        </p:nvSpPr>
        <p:spPr>
          <a:xfrm>
            <a:off x="0" y="-152400"/>
            <a:ext cx="7010400" cy="914400"/>
          </a:xfrm>
          <a:effectLst>
            <a:outerShdw blurRad="63500" dist="35921" dir="2700000" algn="ctr" rotWithShape="0">
              <a:schemeClr val="bg2">
                <a:alpha val="74998"/>
              </a:schemeClr>
            </a:outerShdw>
          </a:effectLst>
        </p:spPr>
        <p:txBody>
          <a:bodyPr/>
          <a:lstStyle/>
          <a:p>
            <a:pPr eaLnBrk="1" hangingPunct="1">
              <a:defRPr/>
            </a:pPr>
            <a:r>
              <a:rPr lang="ar-JO" sz="4400" dirty="0">
                <a:solidFill>
                  <a:srgbClr val="FFFFFF"/>
                </a:solidFill>
              </a:rPr>
              <a:t>استغلال العناصر</a:t>
            </a:r>
            <a:endParaRPr lang="en-US" dirty="0">
              <a:solidFill>
                <a:srgbClr val="FFFFFF"/>
              </a:solidFill>
            </a:endParaRPr>
          </a:p>
        </p:txBody>
      </p:sp>
      <p:sp>
        <p:nvSpPr>
          <p:cNvPr id="1920004" name="Text Box 1028"/>
          <p:cNvSpPr txBox="1">
            <a:spLocks noChangeArrowheads="1"/>
          </p:cNvSpPr>
          <p:nvPr/>
        </p:nvSpPr>
        <p:spPr bwMode="auto">
          <a:xfrm>
            <a:off x="0" y="5486400"/>
            <a:ext cx="9144000" cy="954107"/>
          </a:xfrm>
          <a:prstGeom prst="rect">
            <a:avLst/>
          </a:prstGeom>
          <a:gradFill rotWithShape="0">
            <a:gsLst>
              <a:gs pos="0">
                <a:srgbClr val="005300"/>
              </a:gs>
              <a:gs pos="100000">
                <a:srgbClr val="005300">
                  <a:gamma/>
                  <a:shade val="46275"/>
                  <a:invGamma/>
                </a:srgbClr>
              </a:gs>
            </a:gsLst>
            <a:lin ang="2700000" scaled="1"/>
          </a:gra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defRPr/>
            </a:pPr>
            <a:r>
              <a:rPr lang="ar-JO" sz="2800" b="1" dirty="0">
                <a:solidFill>
                  <a:srgbClr val="FFFFFF"/>
                </a:solidFill>
                <a:latin typeface="Arial" panose="020B0604020202020204" pitchFamily="34" charset="0"/>
                <a:cs typeface="Arial" panose="020B0604020202020204" pitchFamily="34" charset="0"/>
              </a:rPr>
              <a:t>(1 كورنثوس 11: 30) [الشراهة في العشاء الرباني] لذا بينكم كثيرون ضعفاء ومرضى وكثيرون قد رقدوا.</a:t>
            </a:r>
            <a:endParaRPr lang="en-US" sz="2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125972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5" name="Rectangle 1029"/>
          <p:cNvSpPr>
            <a:spLocks noChangeArrowheads="1"/>
          </p:cNvSpPr>
          <p:nvPr/>
        </p:nvSpPr>
        <p:spPr bwMode="auto">
          <a:xfrm>
            <a:off x="304800" y="304800"/>
            <a:ext cx="8458200" cy="6172200"/>
          </a:xfrm>
          <a:prstGeom prst="rect">
            <a:avLst/>
          </a:prstGeom>
          <a:gradFill rotWithShape="0">
            <a:gsLst>
              <a:gs pos="0">
                <a:srgbClr val="515151">
                  <a:alpha val="51999"/>
                </a:srgbClr>
              </a:gs>
              <a:gs pos="100000">
                <a:srgbClr val="252525"/>
              </a:gs>
            </a:gsLst>
            <a:path path="shape">
              <a:fillToRect l="50000" t="50000" r="50000" b="50000"/>
            </a:path>
          </a:gradFill>
          <a:ln w="76200">
            <a:solidFill>
              <a:srgbClr val="000000"/>
            </a:solidFill>
            <a:miter lim="800000"/>
            <a:headEnd/>
            <a:tailEnd/>
          </a:ln>
        </p:spPr>
        <p:txBody>
          <a:bodyPr wrap="none" anchor="ctr"/>
          <a:lstStyle/>
          <a:p>
            <a:pPr defTabSz="914400" eaLnBrk="0" fontAlgn="base" hangingPunct="0">
              <a:spcBef>
                <a:spcPct val="0"/>
              </a:spcBef>
              <a:spcAft>
                <a:spcPct val="0"/>
              </a:spcAft>
            </a:pPr>
            <a:endParaRPr lang="en-US" b="1" dirty="0">
              <a:solidFill>
                <a:srgbClr val="FFFF66"/>
              </a:solidFill>
              <a:latin typeface="Arial" panose="020B0604020202020204" pitchFamily="34" charset="0"/>
              <a:ea typeface="MS Pゴシック" charset="0"/>
              <a:cs typeface="Arial" panose="020B0604020202020204" pitchFamily="34" charset="0"/>
            </a:endParaRPr>
          </a:p>
        </p:txBody>
      </p:sp>
      <p:pic>
        <p:nvPicPr>
          <p:cNvPr id="822276" name="Picture 10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05600" y="0"/>
            <a:ext cx="2260600" cy="3238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1170" name="Rectangle 1026"/>
          <p:cNvSpPr>
            <a:spLocks noGrp="1" noChangeArrowheads="1"/>
          </p:cNvSpPr>
          <p:nvPr>
            <p:ph type="title"/>
          </p:nvPr>
        </p:nvSpPr>
        <p:spPr>
          <a:xfrm>
            <a:off x="357015" y="838200"/>
            <a:ext cx="7924800" cy="1143000"/>
          </a:xfrm>
          <a:effectLst>
            <a:outerShdw blurRad="38100" dist="107763" dir="2700000" algn="ctr" rotWithShape="0">
              <a:srgbClr val="000000">
                <a:alpha val="99962"/>
              </a:srgbClr>
            </a:outerShdw>
          </a:effectLst>
        </p:spPr>
        <p:txBody>
          <a:bodyPr/>
          <a:lstStyle/>
          <a:p>
            <a:pPr eaLnBrk="1" hangingPunct="1">
              <a:defRPr/>
            </a:pPr>
            <a:r>
              <a:rPr lang="ar-JO" u="sng" dirty="0">
                <a:solidFill>
                  <a:srgbClr val="FFFFFF"/>
                </a:solidFill>
                <a:latin typeface="Arial" panose="020B0604020202020204" pitchFamily="34" charset="0"/>
                <a:ea typeface="MS Pゴシック" charset="0"/>
                <a:cs typeface="Arial" panose="020B0604020202020204" pitchFamily="34" charset="0"/>
              </a:rPr>
              <a:t>تؤدي بعض الخطايا إلى الموت</a:t>
            </a:r>
            <a:endParaRPr lang="en-US" sz="5400" dirty="0">
              <a:solidFill>
                <a:srgbClr val="FFFFFF"/>
              </a:solidFill>
              <a:latin typeface="Arial" panose="020B0604020202020204" pitchFamily="34" charset="0"/>
              <a:ea typeface="MS Pゴシック" charset="0"/>
              <a:cs typeface="Arial" panose="020B0604020202020204" pitchFamily="34" charset="0"/>
            </a:endParaRPr>
          </a:p>
        </p:txBody>
      </p:sp>
      <p:sp>
        <p:nvSpPr>
          <p:cNvPr id="1671171" name="Rectangle 1027"/>
          <p:cNvSpPr>
            <a:spLocks noGrp="1" noChangeArrowheads="1"/>
          </p:cNvSpPr>
          <p:nvPr>
            <p:ph type="body" idx="1"/>
          </p:nvPr>
        </p:nvSpPr>
        <p:spPr>
          <a:xfrm>
            <a:off x="762000" y="2133600"/>
            <a:ext cx="5664200" cy="4114800"/>
          </a:xfrm>
          <a:effectLst>
            <a:outerShdw blurRad="38100" dist="107763" dir="2700000" algn="ctr" rotWithShape="0">
              <a:srgbClr val="000000">
                <a:alpha val="99962"/>
              </a:srgbClr>
            </a:outerShdw>
          </a:effectLst>
        </p:spPr>
        <p:txBody>
          <a:bodyPr/>
          <a:lstStyle/>
          <a:p>
            <a:pPr marL="176213" indent="-176213" algn="ctr" eaLnBrk="1" hangingPunct="1">
              <a:lnSpc>
                <a:spcPct val="90000"/>
              </a:lnSpc>
              <a:buFont typeface="Monotype Sorts" charset="0"/>
              <a:buNone/>
              <a:defRPr/>
            </a:pPr>
            <a:r>
              <a:rPr lang="ar-JO" altLang="ko-KR" sz="4000" b="1" dirty="0">
                <a:solidFill>
                  <a:srgbClr val="FFFFFF"/>
                </a:solidFill>
                <a:latin typeface="Arial" panose="020B0604020202020204" pitchFamily="34" charset="0"/>
                <a:ea typeface="MS Pゴシック" charset="0"/>
                <a:cs typeface="Arial" panose="020B0604020202020204" pitchFamily="34" charset="0"/>
              </a:rPr>
              <a:t>16 إن رأى أحد أخاه يخطئ خطية ليست للموت، يطلب فيعطيه حياة للذين يخطئون ليس للموت. توجد خطية للموت ليس لأجل هذه أقول أن يطلب.</a:t>
            </a:r>
            <a:r>
              <a:rPr lang="en-US" altLang="ko-KR" sz="4000" b="1" dirty="0">
                <a:solidFill>
                  <a:srgbClr val="FFFFFF"/>
                </a:solidFill>
                <a:latin typeface="Arial" panose="020B0604020202020204" pitchFamily="34" charset="0"/>
                <a:ea typeface="MS Pゴシック" charset="0"/>
                <a:cs typeface="Arial" panose="020B0604020202020204" pitchFamily="34" charset="0"/>
              </a:rPr>
              <a:t> </a:t>
            </a:r>
            <a:br>
              <a:rPr lang="en-US" altLang="ko-KR" sz="4000" b="1" dirty="0">
                <a:solidFill>
                  <a:srgbClr val="FFFFFF"/>
                </a:solidFill>
                <a:latin typeface="Arial" panose="020B0604020202020204" pitchFamily="34" charset="0"/>
                <a:ea typeface="MS Pゴシック" charset="0"/>
                <a:cs typeface="Arial" panose="020B0604020202020204" pitchFamily="34" charset="0"/>
              </a:rPr>
            </a:br>
            <a:r>
              <a:rPr lang="en-US" altLang="ko-KR" sz="4000" b="1" dirty="0">
                <a:solidFill>
                  <a:srgbClr val="FFFFFF"/>
                </a:solidFill>
                <a:latin typeface="Arial" panose="020B0604020202020204" pitchFamily="34" charset="0"/>
                <a:ea typeface="굴림" charset="0"/>
                <a:cs typeface="Arial" panose="020B0604020202020204" pitchFamily="34" charset="0"/>
              </a:rPr>
              <a:t>(</a:t>
            </a:r>
            <a:r>
              <a:rPr lang="ar-JO" altLang="ko-KR" sz="3600" b="1" dirty="0">
                <a:solidFill>
                  <a:srgbClr val="FFFFFF"/>
                </a:solidFill>
                <a:latin typeface="Arial" panose="020B0604020202020204" pitchFamily="34" charset="0"/>
                <a:ea typeface="굴림" charset="0"/>
                <a:cs typeface="Arial" panose="020B0604020202020204" pitchFamily="34" charset="0"/>
              </a:rPr>
              <a:t>1 يوحنا 5: 16</a:t>
            </a:r>
            <a:r>
              <a:rPr lang="en-US" altLang="ko-KR" sz="4000" b="1" dirty="0">
                <a:solidFill>
                  <a:srgbClr val="FFFFFF"/>
                </a:solidFill>
                <a:latin typeface="Arial" panose="020B0604020202020204" pitchFamily="34" charset="0"/>
                <a:ea typeface="굴림" charset="0"/>
                <a:cs typeface="Arial" panose="020B0604020202020204" pitchFamily="34" charset="0"/>
              </a:rPr>
              <a:t>)</a:t>
            </a:r>
            <a:endParaRPr lang="en-US" sz="4000" b="1" dirty="0">
              <a:solidFill>
                <a:srgbClr val="FFFFFF"/>
              </a:solidFill>
              <a:latin typeface="Arial" panose="020B0604020202020204" pitchFamily="34" charset="0"/>
              <a:ea typeface="굴림" charset="0"/>
              <a:cs typeface="Arial" panose="020B0604020202020204" pitchFamily="34" charset="0"/>
            </a:endParaRPr>
          </a:p>
        </p:txBody>
      </p:sp>
    </p:spTree>
    <p:extLst>
      <p:ext uri="{BB962C8B-B14F-4D97-AF65-F5344CB8AC3E}">
        <p14:creationId xmlns:p14="http://schemas.microsoft.com/office/powerpoint/2010/main" val="31163893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ar-JO" dirty="0">
                <a:solidFill>
                  <a:srgbClr val="FFFFFF"/>
                </a:solidFill>
                <a:ea typeface="ＭＳ Ｐゴシック" charset="0"/>
              </a:rPr>
              <a:t>جعل هذا النص حقيقي بالنسبة لي</a:t>
            </a:r>
            <a:endParaRPr lang="en-US" dirty="0">
              <a:ea typeface="ＭＳ Ｐゴシック"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algn="r" rtl="1" eaLnBrk="1" hangingPunct="1">
              <a:buFont typeface="Wingdings" charset="2"/>
              <a:buChar char="§"/>
              <a:defRPr/>
            </a:pPr>
            <a:r>
              <a:rPr lang="ar-JO" sz="4800" dirty="0"/>
              <a:t>من الذي أحتاجه للمساعدة في </a:t>
            </a:r>
          </a:p>
          <a:p>
            <a:pPr algn="r" rtl="1" eaLnBrk="1" hangingPunct="1">
              <a:defRPr/>
            </a:pPr>
            <a:r>
              <a:rPr lang="ar-JO" sz="4800" dirty="0"/>
              <a:t> الشفاء؟</a:t>
            </a:r>
            <a:endParaRPr lang="en-US" sz="4800" dirty="0"/>
          </a:p>
          <a:p>
            <a:pPr eaLnBrk="1" hangingPunct="1">
              <a:buFont typeface="Wingdings" charset="2"/>
              <a:buChar char="§"/>
              <a:defRPr/>
            </a:pPr>
            <a:endParaRPr lang="en-US" sz="4800" dirty="0"/>
          </a:p>
          <a:p>
            <a:pPr algn="r" rtl="1" eaLnBrk="1" hangingPunct="1">
              <a:buFont typeface="Wingdings" charset="2"/>
              <a:buChar char="§"/>
              <a:defRPr/>
            </a:pPr>
            <a:r>
              <a:rPr lang="ar-JO" sz="4800" dirty="0"/>
              <a:t>كيف سأفعل ذلك؟</a:t>
            </a:r>
            <a:endParaRPr lang="en-US" sz="4800" dirty="0"/>
          </a:p>
        </p:txBody>
      </p:sp>
    </p:spTree>
    <p:extLst>
      <p:ext uri="{BB962C8B-B14F-4D97-AF65-F5344CB8AC3E}">
        <p14:creationId xmlns:p14="http://schemas.microsoft.com/office/powerpoint/2010/main" val="167652291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8B0DEF-DD4A-B54E-9387-87791C9BA29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900098" name="Rectangle 2"/>
          <p:cNvSpPr>
            <a:spLocks noGrp="1" noChangeArrowheads="1"/>
          </p:cNvSpPr>
          <p:nvPr>
            <p:ph type="ctrTitle"/>
          </p:nvPr>
        </p:nvSpPr>
        <p:spPr>
          <a:xfrm>
            <a:off x="1343025" y="2168599"/>
            <a:ext cx="6457950" cy="2436057"/>
          </a:xfrm>
          <a:effectLst>
            <a:outerShdw blurRad="63500" dist="35921" dir="2700000" algn="ctr" rotWithShape="0">
              <a:schemeClr val="tx2">
                <a:alpha val="74998"/>
              </a:schemeClr>
            </a:outerShdw>
          </a:effectLst>
        </p:spPr>
        <p:txBody>
          <a:bodyPr anchor="ctr"/>
          <a:lstStyle/>
          <a:p>
            <a:pPr>
              <a:defRPr/>
            </a:pPr>
            <a:r>
              <a:rPr lang="ar-JO" sz="5400" dirty="0">
                <a:effectLst>
                  <a:glow rad="127000">
                    <a:schemeClr val="tx1"/>
                  </a:glow>
                </a:effectLst>
                <a:ea typeface="Accordance" panose="00000400000000000000" pitchFamily="2" charset="-78"/>
              </a:rPr>
              <a:t>ما هي صفات الايمان؟</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46732" y="1530379"/>
            <a:ext cx="2952006" cy="2558662"/>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u="none" strike="noStrike" kern="0" cap="none" spc="0" normalizeH="0" baseline="0" noProof="0" dirty="0">
                <a:ln>
                  <a:noFill/>
                </a:ln>
                <a:solidFill>
                  <a:srgbClr val="FFFF00"/>
                </a:solidFill>
                <a:effectLst>
                  <a:glow rad="736600">
                    <a:srgbClr val="000000">
                      <a:satMod val="175000"/>
                    </a:srgbClr>
                  </a:glow>
                </a:effectLst>
                <a:uLnTx/>
                <a:uFillTx/>
                <a:latin typeface="Arial" panose="020B0604020202020204" pitchFamily="34" charset="0"/>
                <a:ea typeface="Accordance" panose="00000400000000000000" pitchFamily="2" charset="-78"/>
                <a:cs typeface="Arial" panose="020B0604020202020204" pitchFamily="34" charset="0"/>
              </a:rPr>
              <a:t>٧</a:t>
            </a:r>
          </a:p>
        </p:txBody>
      </p:sp>
    </p:spTree>
    <p:extLst>
      <p:ext uri="{BB962C8B-B14F-4D97-AF65-F5344CB8AC3E}">
        <p14:creationId xmlns:p14="http://schemas.microsoft.com/office/powerpoint/2010/main" val="33099747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78420BF-181A-4C77-91A3-74814AB8FD4C}"/>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Effect>
                      <a14:saturation sat="66000"/>
                    </a14:imgEffect>
                  </a14:imgLayer>
                </a14:imgProps>
              </a:ext>
            </a:extLst>
          </a:blip>
          <a:srcRect l="20056" t="8999" r="22883"/>
          <a:stretch/>
        </p:blipFill>
        <p:spPr>
          <a:xfrm>
            <a:off x="164575" y="211905"/>
            <a:ext cx="8774709" cy="6419878"/>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62061" y="-944715"/>
            <a:ext cx="6419877"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Arial" panose="020B0604020202020204" pitchFamily="34" charset="0"/>
              </a:rPr>
              <a:t>تحذير للمعلمين في الكنيسة</a:t>
            </a:r>
          </a:p>
        </p:txBody>
      </p:sp>
      <p:sp>
        <p:nvSpPr>
          <p:cNvPr id="19" name="TextBox 18">
            <a:extLst>
              <a:ext uri="{FF2B5EF4-FFF2-40B4-BE49-F238E27FC236}">
                <a16:creationId xmlns:a16="http://schemas.microsoft.com/office/drawing/2014/main" id="{A8ECB142-3F5E-4AD3-858A-CCA5C7347DEA}"/>
              </a:ext>
            </a:extLst>
          </p:cNvPr>
          <p:cNvSpPr txBox="1"/>
          <p:nvPr/>
        </p:nvSpPr>
        <p:spPr>
          <a:xfrm>
            <a:off x="1141163" y="1058072"/>
            <a:ext cx="69926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rPr>
              <a:t> </a:t>
            </a:r>
            <a:r>
              <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sym typeface="Wingdings" panose="05000000000000000000" pitchFamily="2" charset="2"/>
              </a:rPr>
              <a:t>(</a:t>
            </a:r>
            <a:r>
              <a:rPr lang="ar-JO" sz="3000" b="1" spc="50" dirty="0">
                <a:ln w="9525" cmpd="sng">
                  <a:solidFill>
                    <a:prstClr val="black"/>
                  </a:solidFill>
                  <a:prstDash val="solid"/>
                </a:ln>
                <a:solidFill>
                  <a:srgbClr val="FFFF00"/>
                </a:solidFill>
                <a:effectLst>
                  <a:glow rad="38100">
                    <a:srgbClr val="4F81BD">
                      <a:alpha val="40000"/>
                    </a:srgbClr>
                  </a:glow>
                </a:effectLst>
                <a:latin typeface="Comic Sans MS" panose="030F0702030302020204" pitchFamily="66" charset="0"/>
                <a:cs typeface="Arial" panose="020B0604020202020204" pitchFamily="34" charset="0"/>
                <a:sym typeface="Wingdings" panose="05000000000000000000" pitchFamily="2" charset="2"/>
              </a:rPr>
              <a:t>أف 4: 11</a:t>
            </a:r>
            <a:r>
              <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sym typeface="Wingdings" panose="05000000000000000000" pitchFamily="2" charset="2"/>
              </a:rPr>
              <a:t>)</a:t>
            </a:r>
            <a:endParaRPr kumimoji="0" lang="en-US" sz="3000" b="1" i="0" u="none" strike="noStrike" kern="1200" cap="none" spc="50" normalizeH="0" baseline="0" noProof="0" dirty="0">
              <a:ln w="9525" cmpd="sng">
                <a:solidFill>
                  <a:prstClr val="black"/>
                </a:solidFill>
                <a:prstDash val="solid"/>
              </a:ln>
              <a:solidFill>
                <a:srgbClr val="FFFF00"/>
              </a:solidFill>
              <a:effectLst>
                <a:glow rad="38100">
                  <a:srgbClr val="4F81BD">
                    <a:alpha val="40000"/>
                  </a:srgbClr>
                </a:glow>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A85F1F43-0430-4C38-BF1A-005B4C91615B}"/>
              </a:ext>
            </a:extLst>
          </p:cNvPr>
          <p:cNvSpPr txBox="1"/>
          <p:nvPr/>
        </p:nvSpPr>
        <p:spPr>
          <a:xfrm>
            <a:off x="631458" y="1533707"/>
            <a:ext cx="5091736"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يطمح الكثيرون إلى التعليم </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1" name="TextBox 20">
            <a:extLst>
              <a:ext uri="{FF2B5EF4-FFF2-40B4-BE49-F238E27FC236}">
                <a16:creationId xmlns:a16="http://schemas.microsoft.com/office/drawing/2014/main" id="{994524B0-F513-49E7-A20D-972D7AC74F7D}"/>
              </a:ext>
            </a:extLst>
          </p:cNvPr>
          <p:cNvSpPr txBox="1"/>
          <p:nvPr/>
        </p:nvSpPr>
        <p:spPr>
          <a:xfrm>
            <a:off x="528836" y="3675255"/>
            <a:ext cx="5091736"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lang="ar-JO" sz="2800" b="1" dirty="0">
                <a:solidFill>
                  <a:prstClr val="white"/>
                </a:solidFill>
                <a:effectLst>
                  <a:glow rad="127000">
                    <a:prstClr val="black">
                      <a:alpha val="82000"/>
                    </a:prstClr>
                  </a:glow>
                </a:effectLst>
                <a:latin typeface="Comic Sans MS" panose="030F0702030302020204" pitchFamily="66" charset="0"/>
                <a:cs typeface="Arial" panose="020B0604020202020204" pitchFamily="34" charset="0"/>
                <a:sym typeface="Wingdings" panose="05000000000000000000" pitchFamily="2" charset="2"/>
              </a:rPr>
              <a:t>المعلمون أكثر عرضة للمحاسبية </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0" name="Group 29">
            <a:extLst>
              <a:ext uri="{FF2B5EF4-FFF2-40B4-BE49-F238E27FC236}">
                <a16:creationId xmlns:a16="http://schemas.microsoft.com/office/drawing/2014/main" id="{52D4FA87-7DAA-4D12-A1B3-86FA2EFD3161}"/>
              </a:ext>
            </a:extLst>
          </p:cNvPr>
          <p:cNvGrpSpPr/>
          <p:nvPr/>
        </p:nvGrpSpPr>
        <p:grpSpPr>
          <a:xfrm>
            <a:off x="1015620" y="4210100"/>
            <a:ext cx="4192484" cy="2116771"/>
            <a:chOff x="1015620" y="4210100"/>
            <a:chExt cx="4192484" cy="2116771"/>
          </a:xfrm>
        </p:grpSpPr>
        <p:sp>
          <p:nvSpPr>
            <p:cNvPr id="22" name="TextBox 21">
              <a:extLst>
                <a:ext uri="{FF2B5EF4-FFF2-40B4-BE49-F238E27FC236}">
                  <a16:creationId xmlns:a16="http://schemas.microsoft.com/office/drawing/2014/main" id="{274DCBAE-AB38-4C2A-AE0F-661567F73BC7}"/>
                </a:ext>
              </a:extLst>
            </p:cNvPr>
            <p:cNvSpPr txBox="1"/>
            <p:nvPr/>
          </p:nvSpPr>
          <p:spPr>
            <a:xfrm>
              <a:off x="1015620" y="4210100"/>
              <a:ext cx="419248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حز 33: 7-9</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2B0CDFF5-1E8B-4A71-A620-C20BF163299B}"/>
                </a:ext>
              </a:extLst>
            </p:cNvPr>
            <p:cNvSpPr txBox="1"/>
            <p:nvPr/>
          </p:nvSpPr>
          <p:spPr>
            <a:xfrm>
              <a:off x="1015621" y="4750527"/>
              <a:ext cx="4192482"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أع 20: 26-27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4" name="TextBox 23">
              <a:extLst>
                <a:ext uri="{FF2B5EF4-FFF2-40B4-BE49-F238E27FC236}">
                  <a16:creationId xmlns:a16="http://schemas.microsoft.com/office/drawing/2014/main" id="{DE24BFD3-B740-40FE-B5F2-121EDD8D7F14}"/>
                </a:ext>
              </a:extLst>
            </p:cNvPr>
            <p:cNvSpPr txBox="1"/>
            <p:nvPr/>
          </p:nvSpPr>
          <p:spPr>
            <a:xfrm>
              <a:off x="1015622" y="5272322"/>
              <a:ext cx="4192482"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عب 13: 17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5" name="TextBox 24">
              <a:extLst>
                <a:ext uri="{FF2B5EF4-FFF2-40B4-BE49-F238E27FC236}">
                  <a16:creationId xmlns:a16="http://schemas.microsoft.com/office/drawing/2014/main" id="{F218C1F9-8AD4-4AF9-9C22-58E4402DB1CA}"/>
                </a:ext>
              </a:extLst>
            </p:cNvPr>
            <p:cNvSpPr txBox="1"/>
            <p:nvPr/>
          </p:nvSpPr>
          <p:spPr>
            <a:xfrm>
              <a:off x="1017896" y="5803651"/>
              <a:ext cx="419020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2 بط 2: 1-3</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sp>
        <p:nvSpPr>
          <p:cNvPr id="26" name="TextBox 25">
            <a:extLst>
              <a:ext uri="{FF2B5EF4-FFF2-40B4-BE49-F238E27FC236}">
                <a16:creationId xmlns:a16="http://schemas.microsoft.com/office/drawing/2014/main" id="{C828F2EC-9EC3-4E65-AD05-4F45E1092DA7}"/>
              </a:ext>
            </a:extLst>
          </p:cNvPr>
          <p:cNvSpPr txBox="1"/>
          <p:nvPr/>
        </p:nvSpPr>
        <p:spPr>
          <a:xfrm>
            <a:off x="1053153" y="2557966"/>
            <a:ext cx="4300515"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lang="ar-JO" sz="2800" b="1" dirty="0">
                <a:solidFill>
                  <a:prstClr val="white"/>
                </a:solidFill>
                <a:effectLst>
                  <a:glow rad="127000">
                    <a:prstClr val="black">
                      <a:alpha val="82000"/>
                    </a:prstClr>
                  </a:glow>
                </a:effectLst>
                <a:latin typeface="Comic Sans MS" panose="030F0702030302020204" pitchFamily="66" charset="0"/>
                <a:cs typeface="Arial" panose="020B0604020202020204" pitchFamily="34" charset="0"/>
                <a:sym typeface="Wingdings" panose="05000000000000000000" pitchFamily="2" charset="2"/>
              </a:rPr>
              <a:t>عب 5: 12</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7" name="TextBox 26">
            <a:extLst>
              <a:ext uri="{FF2B5EF4-FFF2-40B4-BE49-F238E27FC236}">
                <a16:creationId xmlns:a16="http://schemas.microsoft.com/office/drawing/2014/main" id="{3FA6474A-C914-4EAD-BFEC-8F86E53D42B9}"/>
              </a:ext>
            </a:extLst>
          </p:cNvPr>
          <p:cNvSpPr txBox="1"/>
          <p:nvPr/>
        </p:nvSpPr>
        <p:spPr>
          <a:xfrm>
            <a:off x="1050878" y="2031510"/>
            <a:ext cx="4283122"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مت 23: 2، 6-7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sp>
        <p:nvSpPr>
          <p:cNvPr id="28" name="TextBox 27">
            <a:extLst>
              <a:ext uri="{FF2B5EF4-FFF2-40B4-BE49-F238E27FC236}">
                <a16:creationId xmlns:a16="http://schemas.microsoft.com/office/drawing/2014/main" id="{23DE5A42-00ED-4691-A036-5890B79117C7}"/>
              </a:ext>
            </a:extLst>
          </p:cNvPr>
          <p:cNvSpPr txBox="1"/>
          <p:nvPr/>
        </p:nvSpPr>
        <p:spPr>
          <a:xfrm>
            <a:off x="1053153" y="3095708"/>
            <a:ext cx="428084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sym typeface="Wingdings" panose="05000000000000000000" pitchFamily="2" charset="2"/>
              </a:rPr>
              <a:t></a:t>
            </a:r>
            <a:r>
              <a:rPr kumimoji="0" lang="ar-JO" sz="2800" b="1"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 1تي 1: 7</a:t>
            </a:r>
            <a:endParaRPr kumimoji="0" lang="en-US" sz="2800" b="1" i="0" u="none" strike="noStrike" kern="1200" cap="none" spc="0" normalizeH="0" baseline="0" noProof="0" dirty="0">
              <a:ln>
                <a:noFill/>
              </a:ln>
              <a:solidFill>
                <a:prstClr val="white"/>
              </a:solidFill>
              <a:effectLst>
                <a:glow rad="127000">
                  <a:prstClr val="black">
                    <a:alpha val="82000"/>
                  </a:prstClr>
                </a:glow>
              </a:effectLst>
              <a:uLnTx/>
              <a:uFillTx/>
              <a:latin typeface="Comic Sans MS" panose="030F0702030302020204" pitchFamily="66" charset="0"/>
              <a:ea typeface="+mn-ea"/>
              <a:cs typeface="+mn-cs"/>
            </a:endParaRPr>
          </a:p>
        </p:txBody>
      </p:sp>
      <p:grpSp>
        <p:nvGrpSpPr>
          <p:cNvPr id="31" name="Group 30">
            <a:extLst>
              <a:ext uri="{FF2B5EF4-FFF2-40B4-BE49-F238E27FC236}">
                <a16:creationId xmlns:a16="http://schemas.microsoft.com/office/drawing/2014/main" id="{3203E892-74EC-41CF-9383-E8F6006F178C}"/>
              </a:ext>
            </a:extLst>
          </p:cNvPr>
          <p:cNvGrpSpPr/>
          <p:nvPr/>
        </p:nvGrpSpPr>
        <p:grpSpPr>
          <a:xfrm>
            <a:off x="5867400" y="1828800"/>
            <a:ext cx="3158259" cy="4996766"/>
            <a:chOff x="5791200" y="2166034"/>
            <a:chExt cx="3158259" cy="4996766"/>
          </a:xfrm>
        </p:grpSpPr>
        <p:sp>
          <p:nvSpPr>
            <p:cNvPr id="32" name="Rectangle 31">
              <a:extLst>
                <a:ext uri="{FF2B5EF4-FFF2-40B4-BE49-F238E27FC236}">
                  <a16:creationId xmlns:a16="http://schemas.microsoft.com/office/drawing/2014/main" id="{A0EBCA06-EAA3-4AAE-97EF-52ACF8AC0AB1}"/>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3" name="Picture 32">
              <a:extLst>
                <a:ext uri="{FF2B5EF4-FFF2-40B4-BE49-F238E27FC236}">
                  <a16:creationId xmlns:a16="http://schemas.microsoft.com/office/drawing/2014/main" id="{A965876D-7BC1-43F4-B94A-555C0985B1F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4" name="Picture 33">
              <a:extLst>
                <a:ext uri="{FF2B5EF4-FFF2-40B4-BE49-F238E27FC236}">
                  <a16:creationId xmlns:a16="http://schemas.microsoft.com/office/drawing/2014/main" id="{8D62D416-0299-4799-B981-2E5F6D527F6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5" name="TextBox 34">
              <a:extLst>
                <a:ext uri="{FF2B5EF4-FFF2-40B4-BE49-F238E27FC236}">
                  <a16:creationId xmlns:a16="http://schemas.microsoft.com/office/drawing/2014/main" id="{745AFCC1-47A0-40F3-8735-DD37A6BC05B7}"/>
                </a:ext>
              </a:extLst>
            </p:cNvPr>
            <p:cNvSpPr txBox="1"/>
            <p:nvPr/>
          </p:nvSpPr>
          <p:spPr>
            <a:xfrm>
              <a:off x="6142614" y="3810000"/>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600" b="1"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Arial" panose="020B0604020202020204" pitchFamily="34" charset="0"/>
                </a:rPr>
                <a:t>أيها المعلمون</a:t>
              </a:r>
              <a:endPar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endParaRPr>
            </a:p>
          </p:txBody>
        </p:sp>
      </p:grpSp>
    </p:spTree>
    <p:custDataLst>
      <p:tags r:id="rId1"/>
    </p:custDataLst>
    <p:extLst>
      <p:ext uri="{BB962C8B-B14F-4D97-AF65-F5344CB8AC3E}">
        <p14:creationId xmlns:p14="http://schemas.microsoft.com/office/powerpoint/2010/main" val="199367471"/>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20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8"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Accordance" panose="00000400000000000000" pitchFamily="2" charset="-78"/>
              </a:rPr>
              <a:t>الفكرة الرئيسية لرسالة يعقوب</a:t>
            </a:r>
            <a:endParaRPr lang="en-US" dirty="0">
              <a:effectLst>
                <a:glow rad="876300">
                  <a:schemeClr val="tx1"/>
                </a:glow>
              </a:effectLst>
              <a:ea typeface="Accordance" panose="00000400000000000000" pitchFamily="2" charset="-78"/>
            </a:endParaRPr>
          </a:p>
        </p:txBody>
      </p:sp>
      <p:sp>
        <p:nvSpPr>
          <p:cNvPr id="4" name="Rectangle 2"/>
          <p:cNvSpPr txBox="1">
            <a:spLocks noChangeArrowheads="1"/>
          </p:cNvSpPr>
          <p:nvPr/>
        </p:nvSpPr>
        <p:spPr bwMode="auto">
          <a:xfrm>
            <a:off x="5806595"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إذا كنت تؤمن</a:t>
            </a:r>
          </a:p>
        </p:txBody>
      </p:sp>
      <p:sp>
        <p:nvSpPr>
          <p:cNvPr id="5" name="Rectangle 2"/>
          <p:cNvSpPr txBox="1">
            <a:spLocks noChangeArrowheads="1"/>
          </p:cNvSpPr>
          <p:nvPr/>
        </p:nvSpPr>
        <p:spPr bwMode="auto">
          <a:xfrm>
            <a:off x="334637" y="1819429"/>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100" normalizeH="0" baseline="0" noProof="0" dirty="0">
                <a:ln>
                  <a:noFill/>
                </a:ln>
                <a:solidFill>
                  <a:srgbClr val="000090"/>
                </a:solidFill>
                <a:effectLst/>
                <a:uLnTx/>
                <a:uFillTx/>
                <a:latin typeface="Arial" panose="020B0604020202020204" pitchFamily="34" charset="0"/>
                <a:ea typeface="Accordance" panose="00000400000000000000" pitchFamily="2" charset="-78"/>
                <a:cs typeface="Arial" panose="020B0604020202020204" pitchFamily="34" charset="0"/>
              </a:rPr>
              <a:t>أظهره</a:t>
            </a:r>
          </a:p>
        </p:txBody>
      </p:sp>
      <p:sp>
        <p:nvSpPr>
          <p:cNvPr id="2" name="Notched Right Arrow 1"/>
          <p:cNvSpPr/>
          <p:nvPr/>
        </p:nvSpPr>
        <p:spPr bwMode="auto">
          <a:xfrm flipH="1">
            <a:off x="3417087" y="2922103"/>
            <a:ext cx="2389508"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Tree>
    <p:extLst>
      <p:ext uri="{BB962C8B-B14F-4D97-AF65-F5344CB8AC3E}">
        <p14:creationId xmlns:p14="http://schemas.microsoft.com/office/powerpoint/2010/main" val="820459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512035047"/>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7440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828418"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graphicFrame>
        <p:nvGraphicFramePr>
          <p:cNvPr id="21603" name="Group 99"/>
          <p:cNvGraphicFramePr>
            <a:graphicFrameLocks noGrp="1"/>
          </p:cNvGraphicFramePr>
          <p:nvPr>
            <p:extLst>
              <p:ext uri="{D42A27DB-BD31-4B8C-83A1-F6EECF244321}">
                <p14:modId xmlns:p14="http://schemas.microsoft.com/office/powerpoint/2010/main" val="1099112379"/>
              </p:ext>
            </p:extLst>
          </p:nvPr>
        </p:nvGraphicFramePr>
        <p:xfrm>
          <a:off x="76200" y="318145"/>
          <a:ext cx="8915400" cy="6510464"/>
        </p:xfrm>
        <a:graphic>
          <a:graphicData uri="http://schemas.openxmlformats.org/drawingml/2006/table">
            <a:tbl>
              <a:tblPr/>
              <a:tblGrid>
                <a:gridCol w="990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4724400">
                  <a:extLst>
                    <a:ext uri="{9D8B030D-6E8A-4147-A177-3AD203B41FA5}">
                      <a16:colId xmlns:a16="http://schemas.microsoft.com/office/drawing/2014/main" val="20002"/>
                    </a:ext>
                  </a:extLst>
                </a:gridCol>
              </a:tblGrid>
              <a:tr h="3961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الآيات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الضرورات</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التطبيق الشخصي</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016">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١: ١٣، ١٦</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لا تنخدع</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عندما أُجرب ، يجب ألا أخدع نفسي وأقول إن الله يغريني.</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318">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١: ٢١</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تخلص من القذارة الأخلاقية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ألا أدع قذارة الغضب الأخلاقية تجعلني أقول كلمات لا مبالية ولكن أدع كلمة الله لتكون مغروسة فيَّ بقوة.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016">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١: ٢٢</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لا تستمع فقط</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أفعل ما تقوله الكلمة وألا أصغي فقط.</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1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defRPr/>
                      </a:pPr>
                      <a:r>
                        <a:rPr lang="ar-JO" sz="1800" b="1" i="0" kern="1200" dirty="0">
                          <a:solidFill>
                            <a:schemeClr val="tx1"/>
                          </a:solidFill>
                          <a:effectLst/>
                          <a:latin typeface="Arial" panose="020B0604020202020204" pitchFamily="34" charset="0"/>
                          <a:ea typeface="+mn-ea"/>
                          <a:cs typeface="Arial" panose="020B0604020202020204" pitchFamily="34" charset="0"/>
                        </a:rPr>
                        <a:t>٢: ١، ٥</a:t>
                      </a:r>
                      <a:endParaRPr lang="en-US" sz="1800" b="1" i="0" kern="1200" dirty="0">
                        <a:solidFill>
                          <a:schemeClr val="tx1"/>
                        </a:solidFill>
                        <a:effectLst/>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 </a:t>
                      </a: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لا تظهر المحاباة</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أعامل الجميع بإنصاف بغض النظر عن الثروة أو العرق أو السُلطة في عملي وخدمتي.</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16">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٢: ١٢</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تحدث وتصرف كما سيتم الحكم عليهما</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أتحدث وأعمل برأفة مدركاً أن الله سيدين.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11198">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٢: ١٨</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أرني إيمانك</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أظهر إيماني في الأعمال الصالحة ، مثل مساعدة الفقراء والمحتاجين.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318">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٣: ١٠</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التسبيح واللعنة من نفس الفم. هذا لا ينبغي أن يكون</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أكون مدركًا للكلمات التي أتحدثها وبالتالي أتحكم في لساني.</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016">
                <a:tc>
                  <a:txBody>
                    <a:bodyPr/>
                    <a:lstStyle/>
                    <a:p>
                      <a:pPr algn="ctr" rtl="1"/>
                      <a:r>
                        <a:rPr lang="ar-JO" sz="1800" b="1" i="0" kern="1200" dirty="0">
                          <a:solidFill>
                            <a:schemeClr val="tx1"/>
                          </a:solidFill>
                          <a:effectLst/>
                          <a:latin typeface="Arial" panose="020B0604020202020204" pitchFamily="34" charset="0"/>
                          <a:ea typeface="+mn-ea"/>
                          <a:cs typeface="Arial" panose="020B0604020202020204" pitchFamily="34" charset="0"/>
                        </a:rPr>
                        <a:t>٤: ٧</a:t>
                      </a:r>
                      <a:endParaRPr lang="en-US" sz="1800" b="1" i="0" kern="1200" dirty="0">
                        <a:solidFill>
                          <a:schemeClr val="tx1"/>
                        </a:solidFill>
                        <a:effectLst/>
                        <a:latin typeface="Arial" panose="020B0604020202020204" pitchFamily="34" charset="0"/>
                        <a:ea typeface="+mn-ea"/>
                        <a:cs typeface="Arial" panose="020B0604020202020204" pitchFamily="34"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سلموا أنفسكم إلى الله</a:t>
                      </a:r>
                    </a:p>
                  </a:txBody>
                  <a:tcPr marT="45706" marB="457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Accordance" panose="00000400000000000000" pitchFamily="2" charset="-78"/>
                          <a:cs typeface="Arial" panose="020B0604020202020204" pitchFamily="34" charset="0"/>
                        </a:rPr>
                        <a:t>يجب أن أخضع لله كلما يجربني العالم ويهرب الشيطان.</a:t>
                      </a: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71BF09C8-B2C1-0845-8B84-4A336B2D3837}"/>
              </a:ext>
            </a:extLst>
          </p:cNvPr>
          <p:cNvSpPr txBox="1">
            <a:spLocks noChangeArrowheads="1"/>
          </p:cNvSpPr>
          <p:nvPr/>
        </p:nvSpPr>
        <p:spPr bwMode="auto">
          <a:xfrm>
            <a:off x="7888406" y="347340"/>
            <a:ext cx="985833"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٢٧٤أ</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6" name="Rectangle 2">
            <a:extLst>
              <a:ext uri="{FF2B5EF4-FFF2-40B4-BE49-F238E27FC236}">
                <a16:creationId xmlns:a16="http://schemas.microsoft.com/office/drawing/2014/main" id="{0FD7755B-AFE4-1D41-9275-4CC55806A5C4}"/>
              </a:ext>
            </a:extLst>
          </p:cNvPr>
          <p:cNvSpPr txBox="1">
            <a:spLocks noChangeArrowheads="1"/>
          </p:cNvSpPr>
          <p:nvPr/>
        </p:nvSpPr>
        <p:spPr bwMode="auto">
          <a:xfrm>
            <a:off x="1362218" y="5530270"/>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8567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
        <p:nvSpPr>
          <p:cNvPr id="830466" name="Text Box 2"/>
          <p:cNvSpPr txBox="1">
            <a:spLocks noChangeArrowheads="1"/>
          </p:cNvSpPr>
          <p:nvPr/>
        </p:nvSpPr>
        <p:spPr bwMode="auto">
          <a:xfrm>
            <a:off x="609600" y="838200"/>
            <a:ext cx="8001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aphicFrame>
        <p:nvGraphicFramePr>
          <p:cNvPr id="23630" name="Group 78"/>
          <p:cNvGraphicFramePr>
            <a:graphicFrameLocks noGrp="1"/>
          </p:cNvGraphicFramePr>
          <p:nvPr>
            <p:extLst>
              <p:ext uri="{D42A27DB-BD31-4B8C-83A1-F6EECF244321}">
                <p14:modId xmlns:p14="http://schemas.microsoft.com/office/powerpoint/2010/main" val="4155084939"/>
              </p:ext>
            </p:extLst>
          </p:nvPr>
        </p:nvGraphicFramePr>
        <p:xfrm>
          <a:off x="0" y="76200"/>
          <a:ext cx="8991600" cy="6065841"/>
        </p:xfrm>
        <a:graphic>
          <a:graphicData uri="http://schemas.openxmlformats.org/drawingml/2006/table">
            <a:tbl>
              <a:tblPr/>
              <a:tblGrid>
                <a:gridCol w="1143000">
                  <a:extLst>
                    <a:ext uri="{9D8B030D-6E8A-4147-A177-3AD203B41FA5}">
                      <a16:colId xmlns:a16="http://schemas.microsoft.com/office/drawing/2014/main" val="20000"/>
                    </a:ext>
                  </a:extLst>
                </a:gridCol>
                <a:gridCol w="2667000">
                  <a:extLst>
                    <a:ext uri="{9D8B030D-6E8A-4147-A177-3AD203B41FA5}">
                      <a16:colId xmlns:a16="http://schemas.microsoft.com/office/drawing/2014/main" val="20001"/>
                    </a:ext>
                  </a:extLst>
                </a:gridCol>
                <a:gridCol w="5181600">
                  <a:extLst>
                    <a:ext uri="{9D8B030D-6E8A-4147-A177-3AD203B41FA5}">
                      <a16:colId xmlns:a16="http://schemas.microsoft.com/office/drawing/2014/main" val="20002"/>
                    </a:ext>
                  </a:extLst>
                </a:gridCol>
              </a:tblGrid>
              <a:tr h="39626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الآيات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الضرورات</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التطبيق الشخصي</a:t>
                      </a:r>
                      <a:endParaRPr kumimoji="0" lang="en-US" sz="20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40072"/>
                    </a:solidFill>
                  </a:tcPr>
                </a:tc>
                <a:extLst>
                  <a:ext uri="{0D108BD9-81ED-4DB2-BD59-A6C34878D82A}">
                    <a16:rowId xmlns:a16="http://schemas.microsoft.com/office/drawing/2014/main" val="10000"/>
                  </a:ext>
                </a:extLst>
              </a:tr>
              <a:tr h="640114">
                <a:tc>
                  <a:txBody>
                    <a:bodyPr/>
                    <a:lstStyle/>
                    <a:p>
                      <a:pPr algn="ctr" rtl="1"/>
                      <a:r>
                        <a:rPr lang="ar-JO" sz="1800" b="1" kern="1200" dirty="0">
                          <a:solidFill>
                            <a:schemeClr val="tx1"/>
                          </a:solidFill>
                          <a:effectLst/>
                          <a:latin typeface="+mn-lt"/>
                          <a:ea typeface="+mn-ea"/>
                          <a:cs typeface="+mn-cs"/>
                        </a:rPr>
                        <a:t>٤: ٨</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إقترب الى الله</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بد لي من الاقتراب من الله في حياتي اليومية حتى يقترب مني.</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14448">
                <a:tc>
                  <a:txBody>
                    <a:bodyPr/>
                    <a:lstStyle/>
                    <a:p>
                      <a:pPr algn="ctr" rtl="1"/>
                      <a:r>
                        <a:rPr lang="ar-JO" sz="1800" b="1" kern="1200" dirty="0">
                          <a:solidFill>
                            <a:schemeClr val="tx1"/>
                          </a:solidFill>
                          <a:effectLst/>
                          <a:latin typeface="+mn-lt"/>
                          <a:ea typeface="+mn-ea"/>
                          <a:cs typeface="+mn-cs"/>
                        </a:rPr>
                        <a:t>٤: ١٠</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تواضعوا</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عندما أكون في مركز سُلطة لا يجب أن أكون متكبراً بل أتضع أمام الله</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0114">
                <a:tc>
                  <a:txBody>
                    <a:bodyPr/>
                    <a:lstStyle/>
                    <a:p>
                      <a:pPr algn="ctr" rtl="1"/>
                      <a:r>
                        <a:rPr lang="ar-JO" sz="1800" b="1" kern="1200" dirty="0">
                          <a:solidFill>
                            <a:schemeClr val="tx1"/>
                          </a:solidFill>
                          <a:effectLst/>
                          <a:latin typeface="+mn-lt"/>
                          <a:ea typeface="+mn-ea"/>
                          <a:cs typeface="+mn-cs"/>
                        </a:rPr>
                        <a:t>٤: ١١</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تشتم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تشتم ولا يجب أن أتكلم ضد أحد ولكن أحاول الحفاظ على وحدة القديسين.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0114">
                <a:tc>
                  <a:txBody>
                    <a:bodyPr/>
                    <a:lstStyle/>
                    <a:p>
                      <a:pPr algn="ctr" rtl="1"/>
                      <a:r>
                        <a:rPr lang="ar-JO" sz="1800" b="1" kern="1200" dirty="0">
                          <a:solidFill>
                            <a:schemeClr val="tx1"/>
                          </a:solidFill>
                          <a:effectLst/>
                          <a:latin typeface="+mn-lt"/>
                          <a:ea typeface="+mn-ea"/>
                          <a:cs typeface="+mn-cs"/>
                        </a:rPr>
                        <a:t>٤: ١٥</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تفتخر</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بأي خطط أضعها يجب أن تلتزم بها الله في الصلاة.</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114">
                <a:tc>
                  <a:txBody>
                    <a:bodyPr/>
                    <a:lstStyle/>
                    <a:p>
                      <a:pPr algn="ctr" rtl="1"/>
                      <a:r>
                        <a:rPr lang="ar-JO" sz="1800" b="1" kern="1200" dirty="0">
                          <a:solidFill>
                            <a:schemeClr val="tx1"/>
                          </a:solidFill>
                          <a:effectLst/>
                          <a:latin typeface="+mn-lt"/>
                          <a:ea typeface="+mn-ea"/>
                          <a:cs typeface="+mn-cs"/>
                        </a:rPr>
                        <a:t>٥: ٧</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أصبر</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ويجب أن أصبر عند المعاناة وأنتظر رجاء المسيح المبارك.</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40114">
                <a:tc>
                  <a:txBody>
                    <a:bodyPr/>
                    <a:lstStyle/>
                    <a:p>
                      <a:pPr algn="ctr" rtl="1"/>
                      <a:r>
                        <a:rPr lang="ar-JO" sz="1800" b="1" kern="1200" dirty="0">
                          <a:solidFill>
                            <a:schemeClr val="tx1"/>
                          </a:solidFill>
                          <a:effectLst/>
                          <a:latin typeface="+mn-lt"/>
                          <a:ea typeface="+mn-ea"/>
                          <a:cs typeface="+mn-cs"/>
                        </a:rPr>
                        <a:t>٥: ٩</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تتذمر</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إذا كنت حزيناً على شيء ما ، فلن أتذمر وأنشر الخلاف بين الآخرين.</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14448">
                <a:tc>
                  <a:txBody>
                    <a:bodyPr/>
                    <a:lstStyle/>
                    <a:p>
                      <a:pPr algn="ctr" rtl="1"/>
                      <a:r>
                        <a:rPr lang="ar-JO" sz="1800" b="1" kern="1200" dirty="0">
                          <a:solidFill>
                            <a:schemeClr val="tx1"/>
                          </a:solidFill>
                          <a:effectLst/>
                          <a:latin typeface="+mn-lt"/>
                          <a:ea typeface="+mn-ea"/>
                          <a:cs typeface="+mn-cs"/>
                        </a:rPr>
                        <a:t>٥: ١٢</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لا تحلف</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 عليّ أن أتخذ قرارات سليمة وخيارات مسؤولة دون الحاجة إلى القسم.</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0114">
                <a:tc>
                  <a:txBody>
                    <a:bodyPr/>
                    <a:lstStyle/>
                    <a:p>
                      <a:pPr algn="ctr" rtl="1"/>
                      <a:r>
                        <a:rPr lang="ar-JO" sz="1800" b="1" kern="1200" dirty="0">
                          <a:solidFill>
                            <a:schemeClr val="tx1"/>
                          </a:solidFill>
                          <a:effectLst/>
                          <a:latin typeface="+mn-lt"/>
                          <a:ea typeface="+mn-ea"/>
                          <a:cs typeface="+mn-cs"/>
                        </a:rPr>
                        <a:t>٥: ١٦</a:t>
                      </a:r>
                      <a:endParaRPr lang="en-US" sz="1800" b="1" kern="1200" dirty="0">
                        <a:solidFill>
                          <a:schemeClr val="tx1"/>
                        </a:solidFill>
                        <a:effectLst/>
                        <a:latin typeface="+mn-lt"/>
                        <a:ea typeface="+mn-ea"/>
                        <a:cs typeface="+mn-cs"/>
                      </a:endParaRP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إعترف بخطاياك</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Arial" charset="0"/>
                        <a:buNone/>
                        <a:tabLst/>
                      </a:pPr>
                      <a:r>
                        <a:rPr kumimoji="0" lang="ar-JO"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rPr>
                        <a:t>كلما وقعت في الخطيئة ، يجب أن أعترف بخطاياي وأطلب الصلوات لأستعيد.</a:t>
                      </a:r>
                      <a:endParaRPr kumimoji="0" lang="en-US" sz="1800" b="1" i="0" u="none" strike="noStrike" cap="none" normalizeH="0" baseline="0" dirty="0">
                        <a:ln>
                          <a:noFill/>
                        </a:ln>
                        <a:solidFill>
                          <a:schemeClr val="tx1"/>
                        </a:solidFill>
                        <a:effectLst>
                          <a:outerShdw blurRad="38100" dist="38100" dir="2700000" algn="tl">
                            <a:srgbClr val="000000"/>
                          </a:outerShdw>
                        </a:effectLst>
                        <a:latin typeface="Accordance" panose="00000400000000000000" pitchFamily="2" charset="-78"/>
                        <a:ea typeface="Accordance" panose="00000400000000000000" pitchFamily="2" charset="-78"/>
                        <a:cs typeface="Accordance" panose="00000400000000000000" pitchFamily="2" charset="-78"/>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5" name="Text Box 5">
            <a:extLst>
              <a:ext uri="{FF2B5EF4-FFF2-40B4-BE49-F238E27FC236}">
                <a16:creationId xmlns:a16="http://schemas.microsoft.com/office/drawing/2014/main" id="{DD5E50C4-1B97-6A4D-ADC2-7D18A2C7AE5A}"/>
              </a:ext>
            </a:extLst>
          </p:cNvPr>
          <p:cNvSpPr txBox="1">
            <a:spLocks noChangeArrowheads="1"/>
          </p:cNvSpPr>
          <p:nvPr/>
        </p:nvSpPr>
        <p:spPr bwMode="auto">
          <a:xfrm>
            <a:off x="8074020" y="87313"/>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٢٧٤أ</a:t>
            </a:r>
          </a:p>
        </p:txBody>
      </p:sp>
      <p:sp>
        <p:nvSpPr>
          <p:cNvPr id="6" name="Rectangle 2">
            <a:extLst>
              <a:ext uri="{FF2B5EF4-FFF2-40B4-BE49-F238E27FC236}">
                <a16:creationId xmlns:a16="http://schemas.microsoft.com/office/drawing/2014/main" id="{F18A2DAC-661C-9B4B-B717-CDF777638CC0}"/>
              </a:ext>
            </a:extLst>
          </p:cNvPr>
          <p:cNvSpPr txBox="1">
            <a:spLocks noChangeArrowheads="1"/>
          </p:cNvSpPr>
          <p:nvPr/>
        </p:nvSpPr>
        <p:spPr bwMode="auto">
          <a:xfrm>
            <a:off x="1479579" y="5994269"/>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52442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90995587"/>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rPr>
              <a:t>وعظ العهد الجديد</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50693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228599" y="0"/>
            <a:ext cx="8628797" cy="1255594"/>
          </a:xfrm>
        </p:spPr>
        <p:txBody>
          <a:bodyPr/>
          <a:lstStyle/>
          <a:p>
            <a:pPr algn="ctr" eaLnBrk="1" hangingPunct="1"/>
            <a:r>
              <a:rPr lang="ar-JO" sz="3600" dirty="0">
                <a:latin typeface="Century Schoolbook" charset="0"/>
                <a:cs typeface="Arial" panose="020B0604020202020204" pitchFamily="34" charset="0"/>
              </a:rPr>
              <a:t>ما هي الوصية بخصوص سؤال الله            </a:t>
            </a:r>
            <a:br>
              <a:rPr lang="ar-JO" sz="3600" dirty="0">
                <a:latin typeface="Century Schoolbook" charset="0"/>
                <a:cs typeface="Arial" panose="020B0604020202020204" pitchFamily="34" charset="0"/>
              </a:rPr>
            </a:br>
            <a:r>
              <a:rPr lang="ar-JO" sz="3600" dirty="0">
                <a:latin typeface="Century Schoolbook" charset="0"/>
                <a:cs typeface="Arial" panose="020B0604020202020204" pitchFamily="34" charset="0"/>
              </a:rPr>
              <a:t>عن الحكمة؟</a:t>
            </a:r>
            <a:endParaRPr lang="en-US" sz="4000" dirty="0">
              <a:cs typeface="Arial" panose="020B0604020202020204" pitchFamily="34" charset="0"/>
            </a:endParaRPr>
          </a:p>
        </p:txBody>
      </p:sp>
      <p:sp>
        <p:nvSpPr>
          <p:cNvPr id="199683" name="Rectangle 3"/>
          <p:cNvSpPr>
            <a:spLocks noGrp="1" noChangeArrowheads="1"/>
          </p:cNvSpPr>
          <p:nvPr>
            <p:ph type="body" idx="1"/>
          </p:nvPr>
        </p:nvSpPr>
        <p:spPr>
          <a:xfrm>
            <a:off x="685800" y="2514600"/>
            <a:ext cx="7772400" cy="1828800"/>
          </a:xfrm>
        </p:spPr>
        <p:txBody>
          <a:bodyPr/>
          <a:lstStyle/>
          <a:p>
            <a:pPr algn="ctr" eaLnBrk="1" hangingPunct="1">
              <a:lnSpc>
                <a:spcPct val="90000"/>
              </a:lnSpc>
              <a:buFontTx/>
              <a:buNone/>
            </a:pPr>
            <a:r>
              <a:rPr lang="ar-JO" sz="3600" dirty="0">
                <a:latin typeface="Century Schoolbook" charset="0"/>
                <a:cs typeface="Arial" panose="020B0604020202020204" pitchFamily="34" charset="0"/>
              </a:rPr>
              <a:t>عندما نطلب يجب علينا أن نؤمن ولا نرتاب (1: 6)</a:t>
            </a:r>
            <a:endParaRPr lang="en-GB" sz="3600" dirty="0">
              <a:cs typeface="Arial" panose="020B0604020202020204" pitchFamily="34" charset="0"/>
            </a:endParaRPr>
          </a:p>
          <a:p>
            <a:pPr eaLnBrk="1" hangingPunct="1">
              <a:lnSpc>
                <a:spcPct val="90000"/>
              </a:lnSpc>
            </a:pPr>
            <a:endParaRPr lang="en-US" sz="3600" dirty="0"/>
          </a:p>
        </p:txBody>
      </p:sp>
    </p:spTree>
    <p:extLst>
      <p:ext uri="{BB962C8B-B14F-4D97-AF65-F5344CB8AC3E}">
        <p14:creationId xmlns:p14="http://schemas.microsoft.com/office/powerpoint/2010/main" val="123359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 calcmode="lin" valueType="num">
                                      <p:cBhvr additive="base">
                                        <p:cTn id="7" dur="5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968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ChangeArrowheads="1"/>
          </p:cNvSpPr>
          <p:nvPr>
            <p:ph type="title"/>
          </p:nvPr>
        </p:nvSpPr>
        <p:spPr>
          <a:xfrm>
            <a:off x="685800" y="44450"/>
            <a:ext cx="7772400" cy="1008063"/>
          </a:xfrm>
        </p:spPr>
        <p:txBody>
          <a:bodyPr/>
          <a:lstStyle/>
          <a:p>
            <a:pPr eaLnBrk="1" hangingPunct="1"/>
            <a:r>
              <a:rPr lang="ar-JO" sz="4000" b="1" dirty="0">
                <a:latin typeface="Century Schoolbook" charset="0"/>
              </a:rPr>
              <a:t>الإيمان والشكوك</a:t>
            </a:r>
            <a:endParaRPr lang="en-US" sz="4000" b="1" dirty="0">
              <a:latin typeface="Century Schoolbook" charset="0"/>
            </a:endParaRPr>
          </a:p>
        </p:txBody>
      </p:sp>
    </p:spTree>
    <p:extLst>
      <p:ext uri="{BB962C8B-B14F-4D97-AF65-F5344CB8AC3E}">
        <p14:creationId xmlns:p14="http://schemas.microsoft.com/office/powerpoint/2010/main" val="17378388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07950" y="115888"/>
            <a:ext cx="8839200" cy="1296987"/>
          </a:xfrm>
        </p:spPr>
        <p:txBody>
          <a:bodyPr/>
          <a:lstStyle/>
          <a:p>
            <a:pPr algn="ctr" eaLnBrk="1" hangingPunct="1"/>
            <a:r>
              <a:rPr lang="ar-JO" sz="4000" dirty="0">
                <a:latin typeface="Century Schoolbook" charset="0"/>
                <a:cs typeface="Arial" panose="020B0604020202020204" pitchFamily="34" charset="0"/>
              </a:rPr>
              <a:t>كيف تستطيع أن توقف الشك؟</a:t>
            </a:r>
            <a:br>
              <a:rPr lang="ar-JO" sz="4000" dirty="0">
                <a:latin typeface="Century Schoolbook" charset="0"/>
                <a:cs typeface="Arial" panose="020B0604020202020204" pitchFamily="34" charset="0"/>
              </a:rPr>
            </a:br>
            <a:r>
              <a:rPr lang="ar-JO" sz="4000" dirty="0">
                <a:latin typeface="Century Schoolbook" charset="0"/>
                <a:cs typeface="Arial" panose="020B0604020202020204" pitchFamily="34" charset="0"/>
              </a:rPr>
              <a:t>كيف تعرف الشك؟</a:t>
            </a:r>
            <a:endParaRPr lang="en-US" sz="3600" dirty="0">
              <a:cs typeface="Arial" panose="020B0604020202020204" pitchFamily="34" charset="0"/>
            </a:endParaRPr>
          </a:p>
        </p:txBody>
      </p:sp>
      <p:sp>
        <p:nvSpPr>
          <p:cNvPr id="201731" name="Rectangle 3"/>
          <p:cNvSpPr>
            <a:spLocks noGrp="1" noChangeArrowheads="1"/>
          </p:cNvSpPr>
          <p:nvPr>
            <p:ph type="body" idx="1"/>
          </p:nvPr>
        </p:nvSpPr>
        <p:spPr/>
        <p:txBody>
          <a:bodyPr/>
          <a:lstStyle/>
          <a:p>
            <a:pPr algn="r" rtl="1" eaLnBrk="1" hangingPunct="1"/>
            <a:r>
              <a:rPr lang="ar-JO" sz="3600" dirty="0">
                <a:latin typeface="Century Schoolbook" charset="0"/>
                <a:cs typeface="Arial" panose="020B0604020202020204" pitchFamily="34" charset="0"/>
              </a:rPr>
              <a:t>آمن</a:t>
            </a:r>
          </a:p>
          <a:p>
            <a:pPr algn="r" rtl="1" eaLnBrk="1" hangingPunct="1"/>
            <a:r>
              <a:rPr lang="ar-JO" sz="3600" dirty="0">
                <a:latin typeface="Century Schoolbook" charset="0"/>
                <a:cs typeface="Arial" panose="020B0604020202020204" pitchFamily="34" charset="0"/>
              </a:rPr>
              <a:t>يُعرف الشك بأنه عدم الإيمان</a:t>
            </a:r>
            <a:endParaRPr lang="en-GB" sz="3600" dirty="0">
              <a:cs typeface="Arial" panose="020B0604020202020204" pitchFamily="34" charset="0"/>
            </a:endParaRPr>
          </a:p>
          <a:p>
            <a:pPr algn="r" rtl="1" eaLnBrk="1" hangingPunct="1"/>
            <a:endParaRPr lang="en-US" sz="3600" dirty="0"/>
          </a:p>
        </p:txBody>
      </p:sp>
    </p:spTree>
    <p:extLst>
      <p:ext uri="{BB962C8B-B14F-4D97-AF65-F5344CB8AC3E}">
        <p14:creationId xmlns:p14="http://schemas.microsoft.com/office/powerpoint/2010/main" val="268179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animEffect transition="in" filter="checkerboard(across)">
                                      <p:cBhvr>
                                        <p:cTn id="7" dur="500"/>
                                        <p:tgtEl>
                                          <p:spTgt spid="201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1731">
                                            <p:txEl>
                                              <p:pRg st="1" end="1"/>
                                            </p:txEl>
                                          </p:spTgt>
                                        </p:tgtEl>
                                        <p:attrNameLst>
                                          <p:attrName>style.visibility</p:attrName>
                                        </p:attrNameLst>
                                      </p:cBhvr>
                                      <p:to>
                                        <p:strVal val="visible"/>
                                      </p:to>
                                    </p:set>
                                    <p:animEffect transition="in" filter="checkerboard(across)">
                                      <p:cBhvr>
                                        <p:cTn id="12" dur="500"/>
                                        <p:tgtEl>
                                          <p:spTgt spid="20173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207963" y="6350"/>
            <a:ext cx="8915400" cy="1143000"/>
          </a:xfrm>
        </p:spPr>
        <p:txBody>
          <a:bodyPr/>
          <a:lstStyle/>
          <a:p>
            <a:pPr eaLnBrk="1" hangingPunct="1"/>
            <a:r>
              <a:rPr lang="ar-JO" sz="3200" b="1" i="0" dirty="0">
                <a:latin typeface="Arial" panose="020B0604020202020204" pitchFamily="34" charset="0"/>
                <a:cs typeface="Arial" panose="020B0604020202020204" pitchFamily="34" charset="0"/>
              </a:rPr>
              <a:t>ما هي نتيجة الشك؟</a:t>
            </a:r>
            <a:br>
              <a:rPr lang="ar-JO"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ما هي الكلمة التي تصور الأعمال بالنسبة لك؟</a:t>
            </a:r>
            <a:endParaRPr lang="en-US" sz="3200" b="1" i="0" dirty="0">
              <a:latin typeface="Arial" panose="020B0604020202020204" pitchFamily="34" charset="0"/>
              <a:cs typeface="Arial" panose="020B0604020202020204" pitchFamily="34" charset="0"/>
            </a:endParaRPr>
          </a:p>
        </p:txBody>
      </p:sp>
      <p:sp>
        <p:nvSpPr>
          <p:cNvPr id="202755" name="Rectangle 3"/>
          <p:cNvSpPr>
            <a:spLocks noGrp="1" noChangeArrowheads="1"/>
          </p:cNvSpPr>
          <p:nvPr>
            <p:ph type="body" idx="1"/>
          </p:nvPr>
        </p:nvSpPr>
        <p:spPr>
          <a:xfrm>
            <a:off x="685800" y="2057400"/>
            <a:ext cx="7772400" cy="3222055"/>
          </a:xfrm>
        </p:spPr>
        <p:txBody>
          <a:bodyPr/>
          <a:lstStyle/>
          <a:p>
            <a:pPr algn="r" rtl="1" eaLnBrk="1" hangingPunct="1"/>
            <a:r>
              <a:rPr lang="ar-JO" sz="2400" b="1" dirty="0">
                <a:latin typeface="Arial" panose="020B0604020202020204" pitchFamily="34" charset="0"/>
                <a:cs typeface="Arial" panose="020B0604020202020204" pitchFamily="34" charset="0"/>
              </a:rPr>
              <a:t>يشبه موجاً من البحر تخبطه الريح وتدفعه.</a:t>
            </a:r>
            <a:endParaRPr lang="en-GB" sz="2400" b="1" dirty="0">
              <a:latin typeface="Arial" panose="020B0604020202020204" pitchFamily="34" charset="0"/>
              <a:cs typeface="Arial" panose="020B0604020202020204" pitchFamily="34" charset="0"/>
            </a:endParaRPr>
          </a:p>
          <a:p>
            <a:pPr algn="r" rtl="1" eaLnBrk="1" hangingPunct="1"/>
            <a:r>
              <a:rPr lang="ar-JO" sz="2400" b="1" dirty="0">
                <a:latin typeface="Arial" panose="020B0604020202020204" pitchFamily="34" charset="0"/>
                <a:cs typeface="Arial" panose="020B0604020202020204" pitchFamily="34" charset="0"/>
              </a:rPr>
              <a:t>المرتاب هو رجل ذو رأيين هو متقلقل في جميع طرقه.</a:t>
            </a:r>
            <a:endParaRPr lang="en-GB" sz="2400" b="1" dirty="0">
              <a:latin typeface="Arial" panose="020B0604020202020204" pitchFamily="34" charset="0"/>
              <a:cs typeface="Arial" panose="020B0604020202020204" pitchFamily="34" charset="0"/>
            </a:endParaRPr>
          </a:p>
          <a:p>
            <a:pPr algn="r" rtl="1" eaLnBrk="1" hangingPunct="1"/>
            <a:r>
              <a:rPr lang="ar-JO" sz="2400" b="1" dirty="0">
                <a:latin typeface="Arial" panose="020B0604020202020204" pitchFamily="34" charset="0"/>
                <a:cs typeface="Arial" panose="020B0604020202020204" pitchFamily="34" charset="0"/>
              </a:rPr>
              <a:t>فلا يظن ذلك الإنسان أنه ينال شيئاً من عند الرب.</a:t>
            </a:r>
            <a:endParaRPr lang="en-GB" sz="2400" b="1" dirty="0">
              <a:latin typeface="Arial" panose="020B0604020202020204" pitchFamily="34" charset="0"/>
              <a:cs typeface="Arial" panose="020B0604020202020204" pitchFamily="34" charset="0"/>
            </a:endParaRPr>
          </a:p>
          <a:p>
            <a:pPr eaLnBrk="1" hangingPunct="1"/>
            <a:endParaRPr lang="en-US" sz="2400" b="1" dirty="0">
              <a:latin typeface="Arial" panose="020B0604020202020204" pitchFamily="34" charset="0"/>
              <a:cs typeface="Arial" panose="020B0604020202020204" pitchFamily="34" charset="0"/>
            </a:endParaRPr>
          </a:p>
        </p:txBody>
      </p:sp>
      <p:sp>
        <p:nvSpPr>
          <p:cNvPr id="202756" name="Text Box 4"/>
          <p:cNvSpPr txBox="1">
            <a:spLocks noChangeArrowheads="1"/>
          </p:cNvSpPr>
          <p:nvPr/>
        </p:nvSpPr>
        <p:spPr bwMode="auto">
          <a:xfrm>
            <a:off x="0" y="5791200"/>
            <a:ext cx="9144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b="1" dirty="0">
                <a:solidFill>
                  <a:srgbClr val="FFFFCC"/>
                </a:solidFill>
                <a:latin typeface="Arial" panose="020B0604020202020204" pitchFamily="34" charset="0"/>
                <a:cs typeface="Arial" panose="020B0604020202020204" pitchFamily="34" charset="0"/>
              </a:rPr>
              <a:t>هل يقول هذا أن المؤمن لا يجب أن يشك بالله نهائياً؟</a:t>
            </a:r>
            <a:endParaRPr lang="en-GB" b="1" dirty="0">
              <a:solidFill>
                <a:srgbClr val="FFFFCC"/>
              </a:solidFill>
              <a:latin typeface="Arial" panose="020B0604020202020204" pitchFamily="34" charset="0"/>
              <a:cs typeface="Arial" panose="020B0604020202020204" pitchFamily="34" charset="0"/>
            </a:endParaRPr>
          </a:p>
          <a:p>
            <a:pPr defTabSz="914400" fontAlgn="base">
              <a:spcBef>
                <a:spcPct val="50000"/>
              </a:spcBef>
              <a:spcAft>
                <a:spcPct val="0"/>
              </a:spcAft>
            </a:pPr>
            <a:endParaRPr lang="en-US" b="1"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157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Effect transition="in" filter="checkerboard(across)">
                                      <p:cBhvr>
                                        <p:cTn id="7" dur="500"/>
                                        <p:tgtEl>
                                          <p:spTgt spid="2027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2755">
                                            <p:txEl>
                                              <p:pRg st="1" end="1"/>
                                            </p:txEl>
                                          </p:spTgt>
                                        </p:tgtEl>
                                        <p:attrNameLst>
                                          <p:attrName>style.visibility</p:attrName>
                                        </p:attrNameLst>
                                      </p:cBhvr>
                                      <p:to>
                                        <p:strVal val="visible"/>
                                      </p:to>
                                    </p:set>
                                    <p:animEffect transition="in" filter="checkerboard(across)">
                                      <p:cBhvr>
                                        <p:cTn id="12" dur="500"/>
                                        <p:tgtEl>
                                          <p:spTgt spid="2027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2755">
                                            <p:txEl>
                                              <p:pRg st="2" end="2"/>
                                            </p:txEl>
                                          </p:spTgt>
                                        </p:tgtEl>
                                        <p:attrNameLst>
                                          <p:attrName>style.visibility</p:attrName>
                                        </p:attrNameLst>
                                      </p:cBhvr>
                                      <p:to>
                                        <p:strVal val="visible"/>
                                      </p:to>
                                    </p:set>
                                    <p:animEffect transition="in" filter="checkerboard(across)">
                                      <p:cBhvr>
                                        <p:cTn id="17" dur="500"/>
                                        <p:tgtEl>
                                          <p:spTgt spid="20275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2756"/>
                                        </p:tgtEl>
                                        <p:attrNameLst>
                                          <p:attrName>style.visibility</p:attrName>
                                        </p:attrNameLst>
                                      </p:cBhvr>
                                      <p:to>
                                        <p:strVal val="visible"/>
                                      </p:to>
                                    </p:set>
                                    <p:animEffect transition="in" filter="checkerboard(across)">
                                      <p:cBhvr>
                                        <p:cTn id="22" dur="500"/>
                                        <p:tgtEl>
                                          <p:spTgt spid="202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autoUpdateAnimBg="0"/>
      <p:bldP spid="202756"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9F71A5-A567-47E9-9BCA-8EB92F7E5601}"/>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13413" r="5823"/>
          <a:stretch/>
        </p:blipFill>
        <p:spPr>
          <a:xfrm>
            <a:off x="225248" y="164624"/>
            <a:ext cx="8761742" cy="6528752"/>
          </a:xfrm>
          <a:prstGeom prst="rect">
            <a:avLst/>
          </a:prstGeom>
          <a:ln w="228600" cap="sq" cmpd="thickThin">
            <a:solidFill>
              <a:srgbClr val="000000"/>
            </a:solidFill>
            <a:prstDash val="solid"/>
            <a:miter lim="800000"/>
          </a:ln>
          <a:effectLst>
            <a:innerShdw blurRad="76200">
              <a:srgbClr val="000000"/>
            </a:innerShdw>
          </a:effectLst>
        </p:spPr>
      </p:pic>
      <p:pic>
        <p:nvPicPr>
          <p:cNvPr id="11" name="Picture 10">
            <a:extLst>
              <a:ext uri="{FF2B5EF4-FFF2-40B4-BE49-F238E27FC236}">
                <a16:creationId xmlns:a16="http://schemas.microsoft.com/office/drawing/2014/main" id="{610342B0-0FDD-4F4C-9FDA-5B38AFCB1E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1341744" y="-972942"/>
            <a:ext cx="6528751" cy="8761742"/>
          </a:xfrm>
          <a:prstGeom prst="rect">
            <a:avLst/>
          </a:prstGeom>
        </p:spPr>
      </p:pic>
      <p:sp>
        <p:nvSpPr>
          <p:cNvPr id="18" name="TextBox 17">
            <a:extLst>
              <a:ext uri="{FF2B5EF4-FFF2-40B4-BE49-F238E27FC236}">
                <a16:creationId xmlns:a16="http://schemas.microsoft.com/office/drawing/2014/main" id="{E1A09526-AB8C-4FC5-90E8-AC5E43A37C3D}"/>
              </a:ext>
            </a:extLst>
          </p:cNvPr>
          <p:cNvSpPr txBox="1"/>
          <p:nvPr/>
        </p:nvSpPr>
        <p:spPr>
          <a:xfrm>
            <a:off x="171460" y="535380"/>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Arial" panose="020B0604020202020204" pitchFamily="34" charset="0"/>
              </a:rPr>
              <a:t>تحذير لكل المؤمنين</a:t>
            </a:r>
            <a:endParaRPr kumimoji="0" lang="en-US" sz="3600" b="1" i="0" u="none" strike="noStrike" kern="1200" cap="all" spc="0" normalizeH="0" baseline="0" noProof="0" dirty="0">
              <a:ln w="12700" cmpd="sng">
                <a:solidFill>
                  <a:prstClr val="black"/>
                </a:solidFill>
                <a:prstDash val="solid"/>
              </a:ln>
              <a:solidFill>
                <a:srgbClr val="FFFF00"/>
              </a:solidFill>
              <a:effectLst/>
              <a:uLnTx/>
              <a:uFillTx/>
              <a:latin typeface="Comic Sans MS" panose="030F0702030302020204" pitchFamily="66" charset="0"/>
              <a:ea typeface="+mn-ea"/>
              <a:cs typeface="+mn-cs"/>
            </a:endParaRPr>
          </a:p>
        </p:txBody>
      </p:sp>
      <p:sp>
        <p:nvSpPr>
          <p:cNvPr id="20" name="TextBox 19">
            <a:extLst>
              <a:ext uri="{FF2B5EF4-FFF2-40B4-BE49-F238E27FC236}">
                <a16:creationId xmlns:a16="http://schemas.microsoft.com/office/drawing/2014/main" id="{5F1A9085-2CDE-4135-82F8-EBCA85A6D30B}"/>
              </a:ext>
            </a:extLst>
          </p:cNvPr>
          <p:cNvSpPr txBox="1"/>
          <p:nvPr/>
        </p:nvSpPr>
        <p:spPr>
          <a:xfrm>
            <a:off x="1439599" y="1064157"/>
            <a:ext cx="687392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prstClr val="white"/>
                </a:solidFill>
                <a:effectLst>
                  <a:glow rad="101600">
                    <a:prstClr val="black">
                      <a:alpha val="75000"/>
                    </a:prstClr>
                  </a:glow>
                </a:effectLst>
                <a:latin typeface="Comic Sans MS" panose="030F0702030302020204" pitchFamily="66" charset="0"/>
                <a:cs typeface="Arial" panose="020B0604020202020204" pitchFamily="34" charset="0"/>
                <a:sym typeface="Wingdings" panose="05000000000000000000" pitchFamily="2" charset="2"/>
              </a:rPr>
              <a:t>نحن جميعاً نعثر (نخطئ) في أمور كثيرة</a:t>
            </a:r>
            <a:endParaRPr kumimoji="0" lang="en-US" sz="3000" b="1" i="0" u="none" strike="noStrike" kern="1200" cap="none" spc="0" normalizeH="0" baseline="0" noProof="0" dirty="0">
              <a:ln>
                <a:noFill/>
              </a:ln>
              <a:solidFill>
                <a:prstClr val="white"/>
              </a:solidFill>
              <a:effectLst>
                <a:glow rad="101600">
                  <a:prstClr val="black">
                    <a:alpha val="75000"/>
                  </a:prstClr>
                </a:glow>
              </a:effectLst>
              <a:uLnTx/>
              <a:uFillTx/>
              <a:latin typeface="Comic Sans MS" panose="030F0702030302020204" pitchFamily="66" charset="0"/>
              <a:ea typeface="+mn-ea"/>
              <a:cs typeface="+mn-cs"/>
            </a:endParaRPr>
          </a:p>
        </p:txBody>
      </p:sp>
      <p:grpSp>
        <p:nvGrpSpPr>
          <p:cNvPr id="29" name="Group 28">
            <a:extLst>
              <a:ext uri="{FF2B5EF4-FFF2-40B4-BE49-F238E27FC236}">
                <a16:creationId xmlns:a16="http://schemas.microsoft.com/office/drawing/2014/main" id="{13A47DED-8F7B-4C2A-BFFA-32A87BBFA60B}"/>
              </a:ext>
            </a:extLst>
          </p:cNvPr>
          <p:cNvGrpSpPr/>
          <p:nvPr/>
        </p:nvGrpSpPr>
        <p:grpSpPr>
          <a:xfrm>
            <a:off x="5867400" y="1828800"/>
            <a:ext cx="3158259" cy="4996766"/>
            <a:chOff x="5791200" y="2166034"/>
            <a:chExt cx="3158259" cy="4996766"/>
          </a:xfrm>
        </p:grpSpPr>
        <p:sp>
          <p:nvSpPr>
            <p:cNvPr id="30" name="Rectangle 29">
              <a:extLst>
                <a:ext uri="{FF2B5EF4-FFF2-40B4-BE49-F238E27FC236}">
                  <a16:creationId xmlns:a16="http://schemas.microsoft.com/office/drawing/2014/main" id="{C6B8F063-0DA2-42E1-AE9D-A89FAC7299DB}"/>
                </a:ext>
              </a:extLst>
            </p:cNvPr>
            <p:cNvSpPr/>
            <p:nvPr/>
          </p:nvSpPr>
          <p:spPr>
            <a:xfrm>
              <a:off x="7315200" y="4800600"/>
              <a:ext cx="152400" cy="2362200"/>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1" name="Picture 30">
              <a:extLst>
                <a:ext uri="{FF2B5EF4-FFF2-40B4-BE49-F238E27FC236}">
                  <a16:creationId xmlns:a16="http://schemas.microsoft.com/office/drawing/2014/main" id="{0B25C2FA-8EC1-46A3-948C-D0582483F6A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tretch>
              <a:fillRect/>
            </a:stretch>
          </p:blipFill>
          <p:spPr>
            <a:xfrm>
              <a:off x="5791200" y="2166034"/>
              <a:ext cx="3158259" cy="3158259"/>
            </a:xfrm>
            <a:prstGeom prst="rect">
              <a:avLst/>
            </a:prstGeom>
          </p:spPr>
        </p:pic>
        <p:pic>
          <p:nvPicPr>
            <p:cNvPr id="32" name="Picture 31">
              <a:extLst>
                <a:ext uri="{FF2B5EF4-FFF2-40B4-BE49-F238E27FC236}">
                  <a16:creationId xmlns:a16="http://schemas.microsoft.com/office/drawing/2014/main" id="{93769BD3-498E-41F5-B12C-C7E76F27CA9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058" b="95665" l="4769" r="94509">
                          <a14:foregroundMark x1="50434" y1="5058" x2="50434" y2="13150"/>
                          <a14:foregroundMark x1="94653" y1="50145" x2="80780" y2="49133"/>
                          <a14:foregroundMark x1="4913" y1="50434" x2="18786" y2="50434"/>
                          <a14:foregroundMark x1="18786" y1="50434" x2="18786" y2="50578"/>
                          <a14:foregroundMark x1="50578" y1="95665" x2="51012" y2="78468"/>
                        </a14:backgroundRemoval>
                      </a14:imgEffect>
                    </a14:imgLayer>
                  </a14:imgProps>
                </a:ext>
                <a:ext uri="{28A0092B-C50C-407E-A947-70E740481C1C}">
                  <a14:useLocalDpi xmlns:a14="http://schemas.microsoft.com/office/drawing/2010/main" val="0"/>
                </a:ext>
              </a:extLst>
            </a:blip>
            <a:srcRect l="14749" t="40014" r="60872" b="49538"/>
            <a:stretch/>
          </p:blipFill>
          <p:spPr>
            <a:xfrm>
              <a:off x="6553200" y="3886199"/>
              <a:ext cx="1676400" cy="397695"/>
            </a:xfrm>
            <a:prstGeom prst="rect">
              <a:avLst/>
            </a:prstGeom>
          </p:spPr>
        </p:pic>
        <p:sp>
          <p:nvSpPr>
            <p:cNvPr id="33" name="TextBox 32">
              <a:extLst>
                <a:ext uri="{FF2B5EF4-FFF2-40B4-BE49-F238E27FC236}">
                  <a16:creationId xmlns:a16="http://schemas.microsoft.com/office/drawing/2014/main" id="{15A5EE7E-70FA-4788-8242-D6D8920FB24F}"/>
                </a:ext>
              </a:extLst>
            </p:cNvPr>
            <p:cNvSpPr txBox="1"/>
            <p:nvPr/>
          </p:nvSpPr>
          <p:spPr>
            <a:xfrm>
              <a:off x="6121543" y="3766234"/>
              <a:ext cx="24975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2600" b="1" dirty="0">
                  <a:ln>
                    <a:solidFill>
                      <a:prstClr val="black"/>
                    </a:solidFill>
                  </a:ln>
                  <a:solidFill>
                    <a:srgbClr val="FF0000"/>
                  </a:solidFill>
                  <a:latin typeface="Arial Black" panose="020B0A04020102020204" pitchFamily="34" charset="0"/>
                  <a:cs typeface="Arial" panose="020B0604020202020204" pitchFamily="34" charset="0"/>
                </a:rPr>
                <a:t>أيها المؤمنون</a:t>
              </a:r>
              <a:endParaRPr kumimoji="0" lang="en-US" sz="2600" b="0" i="0" u="none" strike="noStrike" kern="1200" cap="none" spc="0" normalizeH="0" baseline="0" noProof="0" dirty="0">
                <a:ln>
                  <a:solidFill>
                    <a:prstClr val="black"/>
                  </a:solidFill>
                </a:ln>
                <a:solidFill>
                  <a:srgbClr val="FF0000"/>
                </a:solidFill>
                <a:effectLst/>
                <a:uLnTx/>
                <a:uFillTx/>
                <a:latin typeface="Arial Black" panose="020B0A04020102020204" pitchFamily="34" charset="0"/>
                <a:ea typeface="+mn-ea"/>
                <a:cs typeface="+mn-cs"/>
              </a:endParaRPr>
            </a:p>
          </p:txBody>
        </p:sp>
      </p:grpSp>
    </p:spTree>
    <p:custDataLst>
      <p:tags r:id="rId1"/>
    </p:custDataLst>
    <p:extLst>
      <p:ext uri="{BB962C8B-B14F-4D97-AF65-F5344CB8AC3E}">
        <p14:creationId xmlns:p14="http://schemas.microsoft.com/office/powerpoint/2010/main" val="22487434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strVal val="#ppt_w*0.70"/>
                                          </p:val>
                                        </p:tav>
                                        <p:tav tm="100000">
                                          <p:val>
                                            <p:strVal val="#ppt_w"/>
                                          </p:val>
                                        </p:tav>
                                      </p:tavLst>
                                    </p:anim>
                                    <p:anim calcmode="lin" valueType="num">
                                      <p:cBhvr>
                                        <p:cTn id="15" dur="1000" fill="hold"/>
                                        <p:tgtEl>
                                          <p:spTgt spid="20"/>
                                        </p:tgtEl>
                                        <p:attrNameLst>
                                          <p:attrName>ppt_h</p:attrName>
                                        </p:attrNameLst>
                                      </p:cBhvr>
                                      <p:tavLst>
                                        <p:tav tm="0">
                                          <p:val>
                                            <p:strVal val="#ppt_h"/>
                                          </p:val>
                                        </p:tav>
                                        <p:tav tm="100000">
                                          <p:val>
                                            <p:strVal val="#ppt_h"/>
                                          </p:val>
                                        </p:tav>
                                      </p:tavLst>
                                    </p:anim>
                                    <p:animEffect transition="in" filter="fade">
                                      <p:cBhvr>
                                        <p:cTn id="1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2209800"/>
          </a:xfrm>
        </p:spPr>
        <p:txBody>
          <a:bodyPr/>
          <a:lstStyle/>
          <a:p>
            <a:pPr eaLnBrk="1" hangingPunct="1"/>
            <a:r>
              <a:rPr lang="ar-JO" sz="3200" b="1" i="0" dirty="0">
                <a:latin typeface="Arial" panose="020B0604020202020204" pitchFamily="34" charset="0"/>
                <a:cs typeface="Arial" panose="020B0604020202020204" pitchFamily="34" charset="0"/>
              </a:rPr>
              <a:t>ما هو إكليل الحياة المذكور في يعقوب 1: 12؟</a:t>
            </a:r>
            <a:r>
              <a:rPr lang="en-GB" sz="3200" b="1" i="0" dirty="0">
                <a:latin typeface="Arial" panose="020B0604020202020204" pitchFamily="34" charset="0"/>
                <a:cs typeface="Arial" panose="020B0604020202020204" pitchFamily="34" charset="0"/>
              </a:rPr>
              <a:t> </a:t>
            </a:r>
            <a:br>
              <a:rPr lang="ar-JO"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ما هي الشروط التي يجب توافرها حتى يحصل الشخص على إكليل الحياة؟</a:t>
            </a:r>
            <a:br>
              <a:rPr lang="en-GB" sz="3200" b="1" i="0" dirty="0">
                <a:latin typeface="Arial" panose="020B0604020202020204" pitchFamily="34" charset="0"/>
                <a:cs typeface="Arial" panose="020B0604020202020204" pitchFamily="34" charset="0"/>
              </a:rPr>
            </a:br>
            <a:endParaRPr lang="en-US" sz="3200" b="1" i="0" dirty="0">
              <a:latin typeface="Arial" panose="020B0604020202020204" pitchFamily="34" charset="0"/>
              <a:cs typeface="Arial" panose="020B0604020202020204" pitchFamily="34" charset="0"/>
            </a:endParaRPr>
          </a:p>
        </p:txBody>
      </p:sp>
      <p:sp>
        <p:nvSpPr>
          <p:cNvPr id="203779" name="Rectangle 3"/>
          <p:cNvSpPr>
            <a:spLocks noGrp="1" noChangeArrowheads="1"/>
          </p:cNvSpPr>
          <p:nvPr>
            <p:ph type="body" idx="1"/>
          </p:nvPr>
        </p:nvSpPr>
        <p:spPr>
          <a:xfrm>
            <a:off x="497658" y="2198500"/>
            <a:ext cx="8458200" cy="3493896"/>
          </a:xfrm>
        </p:spPr>
        <p:txBody>
          <a:bodyPr/>
          <a:lstStyle/>
          <a:p>
            <a:pPr algn="r" rtl="1" eaLnBrk="1" hangingPunct="1"/>
            <a:r>
              <a:rPr lang="ar-JO" sz="2800" b="1" dirty="0">
                <a:latin typeface="Arial" panose="020B0604020202020204" pitchFamily="34" charset="0"/>
                <a:cs typeface="Arial" panose="020B0604020202020204" pitchFamily="34" charset="0"/>
              </a:rPr>
              <a:t>إنها المكافأة في نهاية السباق (2 تي 4: 8)، خصوصاً باعتبارها مكافأة الصبر الأمين (رؤ 2: 10)</a:t>
            </a:r>
            <a:endParaRPr lang="en-GB" sz="2800" b="1" dirty="0">
              <a:latin typeface="Arial" panose="020B0604020202020204" pitchFamily="34" charset="0"/>
              <a:cs typeface="Arial" panose="020B0604020202020204" pitchFamily="34" charset="0"/>
            </a:endParaRPr>
          </a:p>
          <a:p>
            <a:pPr algn="r" rtl="1" eaLnBrk="1" hangingPunct="1"/>
            <a:r>
              <a:rPr lang="ar-JO" sz="2800" b="1" dirty="0">
                <a:latin typeface="Arial" panose="020B0604020202020204" pitchFamily="34" charset="0"/>
                <a:cs typeface="Arial" panose="020B0604020202020204" pitchFamily="34" charset="0"/>
              </a:rPr>
              <a:t>الشروط هي:</a:t>
            </a:r>
            <a:endParaRPr lang="en-GB" sz="2800" b="1" dirty="0">
              <a:latin typeface="Arial" panose="020B0604020202020204" pitchFamily="34" charset="0"/>
              <a:cs typeface="Arial" panose="020B0604020202020204" pitchFamily="34" charset="0"/>
            </a:endParaRPr>
          </a:p>
          <a:p>
            <a:pPr lvl="1" algn="r" rtl="1" eaLnBrk="1" hangingPunct="1"/>
            <a:r>
              <a:rPr lang="ar-JO" sz="2400" b="1" dirty="0">
                <a:latin typeface="Arial" panose="020B0604020202020204" pitchFamily="34" charset="0"/>
                <a:cs typeface="Arial" panose="020B0604020202020204" pitchFamily="34" charset="0"/>
              </a:rPr>
              <a:t>محبة الله</a:t>
            </a:r>
            <a:endParaRPr lang="en-GB" sz="2400" b="1" dirty="0">
              <a:latin typeface="Arial" panose="020B0604020202020204" pitchFamily="34" charset="0"/>
              <a:cs typeface="Arial" panose="020B0604020202020204" pitchFamily="34" charset="0"/>
            </a:endParaRPr>
          </a:p>
          <a:p>
            <a:pPr lvl="1" algn="r" rtl="1" eaLnBrk="1" hangingPunct="1"/>
            <a:r>
              <a:rPr lang="ar-JO" sz="2400" b="1" dirty="0">
                <a:latin typeface="Arial" panose="020B0604020202020204" pitchFamily="34" charset="0"/>
                <a:cs typeface="Arial" panose="020B0604020202020204" pitchFamily="34" charset="0"/>
              </a:rPr>
              <a:t>المثابرة تحت التجارب</a:t>
            </a:r>
            <a:endParaRPr lang="en-GB" sz="2400" b="1" dirty="0">
              <a:latin typeface="Arial" panose="020B0604020202020204" pitchFamily="34" charset="0"/>
              <a:cs typeface="Arial" panose="020B0604020202020204" pitchFamily="34" charset="0"/>
            </a:endParaRPr>
          </a:p>
          <a:p>
            <a:pPr lvl="1" algn="r" rtl="1" eaLnBrk="1" hangingPunct="1"/>
            <a:r>
              <a:rPr lang="ar-JO" sz="2400" b="1" dirty="0">
                <a:latin typeface="Arial" panose="020B0604020202020204" pitchFamily="34" charset="0"/>
                <a:cs typeface="Arial" panose="020B0604020202020204" pitchFamily="34" charset="0"/>
              </a:rPr>
              <a:t>الصبر عند امتحان الإيمان</a:t>
            </a:r>
            <a:endParaRPr lang="en-GB" sz="2400" b="1" dirty="0">
              <a:latin typeface="Arial" panose="020B0604020202020204" pitchFamily="34" charset="0"/>
              <a:cs typeface="Arial" panose="020B0604020202020204" pitchFamily="34" charset="0"/>
            </a:endParaRPr>
          </a:p>
        </p:txBody>
      </p:sp>
      <p:sp>
        <p:nvSpPr>
          <p:cNvPr id="203780" name="Text Box 4"/>
          <p:cNvSpPr txBox="1">
            <a:spLocks noChangeArrowheads="1"/>
          </p:cNvSpPr>
          <p:nvPr/>
        </p:nvSpPr>
        <p:spPr bwMode="auto">
          <a:xfrm>
            <a:off x="0" y="5786456"/>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b="1" dirty="0">
                <a:solidFill>
                  <a:srgbClr val="FFFFCC"/>
                </a:solidFill>
                <a:latin typeface="Arial" panose="020B0604020202020204" pitchFamily="34" charset="0"/>
                <a:cs typeface="Arial" panose="020B0604020202020204" pitchFamily="34" charset="0"/>
              </a:rPr>
              <a:t>هل يمكنك التفكير في أي موقف تكون فيه المكافأة في النهاية تستحق الجهاد؟              فهل يساعدك ذلك على المثابرة في التجارب؟</a:t>
            </a:r>
            <a:endParaRPr lang="en-US" b="1"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98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additive="base">
                                        <p:cTn id="17"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3779">
                                            <p:txEl>
                                              <p:pRg st="3" end="3"/>
                                            </p:txEl>
                                          </p:spTgt>
                                        </p:tgtEl>
                                        <p:attrNameLst>
                                          <p:attrName>style.visibility</p:attrName>
                                        </p:attrNameLst>
                                      </p:cBhvr>
                                      <p:to>
                                        <p:strVal val="visible"/>
                                      </p:to>
                                    </p:set>
                                    <p:anim calcmode="lin" valueType="num">
                                      <p:cBhvr additive="base">
                                        <p:cTn id="21" dur="500" fill="hold"/>
                                        <p:tgtEl>
                                          <p:spTgt spid="2037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37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3779">
                                            <p:txEl>
                                              <p:pRg st="4" end="4"/>
                                            </p:txEl>
                                          </p:spTgt>
                                        </p:tgtEl>
                                        <p:attrNameLst>
                                          <p:attrName>style.visibility</p:attrName>
                                        </p:attrNameLst>
                                      </p:cBhvr>
                                      <p:to>
                                        <p:strVal val="visible"/>
                                      </p:to>
                                    </p:set>
                                    <p:anim calcmode="lin" valueType="num">
                                      <p:cBhvr additive="base">
                                        <p:cTn id="25" dur="500" fill="hold"/>
                                        <p:tgtEl>
                                          <p:spTgt spid="2037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P spid="203780"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3" name="Rectangle 2"/>
          <p:cNvSpPr>
            <a:spLocks noGrp="1" noChangeArrowheads="1"/>
          </p:cNvSpPr>
          <p:nvPr>
            <p:ph type="title"/>
          </p:nvPr>
        </p:nvSpPr>
        <p:spPr>
          <a:xfrm>
            <a:off x="685800" y="278296"/>
            <a:ext cx="7772400" cy="1417982"/>
          </a:xfrm>
        </p:spPr>
        <p:txBody>
          <a:bodyPr/>
          <a:lstStyle/>
          <a:p>
            <a:pPr eaLnBrk="1" hangingPunct="1"/>
            <a:r>
              <a:rPr lang="ar-JO" b="1" i="0" dirty="0">
                <a:latin typeface="Arial" panose="020B0604020202020204" pitchFamily="34" charset="0"/>
                <a:cs typeface="Arial" panose="020B0604020202020204" pitchFamily="34" charset="0"/>
              </a:rPr>
              <a:t>الإغراءات والخطية</a:t>
            </a:r>
            <a:endParaRPr lang="en-US"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886691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47035" y="-26988"/>
            <a:ext cx="9093609" cy="1439863"/>
          </a:xfrm>
        </p:spPr>
        <p:txBody>
          <a:bodyPr/>
          <a:lstStyle/>
          <a:p>
            <a:pPr eaLnBrk="1" hangingPunct="1"/>
            <a:r>
              <a:rPr lang="ar-JO" sz="2800" b="1" i="0" dirty="0">
                <a:latin typeface="Arial" panose="020B0604020202020204" pitchFamily="34" charset="0"/>
                <a:cs typeface="Arial" panose="020B0604020202020204" pitchFamily="34" charset="0"/>
              </a:rPr>
              <a:t>ما هو مصر الإغراء؟</a:t>
            </a:r>
            <a:br>
              <a:rPr lang="ar-JO" sz="2800" b="1" i="0" dirty="0">
                <a:latin typeface="Arial" panose="020B0604020202020204" pitchFamily="34" charset="0"/>
                <a:cs typeface="Arial" panose="020B0604020202020204" pitchFamily="34" charset="0"/>
              </a:rPr>
            </a:br>
            <a:r>
              <a:rPr lang="ar-JO" sz="2800" b="1" i="0" dirty="0">
                <a:latin typeface="Arial" panose="020B0604020202020204" pitchFamily="34" charset="0"/>
                <a:cs typeface="Arial" panose="020B0604020202020204" pitchFamily="34" charset="0"/>
              </a:rPr>
              <a:t>صف الطريق من الإغراء إلى الخطية.</a:t>
            </a:r>
            <a:br>
              <a:rPr lang="ar-JO" sz="2800" b="1" i="0" dirty="0">
                <a:latin typeface="Arial" panose="020B0604020202020204" pitchFamily="34" charset="0"/>
                <a:cs typeface="Arial" panose="020B0604020202020204" pitchFamily="34" charset="0"/>
              </a:rPr>
            </a:br>
            <a:r>
              <a:rPr lang="ar-JO" sz="2800" b="1" i="0" dirty="0">
                <a:latin typeface="Arial" panose="020B0604020202020204" pitchFamily="34" charset="0"/>
                <a:cs typeface="Arial" panose="020B0604020202020204" pitchFamily="34" charset="0"/>
              </a:rPr>
              <a:t>في أي الأماكن يمكن للناس الخروج عن الطريق؟</a:t>
            </a:r>
            <a:endParaRPr lang="en-US" sz="2800" b="1" i="0" dirty="0">
              <a:latin typeface="Arial" panose="020B0604020202020204" pitchFamily="34" charset="0"/>
              <a:cs typeface="Arial" panose="020B0604020202020204" pitchFamily="34" charset="0"/>
            </a:endParaRPr>
          </a:p>
        </p:txBody>
      </p:sp>
      <p:sp>
        <p:nvSpPr>
          <p:cNvPr id="205827" name="Rectangle 3"/>
          <p:cNvSpPr>
            <a:spLocks noGrp="1" noChangeArrowheads="1"/>
          </p:cNvSpPr>
          <p:nvPr>
            <p:ph type="body" idx="1"/>
          </p:nvPr>
        </p:nvSpPr>
        <p:spPr>
          <a:xfrm>
            <a:off x="0" y="2362200"/>
            <a:ext cx="9144000" cy="683187"/>
          </a:xfrm>
        </p:spPr>
        <p:txBody>
          <a:bodyPr/>
          <a:lstStyle/>
          <a:p>
            <a:pPr algn="r" rtl="1" eaLnBrk="1" hangingPunct="1">
              <a:lnSpc>
                <a:spcPct val="90000"/>
              </a:lnSpc>
            </a:pPr>
            <a:r>
              <a:rPr lang="ar-JO" sz="2800" b="1" dirty="0">
                <a:latin typeface="Arial" panose="020B0604020202020204" pitchFamily="34" charset="0"/>
                <a:cs typeface="Arial" panose="020B0604020202020204" pitchFamily="34" charset="0"/>
              </a:rPr>
              <a:t>إنها نابعة من رغبات الشخص الشريرة (1: 14-15)</a:t>
            </a:r>
            <a:endParaRPr lang="en-US" sz="2800" b="1" dirty="0">
              <a:latin typeface="Arial" panose="020B0604020202020204" pitchFamily="34" charset="0"/>
              <a:cs typeface="Arial" panose="020B0604020202020204" pitchFamily="34" charset="0"/>
            </a:endParaRPr>
          </a:p>
        </p:txBody>
      </p:sp>
      <p:sp>
        <p:nvSpPr>
          <p:cNvPr id="205833" name="Text Box 9"/>
          <p:cNvSpPr txBox="1">
            <a:spLocks noChangeArrowheads="1"/>
          </p:cNvSpPr>
          <p:nvPr/>
        </p:nvSpPr>
        <p:spPr bwMode="auto">
          <a:xfrm>
            <a:off x="122551" y="4953000"/>
            <a:ext cx="6477000"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ar-JO" sz="2800" b="1" dirty="0">
                <a:solidFill>
                  <a:srgbClr val="FFFFCC"/>
                </a:solidFill>
                <a:latin typeface="Arial" panose="020B0604020202020204" pitchFamily="34" charset="0"/>
                <a:cs typeface="Arial" panose="020B0604020202020204" pitchFamily="34" charset="0"/>
              </a:rPr>
              <a:t>المكان الذي يمكن للمرء أن يخرج فيه عن الطريق هو أي مكان قبل أن يتم تصور الرغبة بفعل خاطئ (أي عند الإغراء أو قبله).</a:t>
            </a:r>
            <a:endParaRPr lang="en-US" sz="2800" b="1" dirty="0">
              <a:solidFill>
                <a:srgbClr val="FFFFCC"/>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E4AE5F8E-1763-E2D2-8C2C-F60E1215EED3}"/>
              </a:ext>
            </a:extLst>
          </p:cNvPr>
          <p:cNvSpPr/>
          <p:nvPr/>
        </p:nvSpPr>
        <p:spPr bwMode="auto">
          <a:xfrm>
            <a:off x="685799" y="3045386"/>
            <a:ext cx="1048436" cy="5943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u="none" strike="noStrike" cap="none" normalizeH="0" baseline="0" dirty="0">
                <a:ln>
                  <a:noFill/>
                </a:ln>
                <a:solidFill>
                  <a:schemeClr val="tx1"/>
                </a:solidFill>
                <a:effectLst/>
                <a:latin typeface="Arial" panose="020B0604020202020204" pitchFamily="34" charset="0"/>
                <a:cs typeface="Arial" panose="020B0604020202020204" pitchFamily="34" charset="0"/>
              </a:rPr>
              <a:t>شهوة</a:t>
            </a:r>
            <a:endParaRPr kumimoji="0" lang="en-US" sz="36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1BE73E3-2AB2-23B3-1E22-A570EC495AC6}"/>
              </a:ext>
            </a:extLst>
          </p:cNvPr>
          <p:cNvSpPr/>
          <p:nvPr/>
        </p:nvSpPr>
        <p:spPr bwMode="auto">
          <a:xfrm>
            <a:off x="2420033" y="3639718"/>
            <a:ext cx="1886923" cy="57031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u="none" strike="noStrike" cap="none" normalizeH="0" baseline="0" dirty="0">
                <a:ln>
                  <a:noFill/>
                </a:ln>
                <a:solidFill>
                  <a:schemeClr val="tx1"/>
                </a:solidFill>
                <a:effectLst/>
                <a:latin typeface="Arial" panose="020B0604020202020204" pitchFamily="34" charset="0"/>
                <a:cs typeface="Arial" panose="020B0604020202020204" pitchFamily="34" charset="0"/>
              </a:rPr>
              <a:t>إغراء</a:t>
            </a:r>
            <a:endParaRPr kumimoji="0" lang="en-US" sz="36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C29D4D3-94F4-3E53-522F-61EE34903B97}"/>
              </a:ext>
            </a:extLst>
          </p:cNvPr>
          <p:cNvSpPr/>
          <p:nvPr/>
        </p:nvSpPr>
        <p:spPr bwMode="auto">
          <a:xfrm>
            <a:off x="4572000" y="4017893"/>
            <a:ext cx="1802295" cy="5143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u="none" strike="noStrike" cap="none" normalizeH="0" baseline="0" dirty="0">
                <a:ln>
                  <a:noFill/>
                </a:ln>
                <a:solidFill>
                  <a:schemeClr val="tx1"/>
                </a:solidFill>
                <a:effectLst/>
                <a:latin typeface="Arial" panose="020B0604020202020204" pitchFamily="34" charset="0"/>
                <a:cs typeface="Arial" panose="020B0604020202020204" pitchFamily="34" charset="0"/>
              </a:rPr>
              <a:t>خطية</a:t>
            </a:r>
            <a:endParaRPr kumimoji="0" lang="en-US" sz="36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D26032B-60A6-0CA7-0C88-7B091588AF8C}"/>
              </a:ext>
            </a:extLst>
          </p:cNvPr>
          <p:cNvSpPr/>
          <p:nvPr/>
        </p:nvSpPr>
        <p:spPr bwMode="auto">
          <a:xfrm>
            <a:off x="6599550" y="4358667"/>
            <a:ext cx="1934849" cy="7831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u="none" strike="noStrike" cap="none" normalizeH="0" baseline="0" dirty="0">
                <a:ln>
                  <a:noFill/>
                </a:ln>
                <a:solidFill>
                  <a:schemeClr val="tx1"/>
                </a:solidFill>
                <a:effectLst/>
                <a:latin typeface="Arial" panose="020B0604020202020204" pitchFamily="34" charset="0"/>
                <a:cs typeface="Arial" panose="020B0604020202020204" pitchFamily="34" charset="0"/>
              </a:rPr>
              <a:t>موت</a:t>
            </a:r>
            <a:endParaRPr kumimoji="0" lang="en-US" sz="36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5440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Effect transition="in" filter="blinds(horizontal)">
                                      <p:cBhvr>
                                        <p:cTn id="7" dur="500"/>
                                        <p:tgtEl>
                                          <p:spTgt spid="2058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833"/>
                                        </p:tgtEl>
                                        <p:attrNameLst>
                                          <p:attrName>style.visibility</p:attrName>
                                        </p:attrNameLst>
                                      </p:cBhvr>
                                      <p:to>
                                        <p:strVal val="visible"/>
                                      </p:to>
                                    </p:set>
                                    <p:animEffect transition="in" filter="blinds(horizontal)">
                                      <p:cBhvr>
                                        <p:cTn id="12" dur="500"/>
                                        <p:tgtEl>
                                          <p:spTgt spid="205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p:bldP spid="205833"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44450"/>
            <a:ext cx="8748713" cy="1125239"/>
          </a:xfrm>
        </p:spPr>
        <p:txBody>
          <a:bodyPr/>
          <a:lstStyle/>
          <a:p>
            <a:pPr eaLnBrk="1" hangingPunct="1"/>
            <a:r>
              <a:rPr lang="ar-JO" sz="3200" b="1" i="0" dirty="0">
                <a:latin typeface="Arial" panose="020B0604020202020204" pitchFamily="34" charset="0"/>
                <a:cs typeface="Arial" panose="020B0604020202020204" pitchFamily="34" charset="0"/>
              </a:rPr>
              <a:t>ما مدى جدية الخطية؟</a:t>
            </a:r>
            <a:br>
              <a:rPr lang="en-GB" sz="3200" b="1" i="0" dirty="0">
                <a:latin typeface="Arial" panose="020B0604020202020204" pitchFamily="34" charset="0"/>
                <a:cs typeface="Arial" panose="020B0604020202020204" pitchFamily="34" charset="0"/>
              </a:rPr>
            </a:br>
            <a:r>
              <a:rPr lang="ar-JO" sz="3200" b="1" i="0" dirty="0">
                <a:latin typeface="Arial" panose="020B0604020202020204" pitchFamily="34" charset="0"/>
                <a:cs typeface="Arial" panose="020B0604020202020204" pitchFamily="34" charset="0"/>
              </a:rPr>
              <a:t>ما هي النتيجة النهائية للخطية؟</a:t>
            </a:r>
            <a:endParaRPr lang="en-US" sz="3200" b="1" i="0" dirty="0">
              <a:latin typeface="Arial" panose="020B0604020202020204" pitchFamily="34" charset="0"/>
              <a:cs typeface="Arial" panose="020B0604020202020204" pitchFamily="34" charset="0"/>
            </a:endParaRPr>
          </a:p>
        </p:txBody>
      </p:sp>
      <p:sp>
        <p:nvSpPr>
          <p:cNvPr id="206851" name="Rectangle 3"/>
          <p:cNvSpPr>
            <a:spLocks noGrp="1" noChangeArrowheads="1"/>
          </p:cNvSpPr>
          <p:nvPr>
            <p:ph type="body" idx="1"/>
          </p:nvPr>
        </p:nvSpPr>
        <p:spPr>
          <a:xfrm>
            <a:off x="685800" y="2057400"/>
            <a:ext cx="7772400" cy="2131202"/>
          </a:xfrm>
        </p:spPr>
        <p:txBody>
          <a:bodyPr/>
          <a:lstStyle/>
          <a:p>
            <a:pPr algn="r" rtl="1" eaLnBrk="1" hangingPunct="1"/>
            <a:r>
              <a:rPr lang="ar-JO" sz="3600" b="1" dirty="0">
                <a:latin typeface="Arial" panose="020B0604020202020204" pitchFamily="34" charset="0"/>
                <a:cs typeface="Arial" panose="020B0604020202020204" pitchFamily="34" charset="0"/>
              </a:rPr>
              <a:t>تؤدي الخطية إلى الموت</a:t>
            </a:r>
          </a:p>
          <a:p>
            <a:pPr algn="r" rtl="1" eaLnBrk="1" hangingPunct="1"/>
            <a:r>
              <a:rPr lang="ar-JO" sz="3600" b="1" dirty="0">
                <a:latin typeface="Arial" panose="020B0604020202020204" pitchFamily="34" charset="0"/>
                <a:cs typeface="Arial" panose="020B0604020202020204" pitchFamily="34" charset="0"/>
              </a:rPr>
              <a:t>النتيجة النهائية هي الموت (1: 15)</a:t>
            </a:r>
            <a:endParaRPr lang="en-US" sz="3600" b="1" dirty="0">
              <a:latin typeface="Arial" panose="020B0604020202020204" pitchFamily="34" charset="0"/>
              <a:cs typeface="Arial" panose="020B0604020202020204" pitchFamily="34" charset="0"/>
            </a:endParaRPr>
          </a:p>
        </p:txBody>
      </p:sp>
      <p:sp>
        <p:nvSpPr>
          <p:cNvPr id="206852" name="Text Box 4"/>
          <p:cNvSpPr txBox="1">
            <a:spLocks noChangeArrowheads="1"/>
          </p:cNvSpPr>
          <p:nvPr/>
        </p:nvSpPr>
        <p:spPr bwMode="auto">
          <a:xfrm>
            <a:off x="380999" y="5157773"/>
            <a:ext cx="836771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ar-JO" sz="2800" b="1" dirty="0">
                <a:solidFill>
                  <a:srgbClr val="FFFFCC"/>
                </a:solidFill>
                <a:latin typeface="Arial" panose="020B0604020202020204" pitchFamily="34" charset="0"/>
                <a:cs typeface="Arial" panose="020B0604020202020204" pitchFamily="34" charset="0"/>
              </a:rPr>
              <a:t>ما هي بعض الأشياء التي يُلام الله عليها؟                                    عندما يلوم الناس من حولك الله على أشياء سيئة، كيف ترد؟</a:t>
            </a:r>
            <a:endParaRPr lang="en-US" sz="2800" b="1"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923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1">
                                            <p:txEl>
                                              <p:pRg st="0" end="0"/>
                                            </p:txEl>
                                          </p:spTgt>
                                        </p:tgtEl>
                                        <p:attrNameLst>
                                          <p:attrName>style.visibility</p:attrName>
                                        </p:attrNameLst>
                                      </p:cBhvr>
                                      <p:to>
                                        <p:strVal val="visible"/>
                                      </p:to>
                                    </p:set>
                                    <p:anim calcmode="lin" valueType="num">
                                      <p:cBhvr additive="base">
                                        <p:cTn id="7" dur="500" fill="hold"/>
                                        <p:tgtEl>
                                          <p:spTgt spid="2068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1">
                                            <p:txEl>
                                              <p:pRg st="1" end="1"/>
                                            </p:txEl>
                                          </p:spTgt>
                                        </p:tgtEl>
                                        <p:attrNameLst>
                                          <p:attrName>style.visibility</p:attrName>
                                        </p:attrNameLst>
                                      </p:cBhvr>
                                      <p:to>
                                        <p:strVal val="visible"/>
                                      </p:to>
                                    </p:set>
                                    <p:anim calcmode="lin" valueType="num">
                                      <p:cBhvr additive="base">
                                        <p:cTn id="13" dur="500" fill="hold"/>
                                        <p:tgtEl>
                                          <p:spTgt spid="2068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2"/>
                                        </p:tgtEl>
                                        <p:attrNameLst>
                                          <p:attrName>style.visibility</p:attrName>
                                        </p:attrNameLst>
                                      </p:cBhvr>
                                      <p:to>
                                        <p:strVal val="visible"/>
                                      </p:to>
                                    </p:set>
                                    <p:anim calcmode="lin" valueType="num">
                                      <p:cBhvr additive="base">
                                        <p:cTn id="19" dur="500" fill="hold"/>
                                        <p:tgtEl>
                                          <p:spTgt spid="206852"/>
                                        </p:tgtEl>
                                        <p:attrNameLst>
                                          <p:attrName>ppt_x</p:attrName>
                                        </p:attrNameLst>
                                      </p:cBhvr>
                                      <p:tavLst>
                                        <p:tav tm="0">
                                          <p:val>
                                            <p:strVal val="0-#ppt_w/2"/>
                                          </p:val>
                                        </p:tav>
                                        <p:tav tm="100000">
                                          <p:val>
                                            <p:strVal val="#ppt_x"/>
                                          </p:val>
                                        </p:tav>
                                      </p:tavLst>
                                    </p:anim>
                                    <p:anim calcmode="lin" valueType="num">
                                      <p:cBhvr additive="base">
                                        <p:cTn id="20" dur="500" fill="hold"/>
                                        <p:tgtEl>
                                          <p:spTgt spid="2068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1" grpId="0" build="p" autoUpdateAnimBg="0"/>
      <p:bldP spid="206852"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34925" y="115889"/>
            <a:ext cx="9037638" cy="772008"/>
          </a:xfrm>
        </p:spPr>
        <p:txBody>
          <a:bodyPr/>
          <a:lstStyle/>
          <a:p>
            <a:pPr eaLnBrk="1" hangingPunct="1"/>
            <a:r>
              <a:rPr lang="ar-JO" sz="2800" b="1" i="0" dirty="0">
                <a:latin typeface="Arial" panose="020B0604020202020204" pitchFamily="34" charset="0"/>
                <a:cs typeface="Arial" panose="020B0604020202020204" pitchFamily="34" charset="0"/>
              </a:rPr>
              <a:t>الله ليس صانع الشر والإغراءات، ولكن بحسب الأعداد 16-18 كيف يبدو الله؟</a:t>
            </a:r>
            <a:endParaRPr lang="en-US" sz="2800" b="1" i="0" dirty="0">
              <a:latin typeface="Arial" panose="020B0604020202020204" pitchFamily="34" charset="0"/>
              <a:cs typeface="Arial" panose="020B0604020202020204" pitchFamily="34" charset="0"/>
            </a:endParaRPr>
          </a:p>
        </p:txBody>
      </p:sp>
      <p:sp>
        <p:nvSpPr>
          <p:cNvPr id="207875"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هو الأب الذي يعطي عطايا صالحة (1: 17أ)</a:t>
            </a:r>
          </a:p>
          <a:p>
            <a:pPr algn="r" rtl="1" eaLnBrk="1" hangingPunct="1"/>
            <a:r>
              <a:rPr lang="ar-JO" b="1" dirty="0">
                <a:latin typeface="Arial" panose="020B0604020202020204" pitchFamily="34" charset="0"/>
                <a:cs typeface="Arial" panose="020B0604020202020204" pitchFamily="34" charset="0"/>
              </a:rPr>
              <a:t>هو أمين (1: 17ب)</a:t>
            </a:r>
            <a:endParaRPr lang="en-GB" b="1" dirty="0">
              <a:latin typeface="Arial" panose="020B0604020202020204" pitchFamily="34" charset="0"/>
              <a:cs typeface="Arial" panose="020B0604020202020204" pitchFamily="34" charset="0"/>
            </a:endParaRPr>
          </a:p>
          <a:p>
            <a:pPr algn="r" rtl="1" eaLnBrk="1" hangingPunct="1"/>
            <a:r>
              <a:rPr lang="ar-JO" b="1" dirty="0">
                <a:latin typeface="Arial" panose="020B0604020202020204" pitchFamily="34" charset="0"/>
                <a:cs typeface="Arial" panose="020B0604020202020204" pitchFamily="34" charset="0"/>
              </a:rPr>
              <a:t>هو أحضرنا إلى ميلاد جديد بكلمته حتى نرث حياة جديدة (1: 18)</a:t>
            </a:r>
            <a:endParaRPr lang="en-GB" b="1" dirty="0">
              <a:latin typeface="Arial" panose="020B0604020202020204" pitchFamily="34" charset="0"/>
              <a:cs typeface="Arial" panose="020B0604020202020204" pitchFamily="34" charset="0"/>
            </a:endParaRPr>
          </a:p>
          <a:p>
            <a:pPr eaLnBrk="1" hangingPunct="1">
              <a:buFontTx/>
              <a:buNone/>
            </a:pPr>
            <a:endParaRPr lang="en-GB" b="1" dirty="0">
              <a:latin typeface="Arial" panose="020B0604020202020204" pitchFamily="34" charset="0"/>
              <a:cs typeface="Arial" panose="020B0604020202020204" pitchFamily="34" charset="0"/>
            </a:endParaRPr>
          </a:p>
          <a:p>
            <a:pPr eaLnBrk="1" hangingPunct="1"/>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364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7875">
                                            <p:txEl>
                                              <p:pRg st="0" end="0"/>
                                            </p:txEl>
                                          </p:spTgt>
                                        </p:tgtEl>
                                        <p:attrNameLst>
                                          <p:attrName>style.visibility</p:attrName>
                                        </p:attrNameLst>
                                      </p:cBhvr>
                                      <p:to>
                                        <p:strVal val="visible"/>
                                      </p:to>
                                    </p:set>
                                    <p:anim calcmode="lin" valueType="num">
                                      <p:cBhvr additive="base">
                                        <p:cTn id="7" dur="500" fill="hold"/>
                                        <p:tgtEl>
                                          <p:spTgt spid="207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78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7875">
                                            <p:txEl>
                                              <p:pRg st="1" end="1"/>
                                            </p:txEl>
                                          </p:spTgt>
                                        </p:tgtEl>
                                        <p:attrNameLst>
                                          <p:attrName>style.visibility</p:attrName>
                                        </p:attrNameLst>
                                      </p:cBhvr>
                                      <p:to>
                                        <p:strVal val="visible"/>
                                      </p:to>
                                    </p:set>
                                    <p:anim calcmode="lin" valueType="num">
                                      <p:cBhvr additive="base">
                                        <p:cTn id="13" dur="500" fill="hold"/>
                                        <p:tgtEl>
                                          <p:spTgt spid="2078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7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7875">
                                            <p:txEl>
                                              <p:pRg st="2" end="2"/>
                                            </p:txEl>
                                          </p:spTgt>
                                        </p:tgtEl>
                                        <p:attrNameLst>
                                          <p:attrName>style.visibility</p:attrName>
                                        </p:attrNameLst>
                                      </p:cBhvr>
                                      <p:to>
                                        <p:strVal val="visible"/>
                                      </p:to>
                                    </p:set>
                                    <p:anim calcmode="lin" valueType="num">
                                      <p:cBhvr additive="base">
                                        <p:cTn id="19" dur="500" fill="hold"/>
                                        <p:tgtEl>
                                          <p:spTgt spid="2078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78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5"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0" y="188913"/>
            <a:ext cx="8839200" cy="805000"/>
          </a:xfrm>
        </p:spPr>
        <p:txBody>
          <a:bodyPr/>
          <a:lstStyle/>
          <a:p>
            <a:pPr algn="ctr" eaLnBrk="1" hangingPunct="1"/>
            <a:r>
              <a:rPr lang="ar-JO" sz="2800" b="1" i="0" dirty="0">
                <a:latin typeface="Arial" panose="020B0604020202020204" pitchFamily="34" charset="0"/>
                <a:cs typeface="Arial" panose="020B0604020202020204" pitchFamily="34" charset="0"/>
              </a:rPr>
              <a:t>كيف تلخص صورة المؤمن كما تراها في يعقوب 1: 1-18؟</a:t>
            </a:r>
            <a:endParaRPr lang="en-US" sz="4000" b="1" i="0" dirty="0">
              <a:latin typeface="Arial" panose="020B0604020202020204" pitchFamily="34" charset="0"/>
              <a:cs typeface="Arial" panose="020B0604020202020204" pitchFamily="34" charset="0"/>
            </a:endParaRPr>
          </a:p>
        </p:txBody>
      </p:sp>
      <p:sp>
        <p:nvSpPr>
          <p:cNvPr id="208899"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بدلاً من لوم الله عند مواجهة التجارب، فإن المؤمن مدعو من الله ليتجاوب بفرح وإيمان مع التجارب والألم من خلال التحمل بصبر وصلاة الإيمان</a:t>
            </a:r>
            <a:endParaRPr lang="en-GB" b="1" dirty="0">
              <a:latin typeface="Arial" panose="020B0604020202020204" pitchFamily="34" charset="0"/>
              <a:cs typeface="Arial" panose="020B0604020202020204" pitchFamily="34" charset="0"/>
            </a:endParaRPr>
          </a:p>
          <a:p>
            <a:pPr eaLnBrk="1" hangingPunct="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5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8899">
                                            <p:txEl>
                                              <p:pRg st="0" end="0"/>
                                            </p:txEl>
                                          </p:spTgt>
                                        </p:tgtEl>
                                        <p:attrNameLst>
                                          <p:attrName>style.visibility</p:attrName>
                                        </p:attrNameLst>
                                      </p:cBhvr>
                                      <p:to>
                                        <p:strVal val="visible"/>
                                      </p:to>
                                    </p:set>
                                    <p:anim calcmode="lin" valueType="num">
                                      <p:cBhvr additive="base">
                                        <p:cTn id="7" dur="500" fill="hold"/>
                                        <p:tgtEl>
                                          <p:spTgt spid="2088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8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9"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684213" y="188913"/>
            <a:ext cx="7772400" cy="854075"/>
          </a:xfrm>
        </p:spPr>
        <p:txBody>
          <a:bodyPr/>
          <a:lstStyle/>
          <a:p>
            <a:pPr algn="ctr" eaLnBrk="1" hangingPunct="1"/>
            <a:r>
              <a:rPr lang="ar-JO" b="1" i="0" dirty="0">
                <a:latin typeface="Arial" panose="020B0604020202020204" pitchFamily="34" charset="0"/>
                <a:cs typeface="Arial" panose="020B0604020202020204" pitchFamily="34" charset="0"/>
              </a:rPr>
              <a:t>دفتي سفر يعقوب</a:t>
            </a:r>
            <a:endParaRPr lang="en-US" b="1" i="0" dirty="0">
              <a:latin typeface="Arial" panose="020B0604020202020204" pitchFamily="34" charset="0"/>
              <a:cs typeface="Arial" panose="020B0604020202020204" pitchFamily="34" charset="0"/>
            </a:endParaRPr>
          </a:p>
        </p:txBody>
      </p:sp>
      <p:sp>
        <p:nvSpPr>
          <p:cNvPr id="209923" name="Rectangle 3"/>
          <p:cNvSpPr>
            <a:spLocks noGrp="1" noChangeArrowheads="1"/>
          </p:cNvSpPr>
          <p:nvPr>
            <p:ph type="body" sz="half" idx="1"/>
          </p:nvPr>
        </p:nvSpPr>
        <p:spPr>
          <a:xfrm>
            <a:off x="0" y="2057400"/>
            <a:ext cx="4717774" cy="4114800"/>
          </a:xfrm>
        </p:spPr>
        <p:txBody>
          <a:bodyPr/>
          <a:lstStyle/>
          <a:p>
            <a:pPr marL="0" indent="0" algn="r" eaLnBrk="1" hangingPunct="1">
              <a:lnSpc>
                <a:spcPct val="90000"/>
              </a:lnSpc>
              <a:buFontTx/>
              <a:buNone/>
              <a:defRPr/>
            </a:pPr>
            <a:r>
              <a:rPr lang="ar-JO" b="1" dirty="0">
                <a:latin typeface="Arial" panose="020B0604020202020204" pitchFamily="34" charset="0"/>
                <a:cs typeface="Arial" panose="020B0604020202020204" pitchFamily="34" charset="0"/>
              </a:rPr>
              <a:t>مقدمة (1: 2-11)</a:t>
            </a:r>
            <a:endParaRPr lang="en-GB" b="1" dirty="0">
              <a:latin typeface="Arial" panose="020B0604020202020204" pitchFamily="34" charset="0"/>
              <a:cs typeface="Arial" panose="020B0604020202020204" pitchFamily="34" charset="0"/>
            </a:endParaRPr>
          </a:p>
          <a:p>
            <a:pPr marL="0" indent="0" eaLnBrk="1" hangingPunct="1">
              <a:lnSpc>
                <a:spcPct val="90000"/>
              </a:lnSpc>
              <a:buFontTx/>
              <a:buNone/>
              <a:defRPr/>
            </a:pPr>
            <a:r>
              <a:rPr lang="ar-JO" b="1" dirty="0">
                <a:latin typeface="Arial" panose="020B0604020202020204" pitchFamily="34" charset="0"/>
                <a:cs typeface="Arial" panose="020B0604020202020204" pitchFamily="34" charset="0"/>
              </a:rPr>
              <a:t>يتجاوب الإيمان مع التجارب من خلال :</a:t>
            </a:r>
          </a:p>
          <a:p>
            <a:pPr algn="r" rtl="1" eaLnBrk="1" hangingPunct="1">
              <a:lnSpc>
                <a:spcPct val="90000"/>
              </a:lnSpc>
              <a:defRPr/>
            </a:pPr>
            <a:r>
              <a:rPr lang="ar-JO" b="1" dirty="0">
                <a:latin typeface="Arial" panose="020B0604020202020204" pitchFamily="34" charset="0"/>
                <a:cs typeface="Arial" panose="020B0604020202020204" pitchFamily="34" charset="0"/>
              </a:rPr>
              <a:t>التحمل بصبر (1: 2-4)</a:t>
            </a:r>
          </a:p>
          <a:p>
            <a:pPr algn="r" rtl="1" eaLnBrk="1" hangingPunct="1">
              <a:lnSpc>
                <a:spcPct val="90000"/>
              </a:lnSpc>
              <a:defRPr/>
            </a:pPr>
            <a:r>
              <a:rPr lang="ar-JO" b="1" dirty="0">
                <a:latin typeface="Arial" panose="020B0604020202020204" pitchFamily="34" charset="0"/>
                <a:cs typeface="Arial" panose="020B0604020202020204" pitchFamily="34" charset="0"/>
              </a:rPr>
              <a:t>صلاة الإيمان (1: 5-8)</a:t>
            </a:r>
            <a:endParaRPr lang="en-GB" b="1" dirty="0">
              <a:latin typeface="Arial" panose="020B0604020202020204" pitchFamily="34" charset="0"/>
              <a:cs typeface="Arial" panose="020B0604020202020204" pitchFamily="34" charset="0"/>
            </a:endParaRPr>
          </a:p>
          <a:p>
            <a:pPr algn="r" rtl="1" eaLnBrk="1" hangingPunct="1">
              <a:lnSpc>
                <a:spcPct val="90000"/>
              </a:lnSpc>
              <a:defRPr/>
            </a:pPr>
            <a:r>
              <a:rPr lang="ar-JO" b="1" dirty="0">
                <a:latin typeface="Arial" panose="020B0604020202020204" pitchFamily="34" charset="0"/>
                <a:cs typeface="Arial" panose="020B0604020202020204" pitchFamily="34" charset="0"/>
              </a:rPr>
              <a:t>التواضع في كل ظروف الحياة المتناقضة (1: 9-11)</a:t>
            </a:r>
            <a:endParaRPr lang="en-GB" b="1" dirty="0">
              <a:latin typeface="Arial" panose="020B0604020202020204" pitchFamily="34" charset="0"/>
              <a:cs typeface="Arial" panose="020B0604020202020204" pitchFamily="34" charset="0"/>
            </a:endParaRPr>
          </a:p>
          <a:p>
            <a:pPr eaLnBrk="1" hangingPunct="1">
              <a:lnSpc>
                <a:spcPct val="90000"/>
              </a:lnSpc>
              <a:defRPr/>
            </a:pPr>
            <a:endParaRPr lang="en-US" b="1" dirty="0">
              <a:latin typeface="Arial" panose="020B0604020202020204" pitchFamily="34" charset="0"/>
              <a:cs typeface="Arial" panose="020B0604020202020204" pitchFamily="34" charset="0"/>
            </a:endParaRPr>
          </a:p>
        </p:txBody>
      </p:sp>
      <p:sp>
        <p:nvSpPr>
          <p:cNvPr id="209924" name="Rectangle 4"/>
          <p:cNvSpPr>
            <a:spLocks noGrp="1" noChangeArrowheads="1"/>
          </p:cNvSpPr>
          <p:nvPr>
            <p:ph type="body" sz="half" idx="2"/>
          </p:nvPr>
        </p:nvSpPr>
        <p:spPr>
          <a:xfrm>
            <a:off x="4426227" y="2057400"/>
            <a:ext cx="4717774" cy="4114800"/>
          </a:xfrm>
        </p:spPr>
        <p:txBody>
          <a:bodyPr/>
          <a:lstStyle/>
          <a:p>
            <a:pPr marL="0" indent="0" algn="r" eaLnBrk="1" hangingPunct="1">
              <a:lnSpc>
                <a:spcPct val="90000"/>
              </a:lnSpc>
              <a:buFontTx/>
              <a:buNone/>
              <a:defRPr/>
            </a:pPr>
            <a:r>
              <a:rPr lang="ar-JO" b="1" dirty="0">
                <a:latin typeface="Arial" panose="020B0604020202020204" pitchFamily="34" charset="0"/>
                <a:cs typeface="Arial" panose="020B0604020202020204" pitchFamily="34" charset="0"/>
              </a:rPr>
              <a:t>الخاتمة (5: 7-20)</a:t>
            </a:r>
          </a:p>
          <a:p>
            <a:pPr marL="0" indent="0" algn="r" eaLnBrk="1" hangingPunct="1">
              <a:lnSpc>
                <a:spcPct val="90000"/>
              </a:lnSpc>
              <a:buFontTx/>
              <a:buNone/>
              <a:defRPr/>
            </a:pPr>
            <a:r>
              <a:rPr lang="ar-JO" b="1" dirty="0">
                <a:latin typeface="Arial" panose="020B0604020202020204" pitchFamily="34" charset="0"/>
                <a:cs typeface="Arial" panose="020B0604020202020204" pitchFamily="34" charset="0"/>
              </a:rPr>
              <a:t>يتجاوب الإيمان مع التجارب من خلال :</a:t>
            </a:r>
          </a:p>
          <a:p>
            <a:pPr algn="r" rtl="1" eaLnBrk="1" hangingPunct="1">
              <a:lnSpc>
                <a:spcPct val="90000"/>
              </a:lnSpc>
              <a:defRPr/>
            </a:pPr>
            <a:r>
              <a:rPr lang="ar-JO" b="1" dirty="0">
                <a:latin typeface="Arial" panose="020B0604020202020204" pitchFamily="34" charset="0"/>
                <a:cs typeface="Arial" panose="020B0604020202020204" pitchFamily="34" charset="0"/>
              </a:rPr>
              <a:t>التحمل بصبر (5: 7-12)</a:t>
            </a:r>
          </a:p>
          <a:p>
            <a:pPr algn="r" rtl="1" eaLnBrk="1" hangingPunct="1">
              <a:lnSpc>
                <a:spcPct val="90000"/>
              </a:lnSpc>
              <a:defRPr/>
            </a:pPr>
            <a:r>
              <a:rPr lang="ar-JO" b="1" dirty="0">
                <a:latin typeface="Arial" panose="020B0604020202020204" pitchFamily="34" charset="0"/>
                <a:cs typeface="Arial" panose="020B0604020202020204" pitchFamily="34" charset="0"/>
              </a:rPr>
              <a:t>صلاة الإيمان (5: 13-18)</a:t>
            </a:r>
            <a:endParaRPr lang="en-GB" b="1" dirty="0">
              <a:latin typeface="Arial" panose="020B0604020202020204" pitchFamily="34" charset="0"/>
              <a:cs typeface="Arial" panose="020B0604020202020204" pitchFamily="34" charset="0"/>
            </a:endParaRPr>
          </a:p>
          <a:p>
            <a:pPr algn="r" rtl="1" eaLnBrk="1" hangingPunct="1">
              <a:lnSpc>
                <a:spcPct val="90000"/>
              </a:lnSpc>
              <a:defRPr/>
            </a:pPr>
            <a:r>
              <a:rPr lang="ar-JO" b="1" dirty="0">
                <a:latin typeface="Arial" panose="020B0604020202020204" pitchFamily="34" charset="0"/>
                <a:cs typeface="Arial" panose="020B0604020202020204" pitchFamily="34" charset="0"/>
              </a:rPr>
              <a:t>الإهتمام بالمؤمنين في كل ظروف الحياة المتناقضة (5: 19-20)</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594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anim calcmode="lin" valueType="num">
                                      <p:cBhvr additive="base">
                                        <p:cTn id="7" dur="500" fill="hold"/>
                                        <p:tgtEl>
                                          <p:spTgt spid="2099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99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9923">
                                            <p:txEl>
                                              <p:pRg st="1" end="1"/>
                                            </p:txEl>
                                          </p:spTgt>
                                        </p:tgtEl>
                                        <p:attrNameLst>
                                          <p:attrName>style.visibility</p:attrName>
                                        </p:attrNameLst>
                                      </p:cBhvr>
                                      <p:to>
                                        <p:strVal val="visible"/>
                                      </p:to>
                                    </p:set>
                                    <p:anim calcmode="lin" valueType="num">
                                      <p:cBhvr additive="base">
                                        <p:cTn id="13" dur="500" fill="hold"/>
                                        <p:tgtEl>
                                          <p:spTgt spid="2099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99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9923">
                                            <p:txEl>
                                              <p:pRg st="2" end="2"/>
                                            </p:txEl>
                                          </p:spTgt>
                                        </p:tgtEl>
                                        <p:attrNameLst>
                                          <p:attrName>style.visibility</p:attrName>
                                        </p:attrNameLst>
                                      </p:cBhvr>
                                      <p:to>
                                        <p:strVal val="visible"/>
                                      </p:to>
                                    </p:set>
                                    <p:anim calcmode="lin" valueType="num">
                                      <p:cBhvr additive="base">
                                        <p:cTn id="19" dur="500" fill="hold"/>
                                        <p:tgtEl>
                                          <p:spTgt spid="20992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99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9923">
                                            <p:txEl>
                                              <p:pRg st="3" end="3"/>
                                            </p:txEl>
                                          </p:spTgt>
                                        </p:tgtEl>
                                        <p:attrNameLst>
                                          <p:attrName>style.visibility</p:attrName>
                                        </p:attrNameLst>
                                      </p:cBhvr>
                                      <p:to>
                                        <p:strVal val="visible"/>
                                      </p:to>
                                    </p:set>
                                    <p:anim calcmode="lin" valueType="num">
                                      <p:cBhvr additive="base">
                                        <p:cTn id="25" dur="500" fill="hold"/>
                                        <p:tgtEl>
                                          <p:spTgt spid="20992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99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9923">
                                            <p:txEl>
                                              <p:pRg st="4" end="4"/>
                                            </p:txEl>
                                          </p:spTgt>
                                        </p:tgtEl>
                                        <p:attrNameLst>
                                          <p:attrName>style.visibility</p:attrName>
                                        </p:attrNameLst>
                                      </p:cBhvr>
                                      <p:to>
                                        <p:strVal val="visible"/>
                                      </p:to>
                                    </p:set>
                                    <p:anim calcmode="lin" valueType="num">
                                      <p:cBhvr additive="base">
                                        <p:cTn id="31" dur="500" fill="hold"/>
                                        <p:tgtEl>
                                          <p:spTgt spid="20992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099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9924">
                                            <p:txEl>
                                              <p:pRg st="0" end="0"/>
                                            </p:txEl>
                                          </p:spTgt>
                                        </p:tgtEl>
                                        <p:attrNameLst>
                                          <p:attrName>style.visibility</p:attrName>
                                        </p:attrNameLst>
                                      </p:cBhvr>
                                      <p:to>
                                        <p:strVal val="visible"/>
                                      </p:to>
                                    </p:set>
                                    <p:anim calcmode="lin" valueType="num">
                                      <p:cBhvr additive="base">
                                        <p:cTn id="37" dur="500" fill="hold"/>
                                        <p:tgtEl>
                                          <p:spTgt spid="20992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099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09924">
                                            <p:txEl>
                                              <p:pRg st="1" end="1"/>
                                            </p:txEl>
                                          </p:spTgt>
                                        </p:tgtEl>
                                        <p:attrNameLst>
                                          <p:attrName>style.visibility</p:attrName>
                                        </p:attrNameLst>
                                      </p:cBhvr>
                                      <p:to>
                                        <p:strVal val="visible"/>
                                      </p:to>
                                    </p:set>
                                    <p:anim calcmode="lin" valueType="num">
                                      <p:cBhvr additive="base">
                                        <p:cTn id="43" dur="500" fill="hold"/>
                                        <p:tgtEl>
                                          <p:spTgt spid="209924">
                                            <p:txEl>
                                              <p:pRg st="1" end="1"/>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0992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9924">
                                            <p:txEl>
                                              <p:pRg st="2" end="2"/>
                                            </p:txEl>
                                          </p:spTgt>
                                        </p:tgtEl>
                                        <p:attrNameLst>
                                          <p:attrName>style.visibility</p:attrName>
                                        </p:attrNameLst>
                                      </p:cBhvr>
                                      <p:to>
                                        <p:strVal val="visible"/>
                                      </p:to>
                                    </p:set>
                                    <p:anim calcmode="lin" valueType="num">
                                      <p:cBhvr additive="base">
                                        <p:cTn id="49" dur="500" fill="hold"/>
                                        <p:tgtEl>
                                          <p:spTgt spid="209924">
                                            <p:txEl>
                                              <p:pRg st="2" end="2"/>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0992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9924">
                                            <p:txEl>
                                              <p:pRg st="3" end="3"/>
                                            </p:txEl>
                                          </p:spTgt>
                                        </p:tgtEl>
                                        <p:attrNameLst>
                                          <p:attrName>style.visibility</p:attrName>
                                        </p:attrNameLst>
                                      </p:cBhvr>
                                      <p:to>
                                        <p:strVal val="visible"/>
                                      </p:to>
                                    </p:set>
                                    <p:anim calcmode="lin" valueType="num">
                                      <p:cBhvr additive="base">
                                        <p:cTn id="55" dur="500" fill="hold"/>
                                        <p:tgtEl>
                                          <p:spTgt spid="209924">
                                            <p:txEl>
                                              <p:pRg st="3" end="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099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09924">
                                            <p:txEl>
                                              <p:pRg st="4" end="4"/>
                                            </p:txEl>
                                          </p:spTgt>
                                        </p:tgtEl>
                                        <p:attrNameLst>
                                          <p:attrName>style.visibility</p:attrName>
                                        </p:attrNameLst>
                                      </p:cBhvr>
                                      <p:to>
                                        <p:strVal val="visible"/>
                                      </p:to>
                                    </p:set>
                                    <p:anim calcmode="lin" valueType="num">
                                      <p:cBhvr additive="base">
                                        <p:cTn id="61" dur="500" fill="hold"/>
                                        <p:tgtEl>
                                          <p:spTgt spid="209924">
                                            <p:txEl>
                                              <p:pRg st="4" end="4"/>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0992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autoUpdateAnimBg="0"/>
      <p:bldP spid="209924"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algn="ctr" eaLnBrk="1" hangingPunct="1"/>
            <a:r>
              <a:rPr lang="ar-JO" b="1" i="0" dirty="0">
                <a:latin typeface="Arial" panose="020B0604020202020204" pitchFamily="34" charset="0"/>
                <a:cs typeface="Arial" panose="020B0604020202020204" pitchFamily="34" charset="0"/>
              </a:rPr>
              <a:t>الحياة المسيحية العملية</a:t>
            </a:r>
            <a:endParaRPr lang="en-US" b="1" i="0" dirty="0">
              <a:latin typeface="Arial" panose="020B0604020202020204" pitchFamily="34" charset="0"/>
              <a:cs typeface="Arial" panose="020B0604020202020204" pitchFamily="34" charset="0"/>
            </a:endParaRPr>
          </a:p>
        </p:txBody>
      </p:sp>
      <p:sp>
        <p:nvSpPr>
          <p:cNvPr id="211971" name="Rectangle 3"/>
          <p:cNvSpPr>
            <a:spLocks noGrp="1" noChangeArrowheads="1"/>
          </p:cNvSpPr>
          <p:nvPr>
            <p:ph type="body" idx="1"/>
          </p:nvPr>
        </p:nvSpPr>
        <p:spPr>
          <a:xfrm>
            <a:off x="685800" y="2573316"/>
            <a:ext cx="7772400" cy="3598883"/>
          </a:xfrm>
        </p:spPr>
        <p:txBody>
          <a:bodyPr/>
          <a:lstStyle/>
          <a:p>
            <a:pPr marL="0" indent="0" algn="r" eaLnBrk="1" hangingPunct="1">
              <a:buNone/>
            </a:pPr>
            <a:r>
              <a:rPr lang="ar-JO" sz="2800" b="1" dirty="0">
                <a:latin typeface="Arial" panose="020B0604020202020204" pitchFamily="34" charset="0"/>
                <a:cs typeface="Arial" panose="020B0604020202020204" pitchFamily="34" charset="0"/>
              </a:rPr>
              <a:t>يحتوي الإيمان الصحيح على ثلاث مكونات:</a:t>
            </a:r>
            <a:endParaRPr lang="en-GB" sz="2800" b="1" dirty="0">
              <a:latin typeface="Arial" panose="020B0604020202020204" pitchFamily="34" charset="0"/>
              <a:cs typeface="Arial" panose="020B0604020202020204" pitchFamily="34" charset="0"/>
            </a:endParaRPr>
          </a:p>
          <a:p>
            <a:pPr marL="0" indent="0" algn="r" eaLnBrk="1" hangingPunct="1">
              <a:buNone/>
            </a:pPr>
            <a:r>
              <a:rPr lang="ar-JO" sz="2400" b="1" dirty="0">
                <a:solidFill>
                  <a:srgbClr val="FFC000"/>
                </a:solidFill>
                <a:latin typeface="Arial" panose="020B0604020202020204" pitchFamily="34" charset="0"/>
                <a:cs typeface="Arial" panose="020B0604020202020204" pitchFamily="34" charset="0"/>
              </a:rPr>
              <a:t>1. </a:t>
            </a:r>
            <a:r>
              <a:rPr lang="ar-JO" sz="2400" b="1" dirty="0">
                <a:latin typeface="Arial" panose="020B0604020202020204" pitchFamily="34" charset="0"/>
                <a:cs typeface="Arial" panose="020B0604020202020204" pitchFamily="34" charset="0"/>
              </a:rPr>
              <a:t>فهم أو معرفة بالحقائق الأساسية عن يسوع وعمله الخلاصي.</a:t>
            </a:r>
            <a:r>
              <a:rPr lang="en-US" sz="2400" b="1" dirty="0">
                <a:latin typeface="Arial" panose="020B0604020202020204" pitchFamily="34" charset="0"/>
                <a:cs typeface="Arial" panose="020B0604020202020204" pitchFamily="34" charset="0"/>
              </a:rPr>
              <a:t> </a:t>
            </a:r>
          </a:p>
          <a:p>
            <a:pPr marL="0" indent="0" algn="r" eaLnBrk="1" hangingPunct="1">
              <a:buNone/>
            </a:pPr>
            <a:r>
              <a:rPr lang="ar-JO" sz="2400" b="1" dirty="0">
                <a:solidFill>
                  <a:srgbClr val="FFC000"/>
                </a:solidFill>
                <a:latin typeface="Arial" panose="020B0604020202020204" pitchFamily="34" charset="0"/>
                <a:cs typeface="Arial" panose="020B0604020202020204" pitchFamily="34" charset="0"/>
              </a:rPr>
              <a:t>2. </a:t>
            </a:r>
            <a:r>
              <a:rPr lang="ar-JO" sz="2400" b="1" dirty="0">
                <a:latin typeface="Arial" panose="020B0604020202020204" pitchFamily="34" charset="0"/>
                <a:cs typeface="Arial" panose="020B0604020202020204" pitchFamily="34" charset="0"/>
              </a:rPr>
              <a:t>موافقة وقبول لهذا الحق الأساسي.</a:t>
            </a:r>
            <a:endParaRPr lang="en-US" sz="2400" b="1" dirty="0">
              <a:latin typeface="Arial" panose="020B0604020202020204" pitchFamily="34" charset="0"/>
              <a:cs typeface="Arial" panose="020B0604020202020204" pitchFamily="34" charset="0"/>
            </a:endParaRPr>
          </a:p>
          <a:p>
            <a:pPr marL="0" indent="0" algn="r" eaLnBrk="1" hangingPunct="1">
              <a:buNone/>
            </a:pPr>
            <a:r>
              <a:rPr lang="ar-JO" sz="2400" b="1" dirty="0">
                <a:solidFill>
                  <a:srgbClr val="FFC000"/>
                </a:solidFill>
                <a:latin typeface="Arial" panose="020B0604020202020204" pitchFamily="34" charset="0"/>
                <a:cs typeface="Arial" panose="020B0604020202020204" pitchFamily="34" charset="0"/>
              </a:rPr>
              <a:t>3. </a:t>
            </a:r>
            <a:r>
              <a:rPr lang="ar-JO" sz="2400" b="1" dirty="0">
                <a:latin typeface="Arial" panose="020B0604020202020204" pitchFamily="34" charset="0"/>
                <a:cs typeface="Arial" panose="020B0604020202020204" pitchFamily="34" charset="0"/>
              </a:rPr>
              <a:t>تطبيق معرفة هذا الحق بثقة شخصية ومخلصة </a:t>
            </a:r>
            <a:endParaRPr lang="en-US" sz="2400" b="1" dirty="0">
              <a:latin typeface="Arial" panose="020B0604020202020204" pitchFamily="34" charset="0"/>
              <a:cs typeface="Arial" panose="020B0604020202020204" pitchFamily="34" charset="0"/>
            </a:endParaRPr>
          </a:p>
          <a:p>
            <a:pPr eaLnBrk="1" hangingPunct="1"/>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68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1971">
                                            <p:txEl>
                                              <p:pRg st="0" end="0"/>
                                            </p:txEl>
                                          </p:spTgt>
                                        </p:tgtEl>
                                        <p:attrNameLst>
                                          <p:attrName>style.visibility</p:attrName>
                                        </p:attrNameLst>
                                      </p:cBhvr>
                                      <p:to>
                                        <p:strVal val="visible"/>
                                      </p:to>
                                    </p:set>
                                    <p:animEffect transition="in" filter="checkerboard(across)">
                                      <p:cBhvr>
                                        <p:cTn id="7" dur="500"/>
                                        <p:tgtEl>
                                          <p:spTgt spid="211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1971">
                                            <p:txEl>
                                              <p:pRg st="1" end="1"/>
                                            </p:txEl>
                                          </p:spTgt>
                                        </p:tgtEl>
                                        <p:attrNameLst>
                                          <p:attrName>style.visibility</p:attrName>
                                        </p:attrNameLst>
                                      </p:cBhvr>
                                      <p:to>
                                        <p:strVal val="visible"/>
                                      </p:to>
                                    </p:set>
                                    <p:animEffect transition="in" filter="checkerboard(across)">
                                      <p:cBhvr>
                                        <p:cTn id="12" dur="500"/>
                                        <p:tgtEl>
                                          <p:spTgt spid="2119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11971">
                                            <p:txEl>
                                              <p:pRg st="2" end="2"/>
                                            </p:txEl>
                                          </p:spTgt>
                                        </p:tgtEl>
                                        <p:attrNameLst>
                                          <p:attrName>style.visibility</p:attrName>
                                        </p:attrNameLst>
                                      </p:cBhvr>
                                      <p:to>
                                        <p:strVal val="visible"/>
                                      </p:to>
                                    </p:set>
                                    <p:animEffect transition="in" filter="checkerboard(across)">
                                      <p:cBhvr>
                                        <p:cTn id="17" dur="500"/>
                                        <p:tgtEl>
                                          <p:spTgt spid="2119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11971">
                                            <p:txEl>
                                              <p:pRg st="3" end="3"/>
                                            </p:txEl>
                                          </p:spTgt>
                                        </p:tgtEl>
                                        <p:attrNameLst>
                                          <p:attrName>style.visibility</p:attrName>
                                        </p:attrNameLst>
                                      </p:cBhvr>
                                      <p:to>
                                        <p:strVal val="visible"/>
                                      </p:to>
                                    </p:set>
                                    <p:animEffect transition="in" filter="checkerboard(across)">
                                      <p:cBhvr>
                                        <p:cTn id="22" dur="500"/>
                                        <p:tgtEl>
                                          <p:spTgt spid="211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1"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89" name="Text Box 2"/>
          <p:cNvSpPr txBox="1">
            <a:spLocks noChangeArrowheads="1"/>
          </p:cNvSpPr>
          <p:nvPr/>
        </p:nvSpPr>
        <p:spPr bwMode="auto">
          <a:xfrm>
            <a:off x="1143000" y="2231620"/>
            <a:ext cx="731520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ar-JO" sz="3200" b="1" dirty="0">
                <a:solidFill>
                  <a:srgbClr val="FFFFCC"/>
                </a:solidFill>
                <a:latin typeface="Arial" panose="020B0604020202020204" pitchFamily="34" charset="0"/>
                <a:cs typeface="Arial" panose="020B0604020202020204" pitchFamily="34" charset="0"/>
              </a:rPr>
              <a:t>هذه الثقة الشخصية هي العنصر المتوج للإيمان... الإيمان ليس مجرد مسألة عقلية، ولا مسألة الفكر والعواطف مجتمعة؛ بل هو أيضاً مسألة الإرادة التي تحدد اتجاه النفس</a:t>
            </a:r>
            <a:endParaRPr lang="en-GB" sz="3200" b="1" dirty="0">
              <a:solidFill>
                <a:srgbClr val="FFFFCC"/>
              </a:solidFill>
              <a:latin typeface="Arial" panose="020B0604020202020204" pitchFamily="34" charset="0"/>
              <a:cs typeface="Arial" panose="020B0604020202020204" pitchFamily="34" charset="0"/>
            </a:endParaRPr>
          </a:p>
          <a:p>
            <a:pPr defTabSz="914400" fontAlgn="base">
              <a:spcBef>
                <a:spcPct val="50000"/>
              </a:spcBef>
              <a:spcAft>
                <a:spcPct val="0"/>
              </a:spcAft>
            </a:pPr>
            <a:r>
              <a:rPr lang="en-GB" sz="3200" b="1" dirty="0">
                <a:solidFill>
                  <a:srgbClr val="FFFFCC"/>
                </a:solidFill>
                <a:latin typeface="Arial" panose="020B0604020202020204" pitchFamily="34" charset="0"/>
                <a:cs typeface="Arial" panose="020B0604020202020204" pitchFamily="34" charset="0"/>
              </a:rPr>
              <a:t>	(</a:t>
            </a:r>
            <a:r>
              <a:rPr lang="ar-JO" sz="3200" b="1" dirty="0">
                <a:solidFill>
                  <a:srgbClr val="FFFFCC"/>
                </a:solidFill>
                <a:latin typeface="Arial" panose="020B0604020202020204" pitchFamily="34" charset="0"/>
                <a:cs typeface="Arial" panose="020B0604020202020204" pitchFamily="34" charset="0"/>
              </a:rPr>
              <a:t>بيرخوف، اللاهوت النظامي</a:t>
            </a:r>
            <a:r>
              <a:rPr lang="en-GB" sz="3200" b="1" dirty="0">
                <a:solidFill>
                  <a:srgbClr val="FFFFCC"/>
                </a:solidFill>
                <a:latin typeface="Arial" panose="020B0604020202020204" pitchFamily="34" charset="0"/>
                <a:cs typeface="Arial" panose="020B0604020202020204" pitchFamily="34" charset="0"/>
              </a:rPr>
              <a:t>)</a:t>
            </a:r>
            <a:endParaRPr lang="en-US" sz="3200" b="1" dirty="0">
              <a:solidFill>
                <a:srgbClr val="FFFF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67317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7" name="Rectangle 2"/>
          <p:cNvSpPr>
            <a:spLocks noGrp="1" noChangeArrowheads="1"/>
          </p:cNvSpPr>
          <p:nvPr>
            <p:ph type="title"/>
          </p:nvPr>
        </p:nvSpPr>
        <p:spPr/>
        <p:txBody>
          <a:bodyPr/>
          <a:lstStyle/>
          <a:p>
            <a:pPr eaLnBrk="1" hangingPunct="1"/>
            <a:r>
              <a:rPr lang="ar-JO" b="1" i="0" dirty="0">
                <a:latin typeface="Arial" panose="020B0604020202020204" pitchFamily="34" charset="0"/>
                <a:cs typeface="Arial" panose="020B0604020202020204" pitchFamily="34" charset="0"/>
              </a:rPr>
              <a:t>الإيمان العامل</a:t>
            </a:r>
            <a:endParaRPr lang="en-US" b="1" i="0" dirty="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561E1E82-499B-1AC2-F918-72FFD478E606}"/>
              </a:ext>
            </a:extLst>
          </p:cNvPr>
          <p:cNvSpPr/>
          <p:nvPr/>
        </p:nvSpPr>
        <p:spPr bwMode="auto">
          <a:xfrm>
            <a:off x="3505200" y="2001079"/>
            <a:ext cx="4876799" cy="72887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600" b="1" u="none" strike="noStrike" cap="none" normalizeH="0" baseline="0" dirty="0">
                <a:ln>
                  <a:noFill/>
                </a:ln>
                <a:solidFill>
                  <a:schemeClr val="tx1"/>
                </a:solidFill>
                <a:effectLst/>
                <a:latin typeface="Arial" panose="020B0604020202020204" pitchFamily="34" charset="0"/>
                <a:cs typeface="Arial" panose="020B0604020202020204" pitchFamily="34" charset="0"/>
              </a:rPr>
              <a:t>السلوك المسيحي</a:t>
            </a:r>
            <a:endParaRPr kumimoji="0" lang="en-US" sz="36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7028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57CBAB-42AB-4ED7-979D-47653D3C34B4}"/>
              </a:ext>
            </a:extLst>
          </p:cNvPr>
          <p:cNvSpPr/>
          <p:nvPr/>
        </p:nvSpPr>
        <p:spPr>
          <a:xfrm>
            <a:off x="152400" y="152400"/>
            <a:ext cx="8839200" cy="65532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8C9CE9-DCC8-40C3-97FF-F512EF2D6319}"/>
              </a:ext>
            </a:extLst>
          </p:cNvPr>
          <p:cNvPicPr>
            <a:picLocks noChangeAspect="1"/>
          </p:cNvPicPr>
          <p:nvPr/>
        </p:nvPicPr>
        <p:blipFill rotWithShape="1">
          <a:blip r:embed="rId4">
            <a:extLst>
              <a:ext uri="{28A0092B-C50C-407E-A947-70E740481C1C}">
                <a14:useLocalDpi xmlns:a14="http://schemas.microsoft.com/office/drawing/2010/main" val="0"/>
              </a:ext>
            </a:extLst>
          </a:blip>
          <a:srcRect l="40000" t="16667" r="5588"/>
          <a:stretch/>
        </p:blipFill>
        <p:spPr>
          <a:xfrm flipH="1">
            <a:off x="155447" y="2666999"/>
            <a:ext cx="3276866" cy="4038601"/>
          </a:xfrm>
          <a:prstGeom prst="rect">
            <a:avLst/>
          </a:prstGeom>
        </p:spPr>
      </p:pic>
      <p:cxnSp>
        <p:nvCxnSpPr>
          <p:cNvPr id="7" name="Straight Connector 6">
            <a:extLst>
              <a:ext uri="{FF2B5EF4-FFF2-40B4-BE49-F238E27FC236}">
                <a16:creationId xmlns:a16="http://schemas.microsoft.com/office/drawing/2014/main" id="{A36138B1-F202-4F9B-A3AC-D623F330E66F}"/>
              </a:ext>
            </a:extLst>
          </p:cNvPr>
          <p:cNvCxnSpPr>
            <a:cxnSpLocks/>
          </p:cNvCxnSpPr>
          <p:nvPr/>
        </p:nvCxnSpPr>
        <p:spPr>
          <a:xfrm flipH="1">
            <a:off x="5382814" y="6705600"/>
            <a:ext cx="1856186"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640BEA-B81F-48B6-82C1-794826E6772A}"/>
              </a:ext>
            </a:extLst>
          </p:cNvPr>
          <p:cNvCxnSpPr>
            <a:cxnSpLocks/>
          </p:cNvCxnSpPr>
          <p:nvPr/>
        </p:nvCxnSpPr>
        <p:spPr>
          <a:xfrm>
            <a:off x="8991600" y="2667000"/>
            <a:ext cx="12510" cy="403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99006C2-3E71-4759-A6DD-90AE18120A18}"/>
              </a:ext>
            </a:extLst>
          </p:cNvPr>
          <p:cNvSpPr txBox="1"/>
          <p:nvPr/>
        </p:nvSpPr>
        <p:spPr>
          <a:xfrm>
            <a:off x="152400" y="464700"/>
            <a:ext cx="87472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خطايا اللسان</a:t>
            </a:r>
            <a:endParaRPr kumimoji="0" lang="en-US" sz="3800" b="1" u="none" strike="noStrike" kern="1200" cap="all" spc="0" normalizeH="0" baseline="0" noProof="0" dirty="0">
              <a:ln w="12700" cmpd="sng">
                <a:solidFill>
                  <a:prstClr val="black"/>
                </a:solidFill>
                <a:prstDash val="solid"/>
              </a:ln>
              <a:solidFill>
                <a:srgbClr val="C0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5094B61-4E40-4379-8F8D-3E6D2FF0E9CA}"/>
              </a:ext>
            </a:extLst>
          </p:cNvPr>
          <p:cNvSpPr txBox="1"/>
          <p:nvPr/>
        </p:nvSpPr>
        <p:spPr>
          <a:xfrm>
            <a:off x="296899" y="1177109"/>
            <a:ext cx="8694701"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lang="ar-JO" sz="3000" b="1" dirty="0">
                <a:solidFill>
                  <a:prstClr val="black"/>
                </a:solidFill>
                <a:latin typeface="Arial" panose="020B0604020202020204" pitchFamily="34" charset="0"/>
                <a:cs typeface="Arial" panose="020B0604020202020204" pitchFamily="34" charset="0"/>
                <a:sym typeface="Wingdings" panose="05000000000000000000" pitchFamily="2" charset="2"/>
              </a:rPr>
              <a:t>القذف / النميمة: يدمر الشخصية.</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endParaRPr>
          </a:p>
        </p:txBody>
      </p:sp>
      <p:sp>
        <p:nvSpPr>
          <p:cNvPr id="13" name="TextBox 12">
            <a:extLst>
              <a:ext uri="{FF2B5EF4-FFF2-40B4-BE49-F238E27FC236}">
                <a16:creationId xmlns:a16="http://schemas.microsoft.com/office/drawing/2014/main" id="{49571A61-8A3B-49D1-9C53-989C8E934246}"/>
              </a:ext>
            </a:extLst>
          </p:cNvPr>
          <p:cNvSpPr txBox="1"/>
          <p:nvPr/>
        </p:nvSpPr>
        <p:spPr>
          <a:xfrm>
            <a:off x="288879" y="1731107"/>
            <a:ext cx="8709763"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الإنتقاد: يدمر الثقة / العلاقات.</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932F857-1F49-4DF5-AAC6-354129E6616F}"/>
              </a:ext>
            </a:extLst>
          </p:cNvPr>
          <p:cNvSpPr txBox="1"/>
          <p:nvPr/>
        </p:nvSpPr>
        <p:spPr>
          <a:xfrm>
            <a:off x="268324" y="2295288"/>
            <a:ext cx="8709763"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السخرية: تدمر التواصل.</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A7203AD-F1B7-411B-8082-A0A0904A54C4}"/>
              </a:ext>
            </a:extLst>
          </p:cNvPr>
          <p:cNvSpPr txBox="1"/>
          <p:nvPr/>
        </p:nvSpPr>
        <p:spPr>
          <a:xfrm>
            <a:off x="268324" y="2870208"/>
            <a:ext cx="8709763"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التذمر: يدمر الوحدة.</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AEBBDF8-CF3D-4CE6-9435-6B7131526211}"/>
              </a:ext>
            </a:extLst>
          </p:cNvPr>
          <p:cNvSpPr txBox="1"/>
          <p:nvPr/>
        </p:nvSpPr>
        <p:spPr>
          <a:xfrm>
            <a:off x="269461" y="3418307"/>
            <a:ext cx="8708626" cy="553998"/>
          </a:xfrm>
          <a:prstGeom prst="rect">
            <a:avLst/>
          </a:prstGeom>
          <a:noFill/>
        </p:spPr>
        <p:txBody>
          <a:bodyPr wrap="square" rtlCol="0">
            <a:spAutoFit/>
          </a:bodyPr>
          <a:lstStyle/>
          <a:p>
            <a:pPr lvl="0" algn="r" defTabSz="914400" rtl="1">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lang="ar-JO" sz="3000" b="1" dirty="0">
                <a:solidFill>
                  <a:prstClr val="black"/>
                </a:solidFill>
                <a:latin typeface="Arial" panose="020B0604020202020204" pitchFamily="34" charset="0"/>
                <a:cs typeface="Arial" panose="020B0604020202020204" pitchFamily="34" charset="0"/>
                <a:sym typeface="Wingdings" panose="05000000000000000000" pitchFamily="2" charset="2"/>
              </a:rPr>
              <a:t>الحديث الزائد (الجامح).</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CAE7850-E794-4F04-B56F-2BE6160D4AD6}"/>
              </a:ext>
            </a:extLst>
          </p:cNvPr>
          <p:cNvSpPr txBox="1"/>
          <p:nvPr/>
        </p:nvSpPr>
        <p:spPr>
          <a:xfrm>
            <a:off x="269461" y="3977677"/>
            <a:ext cx="8729181"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نبرة الصوت السلبية.</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FD5B1E2C-5D84-48A7-83F1-28EA5D948277}"/>
              </a:ext>
            </a:extLst>
          </p:cNvPr>
          <p:cNvSpPr txBox="1"/>
          <p:nvPr/>
        </p:nvSpPr>
        <p:spPr>
          <a:xfrm>
            <a:off x="272034" y="4531675"/>
            <a:ext cx="8706053" cy="553998"/>
          </a:xfrm>
          <a:prstGeom prst="rect">
            <a:avLst/>
          </a:prstGeom>
          <a:noFill/>
        </p:spPr>
        <p:txBody>
          <a:bodyPr wrap="square" rtlCol="0">
            <a:spAutoFit/>
          </a:bodyPr>
          <a:lstStyle/>
          <a:p>
            <a:pPr lvl="0" algn="r" defTabSz="914400" rtl="1">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lang="ar-JO" sz="3000" b="1" dirty="0">
                <a:solidFill>
                  <a:prstClr val="black"/>
                </a:solidFill>
                <a:latin typeface="Arial" panose="020B0604020202020204" pitchFamily="34" charset="0"/>
                <a:cs typeface="Arial" panose="020B0604020202020204" pitchFamily="34" charset="0"/>
                <a:sym typeface="Wingdings" panose="05000000000000000000" pitchFamily="2" charset="2"/>
              </a:rPr>
              <a:t>حجب ما ينبغي أن يقال</a:t>
            </a:r>
            <a:endParaRPr kumimoji="0" lang="en-US" sz="3000" b="1" u="none" strike="noStrike" kern="1200" cap="none" spc="0" normalizeH="0" baseline="0" noProof="0" dirty="0">
              <a:ln>
                <a:noFill/>
              </a:ln>
              <a:solidFill>
                <a:prstClr val="black"/>
              </a:solidFill>
              <a:effectLst>
                <a:glow rad="228600">
                  <a:prstClr val="white">
                    <a:alpha val="80000"/>
                  </a:prstClr>
                </a:glow>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67527D4-4FA8-4426-8684-676212A12568}"/>
              </a:ext>
            </a:extLst>
          </p:cNvPr>
          <p:cNvSpPr txBox="1"/>
          <p:nvPr/>
        </p:nvSpPr>
        <p:spPr>
          <a:xfrm>
            <a:off x="3432312" y="5176892"/>
            <a:ext cx="5545775"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srgbClr val="860000"/>
                </a:solidFill>
                <a:latin typeface="Arial" panose="020B0604020202020204" pitchFamily="34" charset="0"/>
                <a:cs typeface="Arial" panose="020B0604020202020204" pitchFamily="34" charset="0"/>
                <a:sym typeface="Wingdings" panose="05000000000000000000" pitchFamily="2" charset="2"/>
              </a:rPr>
              <a:t>يتم اثبات النضوج الروحي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srgbClr val="860000"/>
                </a:solidFill>
                <a:effectLst/>
                <a:uLnTx/>
                <a:uFillTx/>
                <a:latin typeface="Arial" panose="020B0604020202020204" pitchFamily="34" charset="0"/>
                <a:cs typeface="Arial" panose="020B0604020202020204" pitchFamily="34" charset="0"/>
                <a:sym typeface="Wingdings" panose="05000000000000000000" pitchFamily="2" charset="2"/>
              </a:rPr>
              <a:t>من خلال ضبط اللسان</a:t>
            </a:r>
            <a:r>
              <a:rPr kumimoji="0" lang="en-US" sz="3000" b="1" u="none" strike="noStrike" kern="1200" cap="none" spc="0" normalizeH="0" baseline="0" noProof="0" dirty="0">
                <a:ln>
                  <a:noFill/>
                </a:ln>
                <a:solidFill>
                  <a:srgbClr val="860000"/>
                </a:solidFill>
                <a:effectLst/>
                <a:uLnTx/>
                <a:uFillTx/>
                <a:latin typeface="Arial" panose="020B0604020202020204" pitchFamily="34" charset="0"/>
                <a:cs typeface="Arial" panose="020B0604020202020204" pitchFamily="34" charset="0"/>
                <a:sym typeface="Wingdings" panose="05000000000000000000" pitchFamily="2" charset="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srgbClr val="860000"/>
                </a:solidFill>
                <a:latin typeface="Arial" panose="020B0604020202020204" pitchFamily="34" charset="0"/>
                <a:cs typeface="Arial" panose="020B0604020202020204" pitchFamily="34" charset="0"/>
                <a:sym typeface="Wingdings" panose="05000000000000000000" pitchFamily="2" charset="2"/>
              </a:rPr>
              <a:t>(أم 10: 19، غل 5: 22-23)</a:t>
            </a:r>
            <a:endParaRPr kumimoji="0" lang="en-US" sz="3000" b="1" u="none" strike="noStrike" kern="1200" cap="none" spc="0" normalizeH="0" baseline="0" noProof="0" dirty="0">
              <a:ln>
                <a:noFill/>
              </a:ln>
              <a:solidFill>
                <a:srgbClr val="86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374675124"/>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2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2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500" fill="hold"/>
                                        <p:tgtEl>
                                          <p:spTgt spid="19"/>
                                        </p:tgtEl>
                                        <p:attrNameLst>
                                          <p:attrName>ppt_w</p:attrName>
                                        </p:attrNameLst>
                                      </p:cBhvr>
                                      <p:tavLst>
                                        <p:tav tm="0">
                                          <p:val>
                                            <p:fltVal val="0"/>
                                          </p:val>
                                        </p:tav>
                                        <p:tav tm="100000">
                                          <p:val>
                                            <p:strVal val="#ppt_w"/>
                                          </p:val>
                                        </p:tav>
                                      </p:tavLst>
                                    </p:anim>
                                    <p:anim calcmode="lin" valueType="num">
                                      <p:cBhvr>
                                        <p:cTn id="43" dur="500" fill="hold"/>
                                        <p:tgtEl>
                                          <p:spTgt spid="19"/>
                                        </p:tgtEl>
                                        <p:attrNameLst>
                                          <p:attrName>ppt_h</p:attrName>
                                        </p:attrNameLst>
                                      </p:cBhvr>
                                      <p:tavLst>
                                        <p:tav tm="0">
                                          <p:val>
                                            <p:fltVal val="0"/>
                                          </p:val>
                                        </p:tav>
                                        <p:tav tm="100000">
                                          <p:val>
                                            <p:strVal val="#ppt_h"/>
                                          </p:val>
                                        </p:tav>
                                      </p:tavLst>
                                    </p:anim>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34231" y="381000"/>
            <a:ext cx="8809769" cy="1143000"/>
          </a:xfrm>
        </p:spPr>
        <p:txBody>
          <a:bodyPr/>
          <a:lstStyle/>
          <a:p>
            <a:pPr algn="ctr" eaLnBrk="1" hangingPunct="1"/>
            <a:r>
              <a:rPr lang="ar-JO" sz="3600" b="1" i="0" dirty="0">
                <a:latin typeface="Arial" panose="020B0604020202020204" pitchFamily="34" charset="0"/>
                <a:cs typeface="Arial" panose="020B0604020202020204" pitchFamily="34" charset="0"/>
              </a:rPr>
              <a:t>يعقوب 1: الإيمان يطيع الكلمة</a:t>
            </a:r>
            <a:endParaRPr lang="en-US" sz="3600" b="1" i="0" dirty="0">
              <a:latin typeface="Arial" panose="020B0604020202020204" pitchFamily="34" charset="0"/>
              <a:cs typeface="Arial" panose="020B0604020202020204" pitchFamily="34" charset="0"/>
            </a:endParaRPr>
          </a:p>
        </p:txBody>
      </p:sp>
      <p:sp>
        <p:nvSpPr>
          <p:cNvPr id="215043" name="Rectangle 3"/>
          <p:cNvSpPr>
            <a:spLocks noGrp="1" noChangeArrowheads="1"/>
          </p:cNvSpPr>
          <p:nvPr>
            <p:ph type="body" idx="1"/>
          </p:nvPr>
        </p:nvSpPr>
        <p:spPr>
          <a:xfrm>
            <a:off x="685800" y="2395076"/>
            <a:ext cx="7772400" cy="3509764"/>
          </a:xfrm>
        </p:spPr>
        <p:txBody>
          <a:bodyPr/>
          <a:lstStyle/>
          <a:p>
            <a:pPr algn="r" rtl="1" eaLnBrk="1" hangingPunct="1">
              <a:lnSpc>
                <a:spcPct val="90000"/>
              </a:lnSpc>
            </a:pPr>
            <a:r>
              <a:rPr lang="ar-JO" sz="2400" b="1" dirty="0">
                <a:latin typeface="Arial" panose="020B0604020202020204" pitchFamily="34" charset="0"/>
                <a:cs typeface="Arial" panose="020B0604020202020204" pitchFamily="34" charset="0"/>
              </a:rPr>
              <a:t>الإصغاء الروحي والكلام المتأني والصبر تحت الإستفزاز.</a:t>
            </a:r>
            <a:endParaRPr lang="en-GB" sz="2400" b="1" dirty="0">
              <a:latin typeface="Arial" panose="020B0604020202020204" pitchFamily="34" charset="0"/>
              <a:cs typeface="Arial" panose="020B0604020202020204" pitchFamily="34" charset="0"/>
            </a:endParaRPr>
          </a:p>
          <a:p>
            <a:pPr algn="r" rtl="1" eaLnBrk="1" hangingPunct="1">
              <a:lnSpc>
                <a:spcPct val="90000"/>
              </a:lnSpc>
            </a:pPr>
            <a:r>
              <a:rPr lang="ar-JO" sz="2400" b="1" dirty="0">
                <a:latin typeface="Arial" panose="020B0604020202020204" pitchFamily="34" charset="0"/>
                <a:cs typeface="Arial" panose="020B0604020202020204" pitchFamily="34" charset="0"/>
              </a:rPr>
              <a:t>ترك كل شر والإستقبال الوديع للحق المخلص.</a:t>
            </a:r>
          </a:p>
          <a:p>
            <a:pPr algn="r" rtl="1" eaLnBrk="1" hangingPunct="1">
              <a:lnSpc>
                <a:spcPct val="90000"/>
              </a:lnSpc>
            </a:pPr>
            <a:r>
              <a:rPr lang="ar-JO" sz="2400" b="1" dirty="0">
                <a:latin typeface="Arial" panose="020B0604020202020204" pitchFamily="34" charset="0"/>
                <a:cs typeface="Arial" panose="020B0604020202020204" pitchFamily="34" charset="0"/>
              </a:rPr>
              <a:t>السماع المنتبه للكلمة.</a:t>
            </a:r>
          </a:p>
          <a:p>
            <a:pPr algn="r" rtl="1" eaLnBrk="1" hangingPunct="1">
              <a:lnSpc>
                <a:spcPct val="90000"/>
              </a:lnSpc>
            </a:pPr>
            <a:r>
              <a:rPr lang="ar-JO" sz="2400" b="1" dirty="0">
                <a:latin typeface="Arial" panose="020B0604020202020204" pitchFamily="34" charset="0"/>
                <a:cs typeface="Arial" panose="020B0604020202020204" pitchFamily="34" charset="0"/>
              </a:rPr>
              <a:t>البحث عن الحق وممارسته.</a:t>
            </a:r>
          </a:p>
          <a:p>
            <a:pPr algn="r" rtl="1" eaLnBrk="1" hangingPunct="1">
              <a:lnSpc>
                <a:spcPct val="90000"/>
              </a:lnSpc>
            </a:pPr>
            <a:r>
              <a:rPr lang="ar-JO" sz="2400" b="1" dirty="0">
                <a:latin typeface="Arial" panose="020B0604020202020204" pitchFamily="34" charset="0"/>
                <a:cs typeface="Arial" panose="020B0604020202020204" pitchFamily="34" charset="0"/>
              </a:rPr>
              <a:t>الديانة النقية واللسان المنضبط.</a:t>
            </a:r>
          </a:p>
          <a:p>
            <a:pPr algn="r" rtl="1" eaLnBrk="1" hangingPunct="1">
              <a:lnSpc>
                <a:spcPct val="90000"/>
              </a:lnSpc>
            </a:pPr>
            <a:r>
              <a:rPr lang="ar-JO" sz="2400" b="1" dirty="0">
                <a:latin typeface="Arial" panose="020B0604020202020204" pitchFamily="34" charset="0"/>
                <a:cs typeface="Arial" panose="020B0604020202020204" pitchFamily="34" charset="0"/>
              </a:rPr>
              <a:t>السخاء والطهارة.</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19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additive="base">
                                        <p:cTn id="7" dur="500" fill="hold"/>
                                        <p:tgtEl>
                                          <p:spTgt spid="2150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50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5043">
                                            <p:txEl>
                                              <p:pRg st="1" end="1"/>
                                            </p:txEl>
                                          </p:spTgt>
                                        </p:tgtEl>
                                        <p:attrNameLst>
                                          <p:attrName>style.visibility</p:attrName>
                                        </p:attrNameLst>
                                      </p:cBhvr>
                                      <p:to>
                                        <p:strVal val="visible"/>
                                      </p:to>
                                    </p:set>
                                    <p:anim calcmode="lin" valueType="num">
                                      <p:cBhvr additive="base">
                                        <p:cTn id="13" dur="500" fill="hold"/>
                                        <p:tgtEl>
                                          <p:spTgt spid="21504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504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5043">
                                            <p:txEl>
                                              <p:pRg st="2" end="2"/>
                                            </p:txEl>
                                          </p:spTgt>
                                        </p:tgtEl>
                                        <p:attrNameLst>
                                          <p:attrName>style.visibility</p:attrName>
                                        </p:attrNameLst>
                                      </p:cBhvr>
                                      <p:to>
                                        <p:strVal val="visible"/>
                                      </p:to>
                                    </p:set>
                                    <p:anim calcmode="lin" valueType="num">
                                      <p:cBhvr additive="base">
                                        <p:cTn id="19" dur="500" fill="hold"/>
                                        <p:tgtEl>
                                          <p:spTgt spid="21504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504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5043">
                                            <p:txEl>
                                              <p:pRg st="3" end="3"/>
                                            </p:txEl>
                                          </p:spTgt>
                                        </p:tgtEl>
                                        <p:attrNameLst>
                                          <p:attrName>style.visibility</p:attrName>
                                        </p:attrNameLst>
                                      </p:cBhvr>
                                      <p:to>
                                        <p:strVal val="visible"/>
                                      </p:to>
                                    </p:set>
                                    <p:anim calcmode="lin" valueType="num">
                                      <p:cBhvr additive="base">
                                        <p:cTn id="25" dur="500" fill="hold"/>
                                        <p:tgtEl>
                                          <p:spTgt spid="21504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504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15043">
                                            <p:txEl>
                                              <p:pRg st="4" end="4"/>
                                            </p:txEl>
                                          </p:spTgt>
                                        </p:tgtEl>
                                        <p:attrNameLst>
                                          <p:attrName>style.visibility</p:attrName>
                                        </p:attrNameLst>
                                      </p:cBhvr>
                                      <p:to>
                                        <p:strVal val="visible"/>
                                      </p:to>
                                    </p:set>
                                    <p:anim calcmode="lin" valueType="num">
                                      <p:cBhvr additive="base">
                                        <p:cTn id="31" dur="500" fill="hold"/>
                                        <p:tgtEl>
                                          <p:spTgt spid="21504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1504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5043">
                                            <p:txEl>
                                              <p:pRg st="5" end="5"/>
                                            </p:txEl>
                                          </p:spTgt>
                                        </p:tgtEl>
                                        <p:attrNameLst>
                                          <p:attrName>style.visibility</p:attrName>
                                        </p:attrNameLst>
                                      </p:cBhvr>
                                      <p:to>
                                        <p:strVal val="visible"/>
                                      </p:to>
                                    </p:set>
                                    <p:anim calcmode="lin" valueType="num">
                                      <p:cBhvr additive="base">
                                        <p:cTn id="37" dur="500" fill="hold"/>
                                        <p:tgtEl>
                                          <p:spTgt spid="21504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1504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267803" y="220168"/>
            <a:ext cx="9144000" cy="1143000"/>
          </a:xfrm>
        </p:spPr>
        <p:txBody>
          <a:bodyPr/>
          <a:lstStyle/>
          <a:p>
            <a:pPr algn="ctr" eaLnBrk="1" hangingPunct="1"/>
            <a:r>
              <a:rPr lang="ar-JO" sz="3600" b="1" i="0" dirty="0">
                <a:latin typeface="Arial" panose="020B0604020202020204" pitchFamily="34" charset="0"/>
                <a:cs typeface="Arial" panose="020B0604020202020204" pitchFamily="34" charset="0"/>
              </a:rPr>
              <a:t>يعقوب 2: الإيمان يزيل التمييز</a:t>
            </a:r>
            <a:endParaRPr lang="en-US" sz="3600" b="1" i="0" dirty="0">
              <a:latin typeface="Arial" panose="020B0604020202020204" pitchFamily="34" charset="0"/>
              <a:cs typeface="Arial" panose="020B0604020202020204" pitchFamily="34" charset="0"/>
            </a:endParaRPr>
          </a:p>
        </p:txBody>
      </p:sp>
      <p:sp>
        <p:nvSpPr>
          <p:cNvPr id="216067" name="Rectangle 3"/>
          <p:cNvSpPr>
            <a:spLocks noGrp="1" noChangeArrowheads="1"/>
          </p:cNvSpPr>
          <p:nvPr>
            <p:ph type="body" idx="1"/>
          </p:nvPr>
        </p:nvSpPr>
        <p:spPr/>
        <p:txBody>
          <a:bodyPr/>
          <a:lstStyle/>
          <a:p>
            <a:pPr algn="r" rtl="1" eaLnBrk="1" hangingPunct="1"/>
            <a:r>
              <a:rPr lang="ar-JO" sz="2800" b="1" dirty="0">
                <a:latin typeface="Arial" panose="020B0604020202020204" pitchFamily="34" charset="0"/>
                <a:cs typeface="Arial" panose="020B0604020202020204" pitchFamily="34" charset="0"/>
              </a:rPr>
              <a:t>المحاباة المزدرية بإكرام الأغنياء واحتقار الفقراء</a:t>
            </a:r>
            <a:endParaRPr lang="en-GB" sz="2800" b="1" dirty="0">
              <a:latin typeface="Arial" panose="020B0604020202020204" pitchFamily="34" charset="0"/>
              <a:cs typeface="Arial" panose="020B0604020202020204" pitchFamily="34" charset="0"/>
            </a:endParaRPr>
          </a:p>
          <a:p>
            <a:pPr algn="r" rtl="1" eaLnBrk="1" hangingPunct="1"/>
            <a:r>
              <a:rPr lang="ar-JO" sz="2800" b="1" dirty="0">
                <a:latin typeface="Arial" panose="020B0604020202020204" pitchFamily="34" charset="0"/>
                <a:cs typeface="Arial" panose="020B0604020202020204" pitchFamily="34" charset="0"/>
              </a:rPr>
              <a:t>لا يكن لك طاعة جزئية للناموس</a:t>
            </a:r>
            <a:endParaRPr lang="en-GB" sz="2800" b="1" dirty="0">
              <a:latin typeface="Arial" panose="020B0604020202020204" pitchFamily="34" charset="0"/>
              <a:cs typeface="Arial" panose="020B0604020202020204" pitchFamily="34" charset="0"/>
            </a:endParaRPr>
          </a:p>
          <a:p>
            <a:pPr algn="r" rtl="1" eaLnBrk="1" hangingPunct="1"/>
            <a:r>
              <a:rPr lang="ar-JO" sz="2800" b="1" dirty="0">
                <a:latin typeface="Arial" panose="020B0604020202020204" pitchFamily="34" charset="0"/>
                <a:cs typeface="Arial" panose="020B0604020202020204" pitchFamily="34" charset="0"/>
              </a:rPr>
              <a:t>عدم الرحمة للأغنياء تحديداً: اكتناز الثروة واستغلال الفقراء</a:t>
            </a:r>
            <a:endParaRPr lang="en-GB"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01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additive="base">
                                        <p:cTn id="7" dur="500" fill="hold"/>
                                        <p:tgtEl>
                                          <p:spTgt spid="2160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60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6067">
                                            <p:txEl>
                                              <p:pRg st="1" end="1"/>
                                            </p:txEl>
                                          </p:spTgt>
                                        </p:tgtEl>
                                        <p:attrNameLst>
                                          <p:attrName>style.visibility</p:attrName>
                                        </p:attrNameLst>
                                      </p:cBhvr>
                                      <p:to>
                                        <p:strVal val="visible"/>
                                      </p:to>
                                    </p:set>
                                    <p:anim calcmode="lin" valueType="num">
                                      <p:cBhvr additive="base">
                                        <p:cTn id="13" dur="500" fill="hold"/>
                                        <p:tgtEl>
                                          <p:spTgt spid="2160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606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91334" y="142380"/>
            <a:ext cx="8839200" cy="1143000"/>
          </a:xfrm>
        </p:spPr>
        <p:txBody>
          <a:bodyPr/>
          <a:lstStyle/>
          <a:p>
            <a:pPr algn="ctr" eaLnBrk="1" hangingPunct="1"/>
            <a:r>
              <a:rPr lang="ar-JO" sz="3600" b="1" i="0" dirty="0">
                <a:latin typeface="Arial" panose="020B0604020202020204" pitchFamily="34" charset="0"/>
                <a:cs typeface="Arial" panose="020B0604020202020204" pitchFamily="34" charset="0"/>
              </a:rPr>
              <a:t>يعقوب 3: الإيمان يضبط اللسان</a:t>
            </a:r>
            <a:endParaRPr lang="en-US" sz="3600" b="1" i="0" dirty="0">
              <a:latin typeface="Arial" panose="020B0604020202020204" pitchFamily="34" charset="0"/>
              <a:cs typeface="Arial" panose="020B0604020202020204" pitchFamily="34" charset="0"/>
            </a:endParaRPr>
          </a:p>
        </p:txBody>
      </p:sp>
      <p:sp>
        <p:nvSpPr>
          <p:cNvPr id="217091"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اللسان الجامح له تأثير مدمر.</a:t>
            </a:r>
            <a:endParaRPr lang="en-GB" b="1" dirty="0">
              <a:latin typeface="Arial" panose="020B0604020202020204" pitchFamily="34" charset="0"/>
              <a:cs typeface="Arial" panose="020B0604020202020204" pitchFamily="34" charset="0"/>
            </a:endParaRPr>
          </a:p>
          <a:p>
            <a:pPr algn="r" rtl="1" eaLnBrk="1" hangingPunct="1"/>
            <a:r>
              <a:rPr lang="ar-JO" b="1" dirty="0">
                <a:latin typeface="Arial" panose="020B0604020202020204" pitchFamily="34" charset="0"/>
                <a:cs typeface="Arial" panose="020B0604020202020204" pitchFamily="34" charset="0"/>
              </a:rPr>
              <a:t>البركات واللعنات تنبع من نفس الفم.</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75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7091">
                                            <p:txEl>
                                              <p:pRg st="0" end="0"/>
                                            </p:txEl>
                                          </p:spTgt>
                                        </p:tgtEl>
                                        <p:attrNameLst>
                                          <p:attrName>style.visibility</p:attrName>
                                        </p:attrNameLst>
                                      </p:cBhvr>
                                      <p:to>
                                        <p:strVal val="visible"/>
                                      </p:to>
                                    </p:set>
                                    <p:anim calcmode="lin" valueType="num">
                                      <p:cBhvr additive="base">
                                        <p:cTn id="7" dur="500" fill="hold"/>
                                        <p:tgtEl>
                                          <p:spTgt spid="217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70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7091">
                                            <p:txEl>
                                              <p:pRg st="1" end="1"/>
                                            </p:txEl>
                                          </p:spTgt>
                                        </p:tgtEl>
                                        <p:attrNameLst>
                                          <p:attrName>style.visibility</p:attrName>
                                        </p:attrNameLst>
                                      </p:cBhvr>
                                      <p:to>
                                        <p:strVal val="visible"/>
                                      </p:to>
                                    </p:set>
                                    <p:anim calcmode="lin" valueType="num">
                                      <p:cBhvr additive="base">
                                        <p:cTn id="13" dur="500" fill="hold"/>
                                        <p:tgtEl>
                                          <p:spTgt spid="2170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709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1"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a:xfrm>
            <a:off x="307004" y="450547"/>
            <a:ext cx="8505691" cy="1143000"/>
          </a:xfrm>
        </p:spPr>
        <p:txBody>
          <a:bodyPr/>
          <a:lstStyle/>
          <a:p>
            <a:pPr algn="ctr" eaLnBrk="1" hangingPunct="1"/>
            <a:r>
              <a:rPr lang="ar-JO" sz="3600" b="1" i="0" dirty="0">
                <a:latin typeface="Arial" panose="020B0604020202020204" pitchFamily="34" charset="0"/>
                <a:cs typeface="Arial" panose="020B0604020202020204" pitchFamily="34" charset="0"/>
              </a:rPr>
              <a:t>يعقوب 4: الإيمان ينتج الحكمة</a:t>
            </a:r>
            <a:endParaRPr lang="en-US" sz="3600" b="1" i="0" dirty="0">
              <a:latin typeface="Arial" panose="020B0604020202020204" pitchFamily="34" charset="0"/>
              <a:cs typeface="Arial" panose="020B0604020202020204" pitchFamily="34" charset="0"/>
            </a:endParaRPr>
          </a:p>
        </p:txBody>
      </p:sp>
      <p:sp>
        <p:nvSpPr>
          <p:cNvPr id="218115"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الحكمة من المعرفة.</a:t>
            </a:r>
          </a:p>
          <a:p>
            <a:pPr algn="r" rtl="1" eaLnBrk="1" hangingPunct="1"/>
            <a:r>
              <a:rPr lang="ar-JO" b="1" dirty="0">
                <a:latin typeface="Arial" panose="020B0604020202020204" pitchFamily="34" charset="0"/>
                <a:cs typeface="Arial" panose="020B0604020202020204" pitchFamily="34" charset="0"/>
              </a:rPr>
              <a:t>الغيرة، الطموح الأناني والحكمة الشيطانية.</a:t>
            </a:r>
            <a:endParaRPr lang="en-GB" b="1" dirty="0">
              <a:latin typeface="Arial" panose="020B0604020202020204" pitchFamily="34" charset="0"/>
              <a:cs typeface="Arial" panose="020B0604020202020204" pitchFamily="34" charset="0"/>
            </a:endParaRPr>
          </a:p>
          <a:p>
            <a:pPr algn="r" rtl="1" eaLnBrk="1" hangingPunct="1"/>
            <a:r>
              <a:rPr lang="ar-JO" b="1" dirty="0">
                <a:latin typeface="Arial" panose="020B0604020202020204" pitchFamily="34" charset="0"/>
                <a:cs typeface="Arial" panose="020B0604020202020204" pitchFamily="34" charset="0"/>
              </a:rPr>
              <a:t>الحكمة من فوق.</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354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additive="base">
                                        <p:cTn id="7" dur="500" fill="hold"/>
                                        <p:tgtEl>
                                          <p:spTgt spid="2181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8115">
                                            <p:txEl>
                                              <p:pRg st="1" end="1"/>
                                            </p:txEl>
                                          </p:spTgt>
                                        </p:tgtEl>
                                        <p:attrNameLst>
                                          <p:attrName>style.visibility</p:attrName>
                                        </p:attrNameLst>
                                      </p:cBhvr>
                                      <p:to>
                                        <p:strVal val="visible"/>
                                      </p:to>
                                    </p:set>
                                    <p:anim calcmode="lin" valueType="num">
                                      <p:cBhvr additive="base">
                                        <p:cTn id="13" dur="500" fill="hold"/>
                                        <p:tgtEl>
                                          <p:spTgt spid="2181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81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8115">
                                            <p:txEl>
                                              <p:pRg st="2" end="2"/>
                                            </p:txEl>
                                          </p:spTgt>
                                        </p:tgtEl>
                                        <p:attrNameLst>
                                          <p:attrName>style.visibility</p:attrName>
                                        </p:attrNameLst>
                                      </p:cBhvr>
                                      <p:to>
                                        <p:strVal val="visible"/>
                                      </p:to>
                                    </p:set>
                                    <p:anim calcmode="lin" valueType="num">
                                      <p:cBhvr additive="base">
                                        <p:cTn id="19" dur="500" fill="hold"/>
                                        <p:tgtEl>
                                          <p:spTgt spid="2181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0" y="298147"/>
            <a:ext cx="9144000" cy="1143000"/>
          </a:xfrm>
        </p:spPr>
        <p:txBody>
          <a:bodyPr/>
          <a:lstStyle/>
          <a:p>
            <a:pPr algn="ctr" eaLnBrk="1" hangingPunct="1"/>
            <a:r>
              <a:rPr lang="ar-SA" sz="3600" b="1" i="0" dirty="0">
                <a:latin typeface="Arial" panose="020B0604020202020204" pitchFamily="34" charset="0"/>
                <a:cs typeface="Arial" panose="020B0604020202020204" pitchFamily="34" charset="0"/>
              </a:rPr>
              <a:t>يعقوب 4: الإيمان ي</a:t>
            </a:r>
            <a:r>
              <a:rPr lang="ar-JO" sz="3600" b="1" i="0" dirty="0">
                <a:latin typeface="Arial" panose="020B0604020202020204" pitchFamily="34" charset="0"/>
                <a:cs typeface="Arial" panose="020B0604020202020204" pitchFamily="34" charset="0"/>
              </a:rPr>
              <a:t>نتج</a:t>
            </a:r>
            <a:r>
              <a:rPr lang="ar-SA" sz="3600" b="1" i="0" dirty="0">
                <a:latin typeface="Arial" panose="020B0604020202020204" pitchFamily="34" charset="0"/>
                <a:cs typeface="Arial" panose="020B0604020202020204" pitchFamily="34" charset="0"/>
              </a:rPr>
              <a:t> التواضع والمودة بين المؤمنين</a:t>
            </a:r>
            <a:endParaRPr lang="en-US" sz="3600" b="1" i="0" dirty="0">
              <a:latin typeface="Arial" panose="020B0604020202020204" pitchFamily="34" charset="0"/>
              <a:cs typeface="Arial" panose="020B0604020202020204" pitchFamily="34" charset="0"/>
            </a:endParaRPr>
          </a:p>
        </p:txBody>
      </p:sp>
      <p:sp>
        <p:nvSpPr>
          <p:cNvPr id="219139" name="Rectangle 3"/>
          <p:cNvSpPr>
            <a:spLocks noGrp="1" noChangeArrowheads="1"/>
          </p:cNvSpPr>
          <p:nvPr>
            <p:ph type="body" idx="1"/>
          </p:nvPr>
        </p:nvSpPr>
        <p:spPr/>
        <p:txBody>
          <a:bodyPr/>
          <a:lstStyle/>
          <a:p>
            <a:pPr algn="just" rtl="1" eaLnBrk="1" hangingPunct="1"/>
            <a:r>
              <a:rPr lang="ar-JO" b="1" dirty="0">
                <a:latin typeface="Arial" panose="020B0604020202020204" pitchFamily="34" charset="0"/>
                <a:cs typeface="Arial" panose="020B0604020202020204" pitchFamily="34" charset="0"/>
              </a:rPr>
              <a:t>العواطف المضطربة وغير المقدسة.</a:t>
            </a:r>
          </a:p>
          <a:p>
            <a:pPr algn="just" rtl="1" eaLnBrk="1" hangingPunct="1"/>
            <a:r>
              <a:rPr lang="ar-JO" b="1" dirty="0">
                <a:latin typeface="Arial" panose="020B0604020202020204" pitchFamily="34" charset="0"/>
                <a:cs typeface="Arial" panose="020B0604020202020204" pitchFamily="34" charset="0"/>
              </a:rPr>
              <a:t>الصلوات غير المستجابة والدنيوية.</a:t>
            </a:r>
            <a:endParaRPr lang="en-GB" b="1" dirty="0">
              <a:latin typeface="Arial" panose="020B0604020202020204" pitchFamily="34" charset="0"/>
              <a:cs typeface="Arial" panose="020B0604020202020204" pitchFamily="34" charset="0"/>
            </a:endParaRPr>
          </a:p>
          <a:p>
            <a:pPr algn="just" rtl="1" eaLnBrk="1" hangingPunct="1"/>
            <a:r>
              <a:rPr lang="ar-JO" b="1" dirty="0">
                <a:latin typeface="Arial" panose="020B0604020202020204" pitchFamily="34" charset="0"/>
                <a:cs typeface="Arial" panose="020B0604020202020204" pitchFamily="34" charset="0"/>
              </a:rPr>
              <a:t>الكبرياء والعناد والنجاسة وازدواجية الفكر ونفاد الصبر.</a:t>
            </a:r>
            <a:endParaRPr lang="en-GB" b="1" dirty="0">
              <a:latin typeface="Arial" panose="020B0604020202020204" pitchFamily="34" charset="0"/>
              <a:cs typeface="Arial" panose="020B0604020202020204" pitchFamily="34" charset="0"/>
            </a:endParaRPr>
          </a:p>
          <a:p>
            <a:pPr algn="just" rtl="1" eaLnBrk="1" hangingPunct="1"/>
            <a:r>
              <a:rPr lang="ar-JO" b="1" dirty="0">
                <a:latin typeface="Arial" panose="020B0604020202020204" pitchFamily="34" charset="0"/>
                <a:cs typeface="Arial" panose="020B0604020202020204" pitchFamily="34" charset="0"/>
              </a:rPr>
              <a:t>الإفتراء والدينونة الظالمة.</a:t>
            </a:r>
            <a:endParaRPr lang="en-GB" b="1" dirty="0">
              <a:latin typeface="Arial" panose="020B0604020202020204" pitchFamily="34" charset="0"/>
              <a:cs typeface="Arial" panose="020B0604020202020204" pitchFamily="34" charset="0"/>
            </a:endParaRPr>
          </a:p>
          <a:p>
            <a:pPr eaLnBrk="1" hangingPunct="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97577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additive="base">
                                        <p:cTn id="7" dur="500" fill="hold"/>
                                        <p:tgtEl>
                                          <p:spTgt spid="2191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9139">
                                            <p:txEl>
                                              <p:pRg st="1" end="1"/>
                                            </p:txEl>
                                          </p:spTgt>
                                        </p:tgtEl>
                                        <p:attrNameLst>
                                          <p:attrName>style.visibility</p:attrName>
                                        </p:attrNameLst>
                                      </p:cBhvr>
                                      <p:to>
                                        <p:strVal val="visible"/>
                                      </p:to>
                                    </p:set>
                                    <p:anim calcmode="lin" valueType="num">
                                      <p:cBhvr additive="base">
                                        <p:cTn id="13" dur="500" fill="hold"/>
                                        <p:tgtEl>
                                          <p:spTgt spid="21913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1913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9139">
                                            <p:txEl>
                                              <p:pRg st="2" end="2"/>
                                            </p:txEl>
                                          </p:spTgt>
                                        </p:tgtEl>
                                        <p:attrNameLst>
                                          <p:attrName>style.visibility</p:attrName>
                                        </p:attrNameLst>
                                      </p:cBhvr>
                                      <p:to>
                                        <p:strVal val="visible"/>
                                      </p:to>
                                    </p:set>
                                    <p:anim calcmode="lin" valueType="num">
                                      <p:cBhvr additive="base">
                                        <p:cTn id="19" dur="500" fill="hold"/>
                                        <p:tgtEl>
                                          <p:spTgt spid="21913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1913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9139">
                                            <p:txEl>
                                              <p:pRg st="3" end="3"/>
                                            </p:txEl>
                                          </p:spTgt>
                                        </p:tgtEl>
                                        <p:attrNameLst>
                                          <p:attrName>style.visibility</p:attrName>
                                        </p:attrNameLst>
                                      </p:cBhvr>
                                      <p:to>
                                        <p:strVal val="visible"/>
                                      </p:to>
                                    </p:set>
                                    <p:anim calcmode="lin" valueType="num">
                                      <p:cBhvr additive="base">
                                        <p:cTn id="25" dur="500" fill="hold"/>
                                        <p:tgtEl>
                                          <p:spTgt spid="21913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1913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39" grpId="0" build="p"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381000" y="0"/>
            <a:ext cx="8458200" cy="1669774"/>
          </a:xfrm>
        </p:spPr>
        <p:txBody>
          <a:bodyPr/>
          <a:lstStyle/>
          <a:p>
            <a:pPr algn="ctr" eaLnBrk="1" hangingPunct="1"/>
            <a:r>
              <a:rPr lang="ar-JO" b="1" i="0" dirty="0">
                <a:latin typeface="Arial" panose="020B0604020202020204" pitchFamily="34" charset="0"/>
                <a:cs typeface="Arial" panose="020B0604020202020204" pitchFamily="34" charset="0"/>
              </a:rPr>
              <a:t>ح: يخلق الإيمان الإتكال على الله</a:t>
            </a:r>
            <a:br>
              <a:rPr lang="en-GB" b="1" i="0" dirty="0">
                <a:latin typeface="Arial" panose="020B0604020202020204" pitchFamily="34" charset="0"/>
                <a:cs typeface="Arial" panose="020B0604020202020204" pitchFamily="34" charset="0"/>
              </a:rPr>
            </a:br>
            <a:endParaRPr lang="en-US" b="1" i="0" dirty="0">
              <a:latin typeface="Arial" panose="020B0604020202020204" pitchFamily="34" charset="0"/>
              <a:cs typeface="Arial" panose="020B0604020202020204" pitchFamily="34" charset="0"/>
            </a:endParaRPr>
          </a:p>
        </p:txBody>
      </p:sp>
      <p:sp>
        <p:nvSpPr>
          <p:cNvPr id="220163" name="Rectangle 3"/>
          <p:cNvSpPr>
            <a:spLocks noGrp="1" noChangeArrowheads="1"/>
          </p:cNvSpPr>
          <p:nvPr>
            <p:ph type="body" idx="1"/>
          </p:nvPr>
        </p:nvSpPr>
        <p:spPr/>
        <p:txBody>
          <a:bodyPr/>
          <a:lstStyle/>
          <a:p>
            <a:pPr algn="just" rtl="1" eaLnBrk="1" hangingPunct="1"/>
            <a:r>
              <a:rPr lang="ar-JO" b="1" dirty="0">
                <a:latin typeface="Arial" panose="020B0604020202020204" pitchFamily="34" charset="0"/>
                <a:cs typeface="Arial" panose="020B0604020202020204" pitchFamily="34" charset="0"/>
              </a:rPr>
              <a:t>الإفتراض المسبق في التخطيط للأعمال المستقبلية.</a:t>
            </a:r>
            <a:endParaRPr lang="en-GB" b="1" dirty="0">
              <a:latin typeface="Arial" panose="020B0604020202020204" pitchFamily="34" charset="0"/>
              <a:cs typeface="Arial" panose="020B0604020202020204" pitchFamily="34" charset="0"/>
            </a:endParaRPr>
          </a:p>
          <a:p>
            <a:pPr algn="just" rtl="1" eaLnBrk="1" hangingPunct="1"/>
            <a:r>
              <a:rPr lang="ar-JO" b="1" dirty="0">
                <a:latin typeface="Arial" panose="020B0604020202020204" pitchFamily="34" charset="0"/>
                <a:cs typeface="Arial" panose="020B0604020202020204" pitchFamily="34" charset="0"/>
              </a:rPr>
              <a:t>إهمال المهمة المعروفة</a:t>
            </a:r>
          </a:p>
          <a:p>
            <a:pPr algn="just" eaLnBrk="1" hangingPunct="1"/>
            <a:endParaRPr lang="en-GB" b="1" dirty="0">
              <a:latin typeface="Arial" panose="020B0604020202020204" pitchFamily="34" charset="0"/>
              <a:cs typeface="Arial" panose="020B0604020202020204" pitchFamily="34" charset="0"/>
            </a:endParaRPr>
          </a:p>
          <a:p>
            <a:pPr eaLnBrk="1" hangingPunct="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729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0163">
                                            <p:txEl>
                                              <p:pRg st="0" end="0"/>
                                            </p:txEl>
                                          </p:spTgt>
                                        </p:tgtEl>
                                        <p:attrNameLst>
                                          <p:attrName>style.visibility</p:attrName>
                                        </p:attrNameLst>
                                      </p:cBhvr>
                                      <p:to>
                                        <p:strVal val="visible"/>
                                      </p:to>
                                    </p:set>
                                    <p:anim calcmode="lin" valueType="num">
                                      <p:cBhvr additive="base">
                                        <p:cTn id="7" dur="500" fill="hold"/>
                                        <p:tgtEl>
                                          <p:spTgt spid="2201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01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0163">
                                            <p:txEl>
                                              <p:pRg st="1" end="1"/>
                                            </p:txEl>
                                          </p:spTgt>
                                        </p:tgtEl>
                                        <p:attrNameLst>
                                          <p:attrName>style.visibility</p:attrName>
                                        </p:attrNameLst>
                                      </p:cBhvr>
                                      <p:to>
                                        <p:strVal val="visible"/>
                                      </p:to>
                                    </p:set>
                                    <p:anim calcmode="lin" valueType="num">
                                      <p:cBhvr additive="base">
                                        <p:cTn id="13" dur="500" fill="hold"/>
                                        <p:tgtEl>
                                          <p:spTgt spid="22016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016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build="p"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0" y="410817"/>
            <a:ext cx="9144000" cy="1258957"/>
          </a:xfrm>
        </p:spPr>
        <p:txBody>
          <a:bodyPr/>
          <a:lstStyle/>
          <a:p>
            <a:pPr algn="ctr" eaLnBrk="1" hangingPunct="1"/>
            <a:r>
              <a:rPr lang="ar-JO" b="1" i="0" dirty="0">
                <a:latin typeface="Arial" panose="020B0604020202020204" pitchFamily="34" charset="0"/>
                <a:cs typeface="Arial" panose="020B0604020202020204" pitchFamily="34" charset="0"/>
              </a:rPr>
              <a:t>خ: الإيمان من خلال الصلاة</a:t>
            </a:r>
            <a:endParaRPr lang="en-US" b="1" i="0" dirty="0">
              <a:latin typeface="Arial" panose="020B0604020202020204" pitchFamily="34" charset="0"/>
              <a:cs typeface="Arial" panose="020B0604020202020204" pitchFamily="34" charset="0"/>
            </a:endParaRPr>
          </a:p>
        </p:txBody>
      </p:sp>
      <p:sp>
        <p:nvSpPr>
          <p:cNvPr id="221187" name="Rectangle 3"/>
          <p:cNvSpPr>
            <a:spLocks noGrp="1" noChangeArrowheads="1"/>
          </p:cNvSpPr>
          <p:nvPr>
            <p:ph type="body" idx="1"/>
          </p:nvPr>
        </p:nvSpPr>
        <p:spPr/>
        <p:txBody>
          <a:bodyPr/>
          <a:lstStyle/>
          <a:p>
            <a:pPr algn="just" rtl="1" eaLnBrk="1" hangingPunct="1"/>
            <a:r>
              <a:rPr lang="ar-JO" b="1" dirty="0">
                <a:latin typeface="Arial" panose="020B0604020202020204" pitchFamily="34" charset="0"/>
                <a:cs typeface="Arial" panose="020B0604020202020204" pitchFamily="34" charset="0"/>
              </a:rPr>
              <a:t>في أوقات الشدة والمرض.</a:t>
            </a:r>
            <a:endParaRPr lang="en-GB" b="1" dirty="0">
              <a:latin typeface="Arial" panose="020B0604020202020204" pitchFamily="34" charset="0"/>
              <a:cs typeface="Arial" panose="020B0604020202020204" pitchFamily="34" charset="0"/>
            </a:endParaRPr>
          </a:p>
          <a:p>
            <a:pPr algn="just" rtl="1" eaLnBrk="1" hangingPunct="1"/>
            <a:r>
              <a:rPr lang="ar-JO" b="1" dirty="0">
                <a:latin typeface="Arial" panose="020B0604020202020204" pitchFamily="34" charset="0"/>
                <a:cs typeface="Arial" panose="020B0604020202020204" pitchFamily="34" charset="0"/>
              </a:rPr>
              <a:t>الإعتراف بالأخطاء والتشفع.</a:t>
            </a:r>
            <a:endParaRPr lang="en-GB" b="1" dirty="0">
              <a:latin typeface="Arial" panose="020B0604020202020204" pitchFamily="34" charset="0"/>
              <a:cs typeface="Arial" panose="020B0604020202020204" pitchFamily="34" charset="0"/>
            </a:endParaRPr>
          </a:p>
          <a:p>
            <a:pPr eaLnBrk="1" hangingPunct="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31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Effect transition="in" filter="blinds(horizontal)">
                                      <p:cBhvr>
                                        <p:cTn id="7" dur="500"/>
                                        <p:tgtEl>
                                          <p:spTgt spid="2211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1187">
                                            <p:txEl>
                                              <p:pRg st="1" end="1"/>
                                            </p:txEl>
                                          </p:spTgt>
                                        </p:tgtEl>
                                        <p:attrNameLst>
                                          <p:attrName>style.visibility</p:attrName>
                                        </p:attrNameLst>
                                      </p:cBhvr>
                                      <p:to>
                                        <p:strVal val="visible"/>
                                      </p:to>
                                    </p:set>
                                    <p:animEffect transition="in" filter="blinds(horizontal)">
                                      <p:cBhvr>
                                        <p:cTn id="12" dur="500"/>
                                        <p:tgtEl>
                                          <p:spTgt spid="2211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0" y="1007165"/>
            <a:ext cx="8458200" cy="1355035"/>
          </a:xfrm>
        </p:spPr>
        <p:txBody>
          <a:bodyPr/>
          <a:lstStyle/>
          <a:p>
            <a:pPr eaLnBrk="1" hangingPunct="1"/>
            <a:r>
              <a:rPr lang="ar-JO" sz="4000" b="1" i="0" dirty="0">
                <a:latin typeface="Arial" panose="020B0604020202020204" pitchFamily="34" charset="0"/>
                <a:cs typeface="Arial" panose="020B0604020202020204" pitchFamily="34" charset="0"/>
              </a:rPr>
              <a:t>د. الإيمان ينتج المحاسبية أمام المؤمنين الآخرين بالمسيح</a:t>
            </a:r>
            <a:r>
              <a:rPr lang="en-GB" sz="4000" b="1" i="0" dirty="0">
                <a:latin typeface="Arial" panose="020B0604020202020204" pitchFamily="34" charset="0"/>
                <a:cs typeface="Arial" panose="020B0604020202020204" pitchFamily="34" charset="0"/>
              </a:rPr>
              <a:t> </a:t>
            </a:r>
            <a:br>
              <a:rPr lang="en-GB" sz="4000" b="1" i="0" dirty="0">
                <a:latin typeface="Arial" panose="020B0604020202020204" pitchFamily="34" charset="0"/>
                <a:cs typeface="Arial" panose="020B0604020202020204" pitchFamily="34" charset="0"/>
              </a:rPr>
            </a:br>
            <a:endParaRPr lang="en-US" sz="4000" b="1" i="0" dirty="0">
              <a:latin typeface="Arial" panose="020B0604020202020204" pitchFamily="34" charset="0"/>
              <a:cs typeface="Arial" panose="020B0604020202020204" pitchFamily="34" charset="0"/>
            </a:endParaRPr>
          </a:p>
        </p:txBody>
      </p:sp>
      <p:sp>
        <p:nvSpPr>
          <p:cNvPr id="222211" name="Rectangle 3"/>
          <p:cNvSpPr>
            <a:spLocks noGrp="1" noChangeArrowheads="1"/>
          </p:cNvSpPr>
          <p:nvPr>
            <p:ph type="body" idx="1"/>
          </p:nvPr>
        </p:nvSpPr>
        <p:spPr/>
        <p:txBody>
          <a:bodyPr/>
          <a:lstStyle/>
          <a:p>
            <a:pPr algn="r" rtl="1" eaLnBrk="1" hangingPunct="1"/>
            <a:r>
              <a:rPr lang="ar-JO" b="1" dirty="0">
                <a:latin typeface="Arial" panose="020B0604020202020204" pitchFamily="34" charset="0"/>
                <a:cs typeface="Arial" panose="020B0604020202020204" pitchFamily="34" charset="0"/>
              </a:rPr>
              <a:t>استرداد الضال</a:t>
            </a:r>
            <a:endParaRPr lang="en-GB" b="1" dirty="0">
              <a:latin typeface="Arial" panose="020B0604020202020204" pitchFamily="34" charset="0"/>
              <a:cs typeface="Arial" panose="020B0604020202020204" pitchFamily="34" charset="0"/>
            </a:endParaRPr>
          </a:p>
          <a:p>
            <a:pPr eaLnBrk="1" hangingPunct="1">
              <a:buFontTx/>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7453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2211">
                                            <p:txEl>
                                              <p:pRg st="0" end="0"/>
                                            </p:txEl>
                                          </p:spTgt>
                                        </p:tgtEl>
                                        <p:attrNameLst>
                                          <p:attrName>style.visibility</p:attrName>
                                        </p:attrNameLst>
                                      </p:cBhvr>
                                      <p:to>
                                        <p:strVal val="visible"/>
                                      </p:to>
                                    </p:set>
                                    <p:animEffect transition="in" filter="blinds(horizontal)">
                                      <p:cBhvr>
                                        <p:cTn id="7" dur="500"/>
                                        <p:tgtEl>
                                          <p:spTgt spid="222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685800" y="0"/>
            <a:ext cx="7772400" cy="1656522"/>
          </a:xfrm>
        </p:spPr>
        <p:txBody>
          <a:bodyPr/>
          <a:lstStyle/>
          <a:p>
            <a:pPr algn="ctr" eaLnBrk="1" hangingPunct="1"/>
            <a:r>
              <a:rPr lang="ar-JO" b="1" i="0" dirty="0">
                <a:latin typeface="Arial" panose="020B0604020202020204" pitchFamily="34" charset="0"/>
                <a:cs typeface="Arial" panose="020B0604020202020204" pitchFamily="34" charset="0"/>
              </a:rPr>
              <a:t>ذ. انتصار الإيمان</a:t>
            </a:r>
            <a:endParaRPr lang="en-US" b="1" i="0" dirty="0">
              <a:latin typeface="Arial" panose="020B0604020202020204" pitchFamily="34" charset="0"/>
              <a:cs typeface="Arial" panose="020B0604020202020204" pitchFamily="34" charset="0"/>
            </a:endParaRPr>
          </a:p>
        </p:txBody>
      </p:sp>
      <p:sp>
        <p:nvSpPr>
          <p:cNvPr id="223235" name="Rectangle 3"/>
          <p:cNvSpPr>
            <a:spLocks noGrp="1" noChangeArrowheads="1"/>
          </p:cNvSpPr>
          <p:nvPr>
            <p:ph type="body" idx="1"/>
          </p:nvPr>
        </p:nvSpPr>
        <p:spPr/>
        <p:txBody>
          <a:bodyPr/>
          <a:lstStyle/>
          <a:p>
            <a:pPr algn="just" rtl="1" eaLnBrk="1" hangingPunct="1">
              <a:lnSpc>
                <a:spcPct val="90000"/>
              </a:lnSpc>
            </a:pPr>
            <a:r>
              <a:rPr lang="ar-JO" sz="2400" b="1" dirty="0">
                <a:latin typeface="Arial" panose="020B0604020202020204" pitchFamily="34" charset="0"/>
                <a:cs typeface="Arial" panose="020B0604020202020204" pitchFamily="34" charset="0"/>
              </a:rPr>
              <a:t>صبورين وثابتين غير متذمرين بعضهم على بعض.</a:t>
            </a:r>
            <a:endParaRPr lang="en-GB" sz="2400" b="1" dirty="0">
              <a:latin typeface="Arial" panose="020B0604020202020204" pitchFamily="34" charset="0"/>
              <a:cs typeface="Arial" panose="020B0604020202020204" pitchFamily="34" charset="0"/>
            </a:endParaRPr>
          </a:p>
          <a:p>
            <a:pPr algn="just" rtl="1" eaLnBrk="1" hangingPunct="1">
              <a:lnSpc>
                <a:spcPct val="90000"/>
              </a:lnSpc>
            </a:pPr>
            <a:r>
              <a:rPr lang="ar-JO" sz="2400" b="1" dirty="0">
                <a:latin typeface="Arial" panose="020B0604020202020204" pitchFamily="34" charset="0"/>
                <a:cs typeface="Arial" panose="020B0604020202020204" pitchFamily="34" charset="0"/>
              </a:rPr>
              <a:t>اتباع مثال الأنبياء وأيوب في التحمل بصبر.</a:t>
            </a:r>
            <a:endParaRPr lang="en-GB" sz="2400" b="1" dirty="0">
              <a:latin typeface="Arial" panose="020B0604020202020204" pitchFamily="34" charset="0"/>
              <a:cs typeface="Arial" panose="020B0604020202020204" pitchFamily="34" charset="0"/>
            </a:endParaRPr>
          </a:p>
          <a:p>
            <a:pPr algn="just" rtl="1" eaLnBrk="1" hangingPunct="1">
              <a:lnSpc>
                <a:spcPct val="90000"/>
              </a:lnSpc>
            </a:pPr>
            <a:r>
              <a:rPr lang="ar-JO" sz="2400" b="1" dirty="0">
                <a:latin typeface="Arial" panose="020B0604020202020204" pitchFamily="34" charset="0"/>
                <a:cs typeface="Arial" panose="020B0604020202020204" pitchFamily="34" charset="0"/>
              </a:rPr>
              <a:t>ضبط النفس ضد شرور اللسان (القسم / التجديف).</a:t>
            </a:r>
            <a:endParaRPr lang="en-GB" sz="2400" b="1" dirty="0">
              <a:latin typeface="Arial" panose="020B0604020202020204" pitchFamily="34" charset="0"/>
              <a:cs typeface="Arial" panose="020B0604020202020204" pitchFamily="34" charset="0"/>
            </a:endParaRPr>
          </a:p>
          <a:p>
            <a:pPr algn="just" rtl="1" eaLnBrk="1" hangingPunct="1">
              <a:lnSpc>
                <a:spcPct val="90000"/>
              </a:lnSpc>
            </a:pPr>
            <a:r>
              <a:rPr lang="ar-JO" sz="2400" b="1" dirty="0">
                <a:latin typeface="Arial" panose="020B0604020202020204" pitchFamily="34" charset="0"/>
                <a:cs typeface="Arial" panose="020B0604020202020204" pitchFamily="34" charset="0"/>
              </a:rPr>
              <a:t>ثمر السلوك.</a:t>
            </a:r>
            <a:endParaRPr lang="en-GB" sz="2400" b="1" dirty="0">
              <a:latin typeface="Arial" panose="020B0604020202020204" pitchFamily="34" charset="0"/>
              <a:cs typeface="Arial" panose="020B0604020202020204" pitchFamily="34" charset="0"/>
            </a:endParaRPr>
          </a:p>
          <a:p>
            <a:pPr algn="just" rtl="1" eaLnBrk="1" hangingPunct="1">
              <a:lnSpc>
                <a:spcPct val="90000"/>
              </a:lnSpc>
            </a:pPr>
            <a:r>
              <a:rPr lang="en-GB" sz="2400" b="1" dirty="0">
                <a:latin typeface="Arial" panose="020B0604020202020204" pitchFamily="34" charset="0"/>
                <a:cs typeface="Arial" panose="020B0604020202020204" pitchFamily="34" charset="0"/>
              </a:rPr>
              <a:t>- </a:t>
            </a:r>
            <a:r>
              <a:rPr lang="ar-JO" sz="2400" b="1" dirty="0">
                <a:latin typeface="Arial" panose="020B0604020202020204" pitchFamily="34" charset="0"/>
                <a:cs typeface="Arial" panose="020B0604020202020204" pitchFamily="34" charset="0"/>
              </a:rPr>
              <a:t>المحصول الثمين: البركات التي ترافق مجيء الرب</a:t>
            </a:r>
          </a:p>
          <a:p>
            <a:pPr marL="0" indent="0" algn="just" eaLnBrk="1" hangingPunct="1">
              <a:lnSpc>
                <a:spcPct val="90000"/>
              </a:lnSpc>
              <a:buNone/>
            </a:pPr>
            <a:endParaRPr lang="en-GB" sz="2400" b="1" dirty="0">
              <a:latin typeface="Arial" panose="020B0604020202020204" pitchFamily="34" charset="0"/>
              <a:cs typeface="Arial" panose="020B0604020202020204" pitchFamily="34" charset="0"/>
            </a:endParaRPr>
          </a:p>
          <a:p>
            <a:pPr algn="just" rtl="1" eaLnBrk="1" hangingPunct="1">
              <a:lnSpc>
                <a:spcPct val="90000"/>
              </a:lnSpc>
            </a:pPr>
            <a:r>
              <a:rPr lang="ar-JO" sz="2400" b="1" dirty="0">
                <a:latin typeface="Arial" panose="020B0604020202020204" pitchFamily="34" charset="0"/>
                <a:cs typeface="Arial" panose="020B0604020202020204" pitchFamily="34" charset="0"/>
              </a:rPr>
              <a:t> - شفقة الرب ورحمته</a:t>
            </a:r>
            <a:endParaRPr lang="en-GB" sz="2400" b="1" dirty="0">
              <a:latin typeface="Arial" panose="020B0604020202020204" pitchFamily="34" charset="0"/>
              <a:cs typeface="Arial" panose="020B0604020202020204" pitchFamily="34" charset="0"/>
            </a:endParaRPr>
          </a:p>
          <a:p>
            <a:pPr eaLnBrk="1" hangingPunct="1">
              <a:lnSpc>
                <a:spcPct val="90000"/>
              </a:lnSpc>
            </a:pP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8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23235">
                                            <p:txEl>
                                              <p:pRg st="0" end="0"/>
                                            </p:txEl>
                                          </p:spTgt>
                                        </p:tgtEl>
                                        <p:attrNameLst>
                                          <p:attrName>style.visibility</p:attrName>
                                        </p:attrNameLst>
                                      </p:cBhvr>
                                      <p:to>
                                        <p:strVal val="visible"/>
                                      </p:to>
                                    </p:set>
                                    <p:animEffect transition="in" filter="checkerboard(across)">
                                      <p:cBhvr>
                                        <p:cTn id="7" dur="500"/>
                                        <p:tgtEl>
                                          <p:spTgt spid="223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23235">
                                            <p:txEl>
                                              <p:pRg st="1" end="1"/>
                                            </p:txEl>
                                          </p:spTgt>
                                        </p:tgtEl>
                                        <p:attrNameLst>
                                          <p:attrName>style.visibility</p:attrName>
                                        </p:attrNameLst>
                                      </p:cBhvr>
                                      <p:to>
                                        <p:strVal val="visible"/>
                                      </p:to>
                                    </p:set>
                                    <p:animEffect transition="in" filter="checkerboard(across)">
                                      <p:cBhvr>
                                        <p:cTn id="12" dur="500"/>
                                        <p:tgtEl>
                                          <p:spTgt spid="2232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23235">
                                            <p:txEl>
                                              <p:pRg st="2" end="2"/>
                                            </p:txEl>
                                          </p:spTgt>
                                        </p:tgtEl>
                                        <p:attrNameLst>
                                          <p:attrName>style.visibility</p:attrName>
                                        </p:attrNameLst>
                                      </p:cBhvr>
                                      <p:to>
                                        <p:strVal val="visible"/>
                                      </p:to>
                                    </p:set>
                                    <p:animEffect transition="in" filter="checkerboard(across)">
                                      <p:cBhvr>
                                        <p:cTn id="17" dur="500"/>
                                        <p:tgtEl>
                                          <p:spTgt spid="2232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23235">
                                            <p:txEl>
                                              <p:pRg st="3" end="3"/>
                                            </p:txEl>
                                          </p:spTgt>
                                        </p:tgtEl>
                                        <p:attrNameLst>
                                          <p:attrName>style.visibility</p:attrName>
                                        </p:attrNameLst>
                                      </p:cBhvr>
                                      <p:to>
                                        <p:strVal val="visible"/>
                                      </p:to>
                                    </p:set>
                                    <p:animEffect transition="in" filter="checkerboard(across)">
                                      <p:cBhvr>
                                        <p:cTn id="22" dur="500"/>
                                        <p:tgtEl>
                                          <p:spTgt spid="2232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223235">
                                            <p:txEl>
                                              <p:pRg st="4" end="4"/>
                                            </p:txEl>
                                          </p:spTgt>
                                        </p:tgtEl>
                                        <p:attrNameLst>
                                          <p:attrName>style.visibility</p:attrName>
                                        </p:attrNameLst>
                                      </p:cBhvr>
                                      <p:to>
                                        <p:strVal val="visible"/>
                                      </p:to>
                                    </p:set>
                                    <p:animEffect transition="in" filter="checkerboard(across)">
                                      <p:cBhvr>
                                        <p:cTn id="27" dur="500"/>
                                        <p:tgtEl>
                                          <p:spTgt spid="2232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223235">
                                            <p:txEl>
                                              <p:pRg st="6" end="6"/>
                                            </p:txEl>
                                          </p:spTgt>
                                        </p:tgtEl>
                                        <p:attrNameLst>
                                          <p:attrName>style.visibility</p:attrName>
                                        </p:attrNameLst>
                                      </p:cBhvr>
                                      <p:to>
                                        <p:strVal val="visible"/>
                                      </p:to>
                                    </p:set>
                                    <p:animEffect transition="in" filter="checkerboard(across)">
                                      <p:cBhvr>
                                        <p:cTn id="32" dur="500"/>
                                        <p:tgtEl>
                                          <p:spTgt spid="2232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5" grpId="0" build="p"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28600" y="609600"/>
            <a:ext cx="8915400" cy="489441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defTabSz="914400" fontAlgn="base">
              <a:spcBef>
                <a:spcPct val="50000"/>
              </a:spcBef>
              <a:spcAft>
                <a:spcPct val="0"/>
              </a:spcAft>
              <a:defRPr/>
            </a:pPr>
            <a:r>
              <a:rPr lang="ar-JO" sz="3200" b="1" dirty="0">
                <a:solidFill>
                  <a:srgbClr val="FFFFFF"/>
                </a:solidFill>
                <a:latin typeface="Arial" panose="020B0604020202020204" pitchFamily="34" charset="0"/>
                <a:ea typeface="ＭＳ Ｐゴシック" charset="0"/>
                <a:cs typeface="Arial" panose="020B0604020202020204" pitchFamily="34" charset="0"/>
              </a:rPr>
              <a:t>التصالبية</a:t>
            </a:r>
            <a:endParaRPr lang="en-US" sz="3200" b="1" dirty="0">
              <a:solidFill>
                <a:srgbClr val="000000"/>
              </a:solidFill>
              <a:latin typeface="Arial" panose="020B0604020202020204" pitchFamily="34" charset="0"/>
              <a:ea typeface="ＭＳ Ｐゴシック" charset="0"/>
              <a:cs typeface="Arial" panose="020B0604020202020204" pitchFamily="34" charset="0"/>
            </a:endParaRPr>
          </a:p>
          <a:p>
            <a:pPr defTabSz="914400" fontAlgn="base">
              <a:spcBef>
                <a:spcPct val="5000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الصبر والمثابرة في التجارب والإغراءات (1)</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1"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الغني يظهر المحاباة (2: 1-13)</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2"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يظهر الإيمان بالله من خلال الأعمال (2: 14-26)</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3"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سوء استخدام اللسان (3: 1-12)</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4"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الحكمة البشرية مقابل الحكمة الإلهية (3: 13-18)</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4"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الصداقة البشرية مقابل الصداقة الإلهية (4: 1-10)</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3"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سوء استخدام اللسان (4: 11-12)</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2"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الإيمان بخطط وبرامج الإنسان الشخصية (4: 13-16)</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lvl="1" defTabSz="914400" fontAlgn="base">
              <a:lnSpc>
                <a:spcPct val="125000"/>
              </a:lnSpc>
              <a:spcBef>
                <a:spcPct val="0"/>
              </a:spcBef>
              <a:spcAft>
                <a:spcPct val="0"/>
              </a:spcAft>
              <a:defRPr/>
            </a:pPr>
            <a:r>
              <a:rPr lang="ar-JO" sz="2200" b="1" dirty="0">
                <a:solidFill>
                  <a:srgbClr val="FFFFFF"/>
                </a:solidFill>
                <a:latin typeface="Arial" panose="020B0604020202020204" pitchFamily="34" charset="0"/>
                <a:ea typeface="ＭＳ Ｐゴシック" charset="0"/>
                <a:cs typeface="Arial" panose="020B0604020202020204" pitchFamily="34" charset="0"/>
              </a:rPr>
              <a:t>الغني يظلم الفقير (5: 1-6)</a:t>
            </a:r>
            <a:endParaRPr lang="en-US" sz="2200" b="1" dirty="0">
              <a:solidFill>
                <a:srgbClr val="FFFFFF"/>
              </a:solidFill>
              <a:latin typeface="Arial" panose="020B0604020202020204" pitchFamily="34" charset="0"/>
              <a:ea typeface="ＭＳ Ｐゴシック" charset="0"/>
              <a:cs typeface="Arial" panose="020B0604020202020204" pitchFamily="34" charset="0"/>
            </a:endParaRPr>
          </a:p>
          <a:p>
            <a:pPr defTabSz="914400" fontAlgn="base">
              <a:lnSpc>
                <a:spcPct val="125000"/>
              </a:lnSpc>
              <a:spcBef>
                <a:spcPct val="0"/>
              </a:spcBef>
              <a:spcAft>
                <a:spcPct val="0"/>
              </a:spcAft>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الصبر والمثابرة في الألم والصلاة (5: 7-20)</a:t>
            </a:r>
            <a:r>
              <a:rPr lang="en-US" b="1" dirty="0">
                <a:solidFill>
                  <a:srgbClr val="FFFFFF"/>
                </a:solidFill>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97557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F0A6682-D35F-47AB-8796-B04C2F3FF1A7}"/>
              </a:ext>
            </a:extLst>
          </p:cNvPr>
          <p:cNvPicPr>
            <a:picLocks noChangeAspect="1"/>
          </p:cNvPicPr>
          <p:nvPr/>
        </p:nvPicPr>
        <p:blipFill rotWithShape="1">
          <a:blip r:embed="rId4">
            <a:extLst>
              <a:ext uri="{28A0092B-C50C-407E-A947-70E740481C1C}">
                <a14:useLocalDpi xmlns:a14="http://schemas.microsoft.com/office/drawing/2010/main" val="0"/>
              </a:ext>
            </a:extLst>
          </a:blip>
          <a:srcRect l="18227"/>
          <a:stretch/>
        </p:blipFill>
        <p:spPr>
          <a:xfrm>
            <a:off x="165100" y="128104"/>
            <a:ext cx="8813800" cy="6601791"/>
          </a:xfrm>
          <a:prstGeom prst="rect">
            <a:avLst/>
          </a:prstGeom>
          <a:ln w="228600" cap="sq" cmpd="thickThin">
            <a:solidFill>
              <a:srgbClr val="000000"/>
            </a:solidFill>
            <a:prstDash val="solid"/>
            <a:miter lim="800000"/>
          </a:ln>
          <a:effectLst>
            <a:innerShdw blurRad="76200">
              <a:srgbClr val="000000"/>
            </a:innerShdw>
          </a:effectLst>
        </p:spPr>
      </p:pic>
      <p:grpSp>
        <p:nvGrpSpPr>
          <p:cNvPr id="21" name="Group 20">
            <a:extLst>
              <a:ext uri="{FF2B5EF4-FFF2-40B4-BE49-F238E27FC236}">
                <a16:creationId xmlns:a16="http://schemas.microsoft.com/office/drawing/2014/main" id="{57667F16-C726-4F7F-93E8-850FF006A6FB}"/>
              </a:ext>
            </a:extLst>
          </p:cNvPr>
          <p:cNvGrpSpPr/>
          <p:nvPr/>
        </p:nvGrpSpPr>
        <p:grpSpPr>
          <a:xfrm rot="21032649">
            <a:off x="535731" y="1194734"/>
            <a:ext cx="2148987" cy="2061395"/>
            <a:chOff x="863433" y="413084"/>
            <a:chExt cx="2540000" cy="2438399"/>
          </a:xfrm>
        </p:grpSpPr>
        <p:sp>
          <p:nvSpPr>
            <p:cNvPr id="20" name="Oval 19">
              <a:extLst>
                <a:ext uri="{FF2B5EF4-FFF2-40B4-BE49-F238E27FC236}">
                  <a16:creationId xmlns:a16="http://schemas.microsoft.com/office/drawing/2014/main" id="{291C8C64-133A-4981-A5A1-0448FFF0B5A7}"/>
                </a:ext>
              </a:extLst>
            </p:cNvPr>
            <p:cNvSpPr/>
            <p:nvPr/>
          </p:nvSpPr>
          <p:spPr>
            <a:xfrm>
              <a:off x="936959" y="457200"/>
              <a:ext cx="2466474" cy="23621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56A0C7DB-86B4-4E2E-BDAD-31DDA702E94A}"/>
                </a:ext>
              </a:extLst>
            </p:cNvPr>
            <p:cNvSpPr/>
            <p:nvPr/>
          </p:nvSpPr>
          <p:spPr>
            <a:xfrm>
              <a:off x="863433" y="413084"/>
              <a:ext cx="2540000" cy="2438399"/>
            </a:xfrm>
            <a:prstGeom prst="ellipse">
              <a:avLst/>
            </a:prstGeom>
            <a:blipFill>
              <a:blip r:embed="rId5"/>
              <a:stretch>
                <a:fillRect/>
              </a:stretch>
            </a:blip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643F38F1-8C61-4F27-9248-FA2B5DB0DCED}"/>
              </a:ext>
            </a:extLst>
          </p:cNvPr>
          <p:cNvSpPr txBox="1"/>
          <p:nvPr/>
        </p:nvSpPr>
        <p:spPr>
          <a:xfrm>
            <a:off x="165100" y="176290"/>
            <a:ext cx="88138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600" b="1" cap="all" dirty="0">
                <a:ln w="12700" cmpd="sng">
                  <a:solidFill>
                    <a:prstClr val="black"/>
                  </a:solidFill>
                  <a:prstDash val="solid"/>
                </a:ln>
                <a:solidFill>
                  <a:srgbClr val="00B0F0"/>
                </a:solidFill>
                <a:effectLst>
                  <a:reflection blurRad="12700" stA="28000" endPos="45000" dist="1000" dir="5400000" sy="-100000" algn="bl" rotWithShape="0"/>
                </a:effectLst>
                <a:latin typeface="Arial" panose="020B0604020202020204" pitchFamily="34" charset="0"/>
                <a:cs typeface="Arial" panose="020B0604020202020204" pitchFamily="34" charset="0"/>
              </a:rPr>
              <a:t>اللسان يؤثر (3: 3-4)</a:t>
            </a:r>
            <a:endParaRPr kumimoji="0" lang="en-US" sz="36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59429E9E-D24A-49F1-88E0-EC23CD132BD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000" b="99333" l="10000" r="90000">
                        <a14:foregroundMark x1="53333" y1="12667" x2="60000" y2="12667"/>
                        <a14:foregroundMark x1="55333" y1="6222" x2="64667" y2="6222"/>
                        <a14:foregroundMark x1="49667" y1="92889" x2="47000" y2="99333"/>
                      </a14:backgroundRemoval>
                    </a14:imgEffect>
                  </a14:imgLayer>
                </a14:imgProps>
              </a:ext>
              <a:ext uri="{28A0092B-C50C-407E-A947-70E740481C1C}">
                <a14:useLocalDpi xmlns:a14="http://schemas.microsoft.com/office/drawing/2010/main" val="0"/>
              </a:ext>
            </a:extLst>
          </a:blip>
          <a:srcRect l="22672" r="18662" b="18319"/>
          <a:stretch/>
        </p:blipFill>
        <p:spPr>
          <a:xfrm>
            <a:off x="232588" y="4574328"/>
            <a:ext cx="1142690" cy="238643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2952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edge">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Text Box 2"/>
          <p:cNvSpPr txBox="1">
            <a:spLocks noChangeArrowheads="1"/>
          </p:cNvSpPr>
          <p:nvPr/>
        </p:nvSpPr>
        <p:spPr bwMode="auto">
          <a:xfrm>
            <a:off x="609600" y="838200"/>
            <a:ext cx="8001000" cy="4524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600" b="1" dirty="0">
                <a:latin typeface="Arial" panose="020B0604020202020204" pitchFamily="34" charset="0"/>
                <a:cs typeface="Arial" panose="020B0604020202020204" pitchFamily="34" charset="0"/>
              </a:rPr>
              <a:t>1: 1-18</a:t>
            </a:r>
            <a:r>
              <a:rPr lang="en-US"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مدعوون للفرح</a:t>
            </a:r>
            <a:endParaRPr lang="en-US" sz="36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1</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تحية يعقوب</a:t>
            </a:r>
            <a:endParaRPr lang="en-US" altLang="ja-JP"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2-12</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التجارب</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13-18</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الإغراءات والعطايا الصالحة</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لا ينبغي أن يُنظر إلى الإستجابات للتجارب على أنها ضيقات بل امتحانات، فالتجارب من الخارج والإغراءات من الداخل، لا تتناسب مع المؤمن الذي يقف في الحق من الله العالي. قلب الإنسان هو مصدر الخطية، أما الله فهو مصدر كل خير، الحل للتجربة هو وجود علاقة وثيقة مع الله وطاعة كلمة الحق.</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462757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Text Box 2"/>
          <p:cNvSpPr txBox="1">
            <a:spLocks noChangeArrowheads="1"/>
          </p:cNvSpPr>
          <p:nvPr/>
        </p:nvSpPr>
        <p:spPr bwMode="auto">
          <a:xfrm>
            <a:off x="457200" y="838200"/>
            <a:ext cx="83820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200" b="1" dirty="0">
                <a:latin typeface="Arial" panose="020B0604020202020204" pitchFamily="34" charset="0"/>
                <a:cs typeface="Arial" panose="020B0604020202020204" pitchFamily="34" charset="0"/>
              </a:rPr>
              <a:t>1: 19-27</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حياة البر التي يطلبها الله</a:t>
            </a:r>
            <a:endParaRPr lang="en-US" sz="32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19-21</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كن مسرعاً في الإستماع</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22-25</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افعل ما تقوله الكلمة</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1: 26-27</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مارس الديانة الطاهرة</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ينبغي أن يكون التحذير الثلاثي أعلاه هو الرد المناسب على تجارب الحياة، يجب علينا أن نقبل كلمة الله بأن نكون سريعين في الإصغاء، تصرف بناءً على كلمة الله والتزم بها من خلال الممارسة المستمرة، يجب أن تكون ديانتنا هي ديانة الخير الفاعل وليس مجرد كلام.</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690922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Text Box 2"/>
          <p:cNvSpPr txBox="1">
            <a:spLocks noChangeArrowheads="1"/>
          </p:cNvSpPr>
          <p:nvPr/>
        </p:nvSpPr>
        <p:spPr bwMode="auto">
          <a:xfrm>
            <a:off x="609600" y="838200"/>
            <a:ext cx="8001000" cy="32316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600" b="1" dirty="0">
                <a:latin typeface="Arial" panose="020B0604020202020204" pitchFamily="34" charset="0"/>
                <a:cs typeface="Arial" panose="020B0604020202020204" pitchFamily="34" charset="0"/>
              </a:rPr>
              <a:t>2: 1-13</a:t>
            </a:r>
            <a:r>
              <a:rPr lang="en-US"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سلامة الإيمان</a:t>
            </a:r>
            <a:endParaRPr lang="en-US" sz="36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2: 1-7</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المحاباة تناقض الإيمان</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2: 8-13</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المحاباة تخرق الناموس الذي يتبعه أهل الإيمان</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كانت هناك تناقضات بين المؤمنين، لقد فشلوا في التصرف كما ينبغي، إنه يدين موقف المحاباة، ويدعوهم إلى إظهار المجاملة والمحبة والرحمة والإنصاف للجميع.</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624557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Text Box 2"/>
          <p:cNvSpPr txBox="1">
            <a:spLocks noChangeArrowheads="1"/>
          </p:cNvSpPr>
          <p:nvPr/>
        </p:nvSpPr>
        <p:spPr bwMode="auto">
          <a:xfrm>
            <a:off x="533400" y="457200"/>
            <a:ext cx="8001000" cy="4955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600" b="1" dirty="0">
                <a:latin typeface="Arial" panose="020B0604020202020204" pitchFamily="34" charset="0"/>
                <a:cs typeface="Arial" panose="020B0604020202020204" pitchFamily="34" charset="0"/>
              </a:rPr>
              <a:t>3: 1-12</a:t>
            </a:r>
            <a:r>
              <a:rPr lang="en-US"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ضبط ما نقول</a:t>
            </a:r>
            <a:endParaRPr lang="en-US" sz="36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3: 1-2</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الموضوع العام: التواضع</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3: 2-5</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الموضوع الذي تم التركيز عليه: التأثير الحاسم لللسان</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3: 5-12</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المخاطر المحددة للسان</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من الإيمان الباطل ينتقل يعقوب إلى لغو الكلام، المسيحي الناضج لا يتكلم بكلمات مهملة، ويجب على المعلمين المسيحيين بشكل خاص أن يحذروا من الكلمات المتهورة لأنهم سيدانون بشكل أكثر صرامة. يجب أن يكون هناك اتساق في كلامنا، إذ لا ينبغي أن نمدح ونلعن بفم واحد، علينا أن نتحدث الكلمات الصحيحة.</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02693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Text Box 2"/>
          <p:cNvSpPr txBox="1">
            <a:spLocks noChangeArrowheads="1"/>
          </p:cNvSpPr>
          <p:nvPr/>
        </p:nvSpPr>
        <p:spPr bwMode="auto">
          <a:xfrm>
            <a:off x="457200" y="685800"/>
            <a:ext cx="8305800" cy="40318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200" b="1" dirty="0">
                <a:latin typeface="Arial" panose="020B0604020202020204" pitchFamily="34" charset="0"/>
                <a:cs typeface="Arial" panose="020B0604020202020204" pitchFamily="34" charset="0"/>
              </a:rPr>
              <a:t>3: 13-4: 12</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الروحانية من الله</a:t>
            </a:r>
            <a:endParaRPr lang="en-US" sz="32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3: 13-18</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من هو حكيم بينكم؟</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4: 1-3</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ما الذي يسبب الخصومات بينكم؟</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4: 4-12</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ألا تعرفون الإختيار الذي يجب اتخاذه؟</a:t>
            </a:r>
            <a:endParaRPr lang="en-US" altLang="ja-JP"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تأتي الكلمات الصحيحة من الأفكار الصحيحة، وتأتي الحكمة الحقيقية من الله في الأعلى؛ الحكمة العالمية هي من الشيطان. تنشأ المعارك والمشاجرات من اتباع الحكمة الدنيوية، ويدعوهم يعقوب إلى اختيار الله بدلاً من العالم؛ لتنقية القلب والخضوع لله بكل تواضع.</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102224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Text Box 2"/>
          <p:cNvSpPr txBox="1">
            <a:spLocks noChangeArrowheads="1"/>
          </p:cNvSpPr>
          <p:nvPr/>
        </p:nvSpPr>
        <p:spPr bwMode="auto">
          <a:xfrm>
            <a:off x="533400" y="609600"/>
            <a:ext cx="80010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200" b="1" dirty="0">
                <a:latin typeface="Arial" panose="020B0604020202020204" pitchFamily="34" charset="0"/>
                <a:cs typeface="Arial" panose="020B0604020202020204" pitchFamily="34" charset="0"/>
              </a:rPr>
              <a:t>4: 13-5: 11</a:t>
            </a:r>
            <a:r>
              <a:rPr lang="en-US" sz="3200" b="1" dirty="0">
                <a:latin typeface="Arial" panose="020B0604020202020204" pitchFamily="34" charset="0"/>
                <a:cs typeface="Arial" panose="020B0604020202020204" pitchFamily="34" charset="0"/>
              </a:rPr>
              <a:t> 	</a:t>
            </a:r>
            <a:r>
              <a:rPr lang="ar-JO" sz="3200" b="1" dirty="0">
                <a:latin typeface="Arial" panose="020B0604020202020204" pitchFamily="34" charset="0"/>
                <a:cs typeface="Arial" panose="020B0604020202020204" pitchFamily="34" charset="0"/>
              </a:rPr>
              <a:t>الصبر إلى مجيء الرب</a:t>
            </a:r>
            <a:endParaRPr lang="en-US" altLang="ja-JP" sz="32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4: 13-17</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لا تكن متعجرفاً</a:t>
            </a:r>
            <a:endParaRPr lang="en-US" altLang="ja-JP"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5: 1-6</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لا تكن مادياً</a:t>
            </a:r>
            <a:endParaRPr lang="en-US" altLang="ja-JP"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5: 7-11</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بدلاً من ذلك، كن صبوراً</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يشير يعقوب إلى افتخارهم بالغطرسة والعقلية الراقية، الغطرسة في برامجها الواثقة من نفسها، وخطط العمل المتمركزة حول الذات. الأغنياء يستغلون الفقراء وينغمسون في الترف. إن عدم اليقين وقصر الحياة البشرية يجب أن يقودنا إلى الإعتماد المتواضع على إرادة الله. ويدعوهم إلى المثابرة كما في الأمثلة العظيمة للأنبياء وأيوب.</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70664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Text Box 2"/>
          <p:cNvSpPr txBox="1">
            <a:spLocks noChangeArrowheads="1"/>
          </p:cNvSpPr>
          <p:nvPr/>
        </p:nvSpPr>
        <p:spPr bwMode="auto">
          <a:xfrm>
            <a:off x="381000" y="838200"/>
            <a:ext cx="8610600"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pPr>
            <a:r>
              <a:rPr lang="ar-JO" sz="3600" b="1" dirty="0">
                <a:latin typeface="Arial" panose="020B0604020202020204" pitchFamily="34" charset="0"/>
                <a:cs typeface="Arial" panose="020B0604020202020204" pitchFamily="34" charset="0"/>
              </a:rPr>
              <a:t>5: 12-20</a:t>
            </a:r>
            <a:r>
              <a:rPr lang="en-US" sz="3600" b="1" dirty="0">
                <a:latin typeface="Arial" panose="020B0604020202020204" pitchFamily="34" charset="0"/>
                <a:cs typeface="Arial" panose="020B0604020202020204" pitchFamily="34" charset="0"/>
              </a:rPr>
              <a:t>	    </a:t>
            </a:r>
            <a:r>
              <a:rPr lang="ar-JO" sz="3600" b="1" dirty="0">
                <a:latin typeface="Arial" panose="020B0604020202020204" pitchFamily="34" charset="0"/>
                <a:cs typeface="Arial" panose="020B0604020202020204" pitchFamily="34" charset="0"/>
              </a:rPr>
              <a:t>التعليمات الشاملة</a:t>
            </a:r>
            <a:endParaRPr lang="en-US" sz="36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5: 12</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لا تحلف</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5: 13-18</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بدلاً من ذلك، صلِّ</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r>
              <a:rPr lang="ar-JO" sz="2800" b="1" dirty="0">
                <a:latin typeface="Arial" panose="020B0604020202020204" pitchFamily="34" charset="0"/>
                <a:cs typeface="Arial" panose="020B0604020202020204" pitchFamily="34" charset="0"/>
              </a:rPr>
              <a:t>5: 19-20</a:t>
            </a:r>
            <a:r>
              <a:rPr lang="en-US" sz="2800" b="1" dirty="0">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استمروا في إعادة بعضكم البعض إلى الحق</a:t>
            </a:r>
            <a:endParaRPr lang="en-US" sz="2800" b="1" dirty="0">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latin typeface="Arial" panose="020B0604020202020204" pitchFamily="34" charset="0"/>
              <a:cs typeface="Arial" panose="020B0604020202020204" pitchFamily="34" charset="0"/>
            </a:endParaRPr>
          </a:p>
          <a:p>
            <a:pPr algn="r" defTabSz="914400" fontAlgn="base">
              <a:spcBef>
                <a:spcPct val="0"/>
              </a:spcBef>
              <a:spcAft>
                <a:spcPct val="0"/>
              </a:spcAft>
            </a:pPr>
            <a:r>
              <a:rPr lang="ar-JO" sz="2800" b="1" dirty="0">
                <a:latin typeface="Arial" panose="020B0604020202020204" pitchFamily="34" charset="0"/>
                <a:cs typeface="Arial" panose="020B0604020202020204" pitchFamily="34" charset="0"/>
              </a:rPr>
              <a:t>يجب أن يدفعنا مجيء الرب إلى عدم القسم بفارغ الصبر، بل إلى أن نكون صادقين ومباشرين في كلامنا. يجب أن يكون التسبيح والصلاة هو تركيزنا بينما ننتظر مجيء الرب، إن أحد أعظم إرضاءات الإيمان التي تظهر في أعمال المحبة هو إعادة الأخ المرتد إلى الحق.</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00508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60" name="Picture 4" descr="out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602310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1000" fill="hold"/>
                                        <p:tgtEl>
                                          <p:spTgt spid="19460"/>
                                        </p:tgtEl>
                                        <p:attrNameLst>
                                          <p:attrName>ppt_w</p:attrName>
                                        </p:attrNameLst>
                                      </p:cBhvr>
                                      <p:tavLst>
                                        <p:tav tm="0">
                                          <p:val>
                                            <p:fltVal val="0"/>
                                          </p:val>
                                        </p:tav>
                                        <p:tav tm="100000">
                                          <p:val>
                                            <p:strVal val="#ppt_w"/>
                                          </p:val>
                                        </p:tav>
                                      </p:tavLst>
                                    </p:anim>
                                    <p:anim calcmode="lin" valueType="num">
                                      <p:cBhvr>
                                        <p:cTn id="8" dur="1000" fill="hold"/>
                                        <p:tgtEl>
                                          <p:spTgt spid="19460"/>
                                        </p:tgtEl>
                                        <p:attrNameLst>
                                          <p:attrName>ppt_h</p:attrName>
                                        </p:attrNameLst>
                                      </p:cBhvr>
                                      <p:tavLst>
                                        <p:tav tm="0">
                                          <p:val>
                                            <p:fltVal val="0"/>
                                          </p:val>
                                        </p:tav>
                                        <p:tav tm="100000">
                                          <p:val>
                                            <p:strVal val="#ppt_h"/>
                                          </p:val>
                                        </p:tav>
                                      </p:tavLst>
                                    </p:anim>
                                    <p:anim calcmode="lin" valueType="num">
                                      <p:cBhvr>
                                        <p:cTn id="9" dur="1000" fill="hold"/>
                                        <p:tgtEl>
                                          <p:spTgt spid="1946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46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83434A-85DC-C193-C011-940FFEF20BAF}"/>
              </a:ext>
            </a:extLst>
          </p:cNvPr>
          <p:cNvSpPr/>
          <p:nvPr/>
        </p:nvSpPr>
        <p:spPr bwMode="auto">
          <a:xfrm>
            <a:off x="1338470" y="1630017"/>
            <a:ext cx="6294781" cy="357808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0" b="1" u="none" strike="noStrike" cap="none" normalizeH="0" baseline="0" dirty="0">
                <a:ln>
                  <a:noFill/>
                </a:ln>
                <a:solidFill>
                  <a:schemeClr val="bg1">
                    <a:lumMod val="20000"/>
                    <a:lumOff val="80000"/>
                  </a:schemeClr>
                </a:solidFill>
                <a:effectLst/>
                <a:latin typeface="Arial" panose="020B0604020202020204" pitchFamily="34" charset="0"/>
                <a:cs typeface="Arial" panose="020B0604020202020204" pitchFamily="34" charset="0"/>
              </a:rPr>
              <a:t>ا</a:t>
            </a:r>
            <a:r>
              <a:rPr kumimoji="0" lang="ar-JO" sz="20000" b="1" u="none" strike="noStrike" cap="none" normalizeH="0" baseline="0" dirty="0">
                <a:ln>
                  <a:noFill/>
                </a:ln>
                <a:solidFill>
                  <a:srgbClr val="FF0000"/>
                </a:solidFill>
                <a:effectLst/>
                <a:latin typeface="Arial" panose="020B0604020202020204" pitchFamily="34" charset="0"/>
                <a:cs typeface="Arial" panose="020B0604020202020204" pitchFamily="34" charset="0"/>
              </a:rPr>
              <a:t>ل</a:t>
            </a:r>
            <a:r>
              <a:rPr kumimoji="0" lang="ar-JO" sz="20000" b="1" u="none" strike="noStrike" cap="none" normalizeH="0" baseline="0" dirty="0">
                <a:ln>
                  <a:noFill/>
                </a:ln>
                <a:solidFill>
                  <a:srgbClr val="FFC000"/>
                </a:solidFill>
                <a:effectLst/>
                <a:latin typeface="Arial" panose="020B0604020202020204" pitchFamily="34" charset="0"/>
                <a:cs typeface="Arial" panose="020B0604020202020204" pitchFamily="34" charset="0"/>
              </a:rPr>
              <a:t>ن</a:t>
            </a:r>
            <a:r>
              <a:rPr kumimoji="0" lang="ar-JO" sz="20000" b="1" u="none" strike="noStrike" cap="none" normalizeH="0" baseline="0" dirty="0">
                <a:ln>
                  <a:noFill/>
                </a:ln>
                <a:solidFill>
                  <a:srgbClr val="00B050"/>
                </a:solidFill>
                <a:effectLst/>
                <a:latin typeface="Arial" panose="020B0604020202020204" pitchFamily="34" charset="0"/>
                <a:cs typeface="Arial" panose="020B0604020202020204" pitchFamily="34" charset="0"/>
              </a:rPr>
              <a:t>ه</a:t>
            </a:r>
            <a:r>
              <a:rPr kumimoji="0" lang="ar-JO" sz="20000" b="1" u="none" strike="noStrike" cap="none" normalizeH="0" baseline="0" dirty="0">
                <a:ln>
                  <a:noFill/>
                </a:ln>
                <a:solidFill>
                  <a:srgbClr val="0070C0"/>
                </a:solidFill>
                <a:effectLst/>
                <a:latin typeface="Arial" panose="020B0604020202020204" pitchFamily="34" charset="0"/>
                <a:cs typeface="Arial" panose="020B0604020202020204" pitchFamily="34" charset="0"/>
              </a:rPr>
              <a:t>ا</a:t>
            </a:r>
            <a:r>
              <a:rPr kumimoji="0" lang="ar-JO" sz="20000" b="1" u="none" strike="noStrike" cap="none" normalizeH="0" baseline="0" dirty="0">
                <a:ln>
                  <a:noFill/>
                </a:ln>
                <a:solidFill>
                  <a:srgbClr val="B70403"/>
                </a:solidFill>
                <a:effectLst/>
                <a:latin typeface="Arial" panose="020B0604020202020204" pitchFamily="34" charset="0"/>
                <a:cs typeface="Arial" panose="020B0604020202020204" pitchFamily="34" charset="0"/>
              </a:rPr>
              <a:t>ي</a:t>
            </a:r>
            <a:r>
              <a:rPr kumimoji="0" lang="ar-JO" sz="20000" b="1" u="none" strike="noStrike" cap="none" normalizeH="0" baseline="0" dirty="0">
                <a:ln>
                  <a:noFill/>
                </a:ln>
                <a:solidFill>
                  <a:schemeClr val="tx2">
                    <a:lumMod val="50000"/>
                  </a:schemeClr>
                </a:solidFill>
                <a:effectLst/>
                <a:latin typeface="Arial" panose="020B0604020202020204" pitchFamily="34" charset="0"/>
                <a:cs typeface="Arial" panose="020B0604020202020204" pitchFamily="34" charset="0"/>
              </a:rPr>
              <a:t>ة</a:t>
            </a:r>
            <a:endParaRPr kumimoji="0" lang="en-US" sz="20000" b="1" u="none" strike="noStrike" cap="none" normalizeH="0" baseline="0" dirty="0">
              <a:ln>
                <a:noFill/>
              </a:ln>
              <a:solidFill>
                <a:schemeClr val="tx2">
                  <a:lumMod val="50000"/>
                </a:schemeClr>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29606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7" name="Text Box 2"/>
          <p:cNvSpPr txBox="1">
            <a:spLocks noChangeArrowheads="1"/>
          </p:cNvSpPr>
          <p:nvPr/>
        </p:nvSpPr>
        <p:spPr bwMode="auto">
          <a:xfrm>
            <a:off x="311949" y="110080"/>
            <a:ext cx="8656580" cy="4647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ar-JO" sz="2800" b="1" dirty="0">
                <a:solidFill>
                  <a:srgbClr val="EBF25A"/>
                </a:solidFill>
                <a:latin typeface="Arial" panose="020B0604020202020204" pitchFamily="34" charset="0"/>
                <a:cs typeface="Arial" panose="020B0604020202020204" pitchFamily="34" charset="0"/>
              </a:rPr>
              <a:t>التشابه الظاهري بين يعقوب و1 بطرس</a:t>
            </a:r>
            <a:endParaRPr lang="en-US" sz="2800" b="1" dirty="0">
              <a:solidFill>
                <a:srgbClr val="EBF25A"/>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sz="2800" b="1" dirty="0">
              <a:solidFill>
                <a:srgbClr val="EBF25A"/>
              </a:solidFill>
              <a:latin typeface="Arial" panose="020B0604020202020204" pitchFamily="34" charset="0"/>
              <a:cs typeface="Arial" panose="020B0604020202020204" pitchFamily="34" charset="0"/>
            </a:endParaRPr>
          </a:p>
          <a:p>
            <a:pPr algn="r" defTabSz="914400" rtl="1"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يحتوي كل من يعقوب وبطرس الأولى على إشارات متطابقة في العهد القديم (أش 40: 6-8؛ أم 10: 12)، ونصائح للتجارب (يع 1: 2؛ 4: 6-7، 10؛ 1 بط 1: 6؛ 5: 5- 6)، ومقاومة إبليس (يع 4: 7؛ 1 بط 5: 8-9). هناك ثلاثة تفسيرات محتملة قدمها كريستميكر.</a:t>
            </a:r>
            <a:endParaRPr lang="en-US" b="1" dirty="0">
              <a:solidFill>
                <a:srgbClr val="FFFFFF"/>
              </a:solidFill>
              <a:latin typeface="Arial" panose="020B0604020202020204" pitchFamily="34" charset="0"/>
              <a:cs typeface="Arial" panose="020B0604020202020204" pitchFamily="34" charset="0"/>
            </a:endParaRPr>
          </a:p>
          <a:p>
            <a:pPr algn="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1. كلاهما مأخوذان من مصدر أصلي معروف.</a:t>
            </a:r>
          </a:p>
          <a:p>
            <a:pPr algn="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2. أحدهما كتب أولاً والآخر نسخ عنه.</a:t>
            </a:r>
          </a:p>
          <a:p>
            <a:pPr algn="r" defTabSz="914400" fontAlgn="base">
              <a:spcBef>
                <a:spcPct val="0"/>
              </a:spcBef>
              <a:spcAft>
                <a:spcPct val="0"/>
              </a:spcAft>
            </a:pPr>
            <a:r>
              <a:rPr lang="ar-JO" b="1" dirty="0">
                <a:solidFill>
                  <a:srgbClr val="FFFFFF"/>
                </a:solidFill>
                <a:latin typeface="Arial" panose="020B0604020202020204" pitchFamily="34" charset="0"/>
                <a:cs typeface="Arial" panose="020B0604020202020204" pitchFamily="34" charset="0"/>
              </a:rPr>
              <a:t>3. اشترك كل من يعقوب وبطرس في ميراث ثقافي مشترك كما شاركا نظرات متشابهة.</a:t>
            </a:r>
            <a:endParaRPr lang="en-US" b="1" dirty="0">
              <a:solidFill>
                <a:srgbClr val="FFFFFF"/>
              </a:solidFill>
              <a:latin typeface="Arial" panose="020B0604020202020204" pitchFamily="34" charset="0"/>
              <a:cs typeface="Arial" panose="020B0604020202020204" pitchFamily="34" charset="0"/>
            </a:endParaRPr>
          </a:p>
          <a:p>
            <a:pPr defTabSz="914400" fontAlgn="base">
              <a:spcBef>
                <a:spcPct val="0"/>
              </a:spcBef>
              <a:spcAft>
                <a:spcPct val="0"/>
              </a:spcAft>
            </a:pPr>
            <a:endParaRPr lang="en-US" b="1" dirty="0">
              <a:solidFill>
                <a:srgbClr val="FFFFFF"/>
              </a:solidFill>
              <a:latin typeface="Arial" panose="020B0604020202020204" pitchFamily="34" charset="0"/>
              <a:cs typeface="Arial" panose="020B0604020202020204" pitchFamily="34" charset="0"/>
            </a:endParaRPr>
          </a:p>
          <a:p>
            <a:pPr algn="r" defTabSz="914400" fontAlgn="base">
              <a:spcBef>
                <a:spcPct val="0"/>
              </a:spcBef>
              <a:spcAft>
                <a:spcPct val="0"/>
              </a:spcAft>
              <a:buFont typeface="Arial" panose="020B0604020202020204" pitchFamily="34" charset="0"/>
              <a:buChar char="•"/>
            </a:pPr>
            <a:r>
              <a:rPr lang="ar-JO" b="1" dirty="0">
                <a:solidFill>
                  <a:srgbClr val="FFFFFF"/>
                </a:solidFill>
                <a:latin typeface="Arial" panose="020B0604020202020204" pitchFamily="34" charset="0"/>
                <a:cs typeface="Arial" panose="020B0604020202020204" pitchFamily="34" charset="0"/>
              </a:rPr>
              <a:t>على الأغلب أن يعقوب هي الرسالة الأقدم حيث أنها أقصر ومكتوبة لجمهور يهودي في  حين أن بطرس يكتب للمؤمنين الأمميين.</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306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B7E0C28-04B1-4ABC-AAEE-EC612DDC59B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2059" r="9633"/>
          <a:stretch/>
        </p:blipFill>
        <p:spPr>
          <a:xfrm flipH="1">
            <a:off x="152400" y="152400"/>
            <a:ext cx="8802252" cy="6553200"/>
          </a:xfrm>
          <a:prstGeom prst="rect">
            <a:avLst/>
          </a:prstGeom>
          <a:ln w="2286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5F579231-3D77-4437-ABED-8BA4525E34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520" r="11269"/>
          <a:stretch/>
        </p:blipFill>
        <p:spPr>
          <a:xfrm rot="223418">
            <a:off x="427985" y="1025951"/>
            <a:ext cx="1911568" cy="1890089"/>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11" name="TextBox 10">
            <a:extLst>
              <a:ext uri="{FF2B5EF4-FFF2-40B4-BE49-F238E27FC236}">
                <a16:creationId xmlns:a16="http://schemas.microsoft.com/office/drawing/2014/main" id="{A90565E7-5A91-4BBE-AFE1-1F9F9AB2ED35}"/>
              </a:ext>
            </a:extLst>
          </p:cNvPr>
          <p:cNvSpPr txBox="1"/>
          <p:nvPr/>
        </p:nvSpPr>
        <p:spPr>
          <a:xfrm>
            <a:off x="0" y="176290"/>
            <a:ext cx="911592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srgbClr val="8E0000"/>
                  </a:solidFill>
                  <a:prstDash val="solid"/>
                </a:ln>
                <a:solidFill>
                  <a:srgbClr val="FF2F2F"/>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اللسان يؤثر (3: 3-4)</a:t>
            </a:r>
          </a:p>
        </p:txBody>
      </p:sp>
      <p:pic>
        <p:nvPicPr>
          <p:cNvPr id="13" name="Picture 12">
            <a:extLst>
              <a:ext uri="{FF2B5EF4-FFF2-40B4-BE49-F238E27FC236}">
                <a16:creationId xmlns:a16="http://schemas.microsoft.com/office/drawing/2014/main" id="{7D4456B0-957B-4552-8A0E-E0B248B1A71A}"/>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6222" b="98444" l="10000" r="90000">
                        <a14:foregroundMark x1="58333" y1="6444" x2="48000" y2="6889"/>
                        <a14:foregroundMark x1="50333" y1="92889" x2="47333" y2="98444"/>
                      </a14:backgroundRemoval>
                    </a14:imgEffect>
                  </a14:imgLayer>
                </a14:imgProps>
              </a:ext>
              <a:ext uri="{28A0092B-C50C-407E-A947-70E740481C1C}">
                <a14:useLocalDpi xmlns:a14="http://schemas.microsoft.com/office/drawing/2010/main" val="0"/>
              </a:ext>
            </a:extLst>
          </a:blip>
          <a:srcRect b="13006"/>
          <a:stretch/>
        </p:blipFill>
        <p:spPr>
          <a:xfrm>
            <a:off x="7391400" y="4724400"/>
            <a:ext cx="1752600" cy="2287004"/>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8E689C84-7489-4E9F-B37D-A4720E2237D8}"/>
              </a:ext>
            </a:extLst>
          </p:cNvPr>
          <p:cNvSpPr/>
          <p:nvPr/>
        </p:nvSpPr>
        <p:spPr>
          <a:xfrm rot="20871791">
            <a:off x="2684475" y="4565185"/>
            <a:ext cx="685800" cy="242442"/>
          </a:xfrm>
          <a:prstGeom prst="rect">
            <a:avLst/>
          </a:prstGeom>
          <a:solidFill>
            <a:schemeClr val="tx1">
              <a:lumMod val="95000"/>
              <a:lumOff val="5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18429980"/>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edge">
                                      <p:cBhvr>
                                        <p:cTn id="1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
            <a:ext cx="7772400" cy="1470025"/>
          </a:xfrm>
        </p:spPr>
        <p:txBody>
          <a:bodyPr/>
          <a:lstStyle/>
          <a:p>
            <a:pPr eaLnBrk="1" hangingPunct="1">
              <a:defRPr/>
            </a:pPr>
            <a:r>
              <a:rPr lang="ar-JO" sz="6600" dirty="0">
                <a:latin typeface="Arial" panose="020B0604020202020204" pitchFamily="34" charset="0"/>
                <a:cs typeface="Arial" panose="020B0604020202020204" pitchFamily="34" charset="0"/>
              </a:rPr>
              <a:t>رسالة يعقوب</a:t>
            </a:r>
            <a:endParaRPr lang="en-US" sz="6600" dirty="0">
              <a:latin typeface="Arial" panose="020B0604020202020204" pitchFamily="34" charset="0"/>
              <a:cs typeface="Arial" panose="020B0604020202020204" pitchFamily="34" charset="0"/>
            </a:endParaRPr>
          </a:p>
        </p:txBody>
      </p:sp>
      <p:pic>
        <p:nvPicPr>
          <p:cNvPr id="902146" name="Picture 3" descr="tit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57400" y="1447800"/>
            <a:ext cx="4648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8" name="Rectangle 4"/>
          <p:cNvSpPr>
            <a:spLocks noGrp="1" noChangeArrowheads="1"/>
          </p:cNvSpPr>
          <p:nvPr>
            <p:ph type="subTitle" idx="1"/>
          </p:nvPr>
        </p:nvSpPr>
        <p:spPr>
          <a:xfrm>
            <a:off x="1219200" y="4419600"/>
            <a:ext cx="6400800" cy="1905000"/>
          </a:xfrm>
        </p:spPr>
        <p:txBody>
          <a:bodyPr/>
          <a:lstStyle/>
          <a:p>
            <a:pPr rtl="1" eaLnBrk="1" hangingPunct="1">
              <a:lnSpc>
                <a:spcPct val="80000"/>
              </a:lnSpc>
              <a:buFont typeface="Wingdings" charset="0"/>
              <a:buNone/>
              <a:defRPr/>
            </a:pPr>
            <a:r>
              <a:rPr lang="ar-JO"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تقديم كل من:</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rtl="1" eaLnBrk="1" hangingPunct="1">
              <a:lnSpc>
                <a:spcPct val="80000"/>
              </a:lnSpc>
              <a:buFont typeface="Wingdings" charset="0"/>
              <a:buNone/>
              <a:defRPr/>
            </a:pPr>
            <a:r>
              <a:rPr lang="ar-JO" sz="2400" b="1" dirty="0">
                <a:latin typeface="Arial" panose="020B0604020202020204" pitchFamily="34" charset="0"/>
                <a:cs typeface="Arial" panose="020B0604020202020204" pitchFamily="34" charset="0"/>
              </a:rPr>
              <a:t>أندي وي ليو </a:t>
            </a:r>
          </a:p>
          <a:p>
            <a:pPr rtl="1" eaLnBrk="1" hangingPunct="1">
              <a:lnSpc>
                <a:spcPct val="80000"/>
              </a:lnSpc>
              <a:buFont typeface="Wingdings" charset="0"/>
              <a:buNone/>
              <a:defRPr/>
            </a:pPr>
            <a:r>
              <a:rPr lang="ar-JO" sz="2400" b="1" dirty="0">
                <a:latin typeface="Arial" panose="020B0604020202020204" pitchFamily="34" charset="0"/>
                <a:cs typeface="Arial" panose="020B0604020202020204" pitchFamily="34" charset="0"/>
              </a:rPr>
              <a:t>مالكوم جوه</a:t>
            </a:r>
            <a:endParaRPr lang="en-US" sz="2400" b="1" dirty="0">
              <a:latin typeface="Arial" panose="020B0604020202020204" pitchFamily="34" charset="0"/>
              <a:cs typeface="Arial" panose="020B0604020202020204" pitchFamily="34" charset="0"/>
            </a:endParaRPr>
          </a:p>
          <a:p>
            <a:pPr rtl="1" eaLnBrk="1" hangingPunct="1">
              <a:lnSpc>
                <a:spcPct val="80000"/>
              </a:lnSpc>
              <a:buFont typeface="Wingdings" charset="0"/>
              <a:buNone/>
              <a:defRPr/>
            </a:pPr>
            <a:r>
              <a:rPr lang="ar-JO" sz="2400" b="1" dirty="0">
                <a:latin typeface="Arial" panose="020B0604020202020204" pitchFamily="34" charset="0"/>
                <a:cs typeface="Arial" panose="020B0604020202020204" pitchFamily="34" charset="0"/>
              </a:rPr>
              <a:t>ريموند أنج</a:t>
            </a:r>
            <a:endParaRPr lang="en-US" sz="2400" b="1" dirty="0">
              <a:latin typeface="Arial" panose="020B0604020202020204" pitchFamily="34" charset="0"/>
              <a:cs typeface="Arial" panose="020B0604020202020204" pitchFamily="34" charset="0"/>
            </a:endParaRPr>
          </a:p>
          <a:p>
            <a:pPr rtl="1" eaLnBrk="1" hangingPunct="1">
              <a:lnSpc>
                <a:spcPct val="80000"/>
              </a:lnSpc>
              <a:buFont typeface="Wingdings" charset="0"/>
              <a:buNone/>
              <a:defRPr/>
            </a:pPr>
            <a:r>
              <a:rPr lang="ar-JO" sz="2400" b="1" dirty="0">
                <a:latin typeface="Arial" panose="020B0604020202020204" pitchFamily="34" charset="0"/>
                <a:cs typeface="Arial" panose="020B0604020202020204" pitchFamily="34" charset="0"/>
              </a:rPr>
              <a:t>يو جي يون</a:t>
            </a:r>
            <a:endParaRPr lang="en-US" sz="2400" b="1" dirty="0">
              <a:latin typeface="Arial" panose="020B0604020202020204" pitchFamily="34" charset="0"/>
              <a:cs typeface="Arial" panose="020B0604020202020204" pitchFamily="34" charset="0"/>
            </a:endParaRPr>
          </a:p>
        </p:txBody>
      </p:sp>
      <p:sp>
        <p:nvSpPr>
          <p:cNvPr id="118789" name="Text Box 5"/>
          <p:cNvSpPr txBox="1">
            <a:spLocks noChangeArrowheads="1"/>
          </p:cNvSpPr>
          <p:nvPr/>
        </p:nvSpPr>
        <p:spPr bwMode="auto">
          <a:xfrm>
            <a:off x="2124075" y="6491288"/>
            <a:ext cx="7019925" cy="366712"/>
          </a:xfrm>
          <a:prstGeom prst="rect">
            <a:avLst/>
          </a:prstGeom>
          <a:gradFill rotWithShape="1">
            <a:gsLst>
              <a:gs pos="0">
                <a:srgbClr val="FF5050"/>
              </a:gs>
              <a:gs pos="100000">
                <a:srgbClr val="FF5050">
                  <a:gamma/>
                  <a:shade val="46275"/>
                  <a:invGamma/>
                </a:srgbClr>
              </a:gs>
            </a:gsLst>
            <a:path path="shape">
              <a:fillToRect l="50000" t="50000" r="50000" b="50000"/>
            </a:path>
          </a:gradFill>
          <a:ln w="9525">
            <a:noFill/>
            <a:miter lim="800000"/>
            <a:headEnd/>
            <a:tailEnd/>
          </a:ln>
          <a:effectLst/>
        </p:spPr>
        <p:txBody>
          <a:bodyPr anchor="ct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defRPr/>
            </a:pPr>
            <a:r>
              <a:rPr lang="ar-JO"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عرض تقديمي للدكتور ريك جريفيث، كلية الكتاب المقدس في سنغافورة</a:t>
            </a:r>
            <a:endParaRPr lang="en-US" sz="1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23136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cenic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1" name="Rectangle 3"/>
          <p:cNvSpPr>
            <a:spLocks noGrp="1" noChangeArrowheads="1"/>
          </p:cNvSpPr>
          <p:nvPr>
            <p:ph type="ctrTitle"/>
          </p:nvPr>
        </p:nvSpPr>
        <p:spPr>
          <a:xfrm>
            <a:off x="1066800" y="2857500"/>
            <a:ext cx="7772400" cy="1143000"/>
          </a:xfrm>
        </p:spPr>
        <p:txBody>
          <a:bodyPr/>
          <a:lstStyle/>
          <a:p>
            <a:pPr eaLnBrk="1" hangingPunct="1"/>
            <a:r>
              <a:rPr lang="ar-JO" sz="4800" b="1" i="0" dirty="0">
                <a:latin typeface="Arial" panose="020B0604020202020204" pitchFamily="34" charset="0"/>
                <a:cs typeface="Arial" panose="020B0604020202020204" pitchFamily="34" charset="0"/>
              </a:rPr>
              <a:t>رسالة يعقوب</a:t>
            </a:r>
            <a:endParaRPr lang="en-US" sz="4800" b="1" i="0" dirty="0">
              <a:latin typeface="Arial" panose="020B0604020202020204" pitchFamily="34" charset="0"/>
              <a:cs typeface="Arial" panose="020B0604020202020204" pitchFamily="34" charset="0"/>
            </a:endParaRPr>
          </a:p>
        </p:txBody>
      </p:sp>
      <p:sp>
        <p:nvSpPr>
          <p:cNvPr id="227332" name="Rectangle 4"/>
          <p:cNvSpPr>
            <a:spLocks noGrp="1" noChangeArrowheads="1"/>
          </p:cNvSpPr>
          <p:nvPr>
            <p:ph type="subTitle" idx="1"/>
          </p:nvPr>
        </p:nvSpPr>
        <p:spPr>
          <a:xfrm>
            <a:off x="-533400" y="5105400"/>
            <a:ext cx="6400800" cy="1752600"/>
          </a:xfrm>
        </p:spPr>
        <p:txBody>
          <a:bodyPr/>
          <a:lstStyle/>
          <a:p>
            <a:pPr eaLnBrk="1" hangingPunct="1"/>
            <a:r>
              <a:rPr lang="ar-JO" sz="2400" b="1" dirty="0">
                <a:latin typeface="Arial" panose="020B0604020202020204" pitchFamily="34" charset="0"/>
                <a:cs typeface="Arial" panose="020B0604020202020204" pitchFamily="34" charset="0"/>
              </a:rPr>
              <a:t>تقديم</a:t>
            </a:r>
            <a:endParaRPr lang="en-US" sz="2400" b="1" dirty="0">
              <a:latin typeface="Arial" panose="020B0604020202020204" pitchFamily="34" charset="0"/>
              <a:cs typeface="Arial" panose="020B0604020202020204" pitchFamily="34" charset="0"/>
            </a:endParaRPr>
          </a:p>
          <a:p>
            <a:pPr eaLnBrk="1" hangingPunct="1"/>
            <a:r>
              <a:rPr lang="ar-JO" sz="2400" b="1" dirty="0">
                <a:latin typeface="Arial" panose="020B0604020202020204" pitchFamily="34" charset="0"/>
                <a:cs typeface="Arial" panose="020B0604020202020204" pitchFamily="34" charset="0"/>
              </a:rPr>
              <a:t>اللاهوت الكتابي</a:t>
            </a:r>
            <a:endParaRPr lang="en-US" sz="2400" b="1" dirty="0">
              <a:latin typeface="Arial" panose="020B0604020202020204" pitchFamily="34" charset="0"/>
              <a:cs typeface="Arial" panose="020B0604020202020204" pitchFamily="34" charset="0"/>
            </a:endParaRPr>
          </a:p>
          <a:p>
            <a:pPr eaLnBrk="1" hangingPunct="1"/>
            <a:r>
              <a:rPr lang="ar-JO" sz="2400" b="1" dirty="0">
                <a:latin typeface="Arial" panose="020B0604020202020204" pitchFamily="34" charset="0"/>
                <a:cs typeface="Arial" panose="020B0604020202020204" pitchFamily="34" charset="0"/>
              </a:rPr>
              <a:t>وونغ وان سيان وجويس يو</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5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7330"/>
                                        </p:tgtEl>
                                        <p:attrNameLst>
                                          <p:attrName>style.visibility</p:attrName>
                                        </p:attrNameLst>
                                      </p:cBhvr>
                                      <p:to>
                                        <p:strVal val="visible"/>
                                      </p:to>
                                    </p:set>
                                    <p:animEffect transition="in" filter="blinds(horizontal)">
                                      <p:cBhvr>
                                        <p:cTn id="7" dur="500"/>
                                        <p:tgtEl>
                                          <p:spTgt spid="2273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7331"/>
                                        </p:tgtEl>
                                        <p:attrNameLst>
                                          <p:attrName>style.visibility</p:attrName>
                                        </p:attrNameLst>
                                      </p:cBhvr>
                                      <p:to>
                                        <p:strVal val="visible"/>
                                      </p:to>
                                    </p:set>
                                    <p:animEffect transition="in" filter="blinds(horizontal)">
                                      <p:cBhvr>
                                        <p:cTn id="12" dur="500"/>
                                        <p:tgtEl>
                                          <p:spTgt spid="2273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27332">
                                            <p:txEl>
                                              <p:pRg st="0" end="0"/>
                                            </p:txEl>
                                          </p:spTgt>
                                        </p:tgtEl>
                                        <p:attrNameLst>
                                          <p:attrName>style.visibility</p:attrName>
                                        </p:attrNameLst>
                                      </p:cBhvr>
                                      <p:to>
                                        <p:strVal val="visible"/>
                                      </p:to>
                                    </p:set>
                                    <p:animEffect transition="in" filter="blinds(horizontal)">
                                      <p:cBhvr>
                                        <p:cTn id="17" dur="500"/>
                                        <p:tgtEl>
                                          <p:spTgt spid="22733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7332">
                                            <p:txEl>
                                              <p:pRg st="1" end="1"/>
                                            </p:txEl>
                                          </p:spTgt>
                                        </p:tgtEl>
                                        <p:attrNameLst>
                                          <p:attrName>style.visibility</p:attrName>
                                        </p:attrNameLst>
                                      </p:cBhvr>
                                      <p:to>
                                        <p:strVal val="visible"/>
                                      </p:to>
                                    </p:set>
                                    <p:animEffect transition="in" filter="blinds(horizontal)">
                                      <p:cBhvr>
                                        <p:cTn id="22" dur="500"/>
                                        <p:tgtEl>
                                          <p:spTgt spid="22733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7332">
                                            <p:txEl>
                                              <p:pRg st="2" end="2"/>
                                            </p:txEl>
                                          </p:spTgt>
                                        </p:tgtEl>
                                        <p:attrNameLst>
                                          <p:attrName>style.visibility</p:attrName>
                                        </p:attrNameLst>
                                      </p:cBhvr>
                                      <p:to>
                                        <p:strVal val="visible"/>
                                      </p:to>
                                    </p:set>
                                    <p:animEffect transition="in" filter="blinds(horizontal)">
                                      <p:cBhvr>
                                        <p:cTn id="27" dur="500"/>
                                        <p:tgtEl>
                                          <p:spTgt spid="2273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autoUpdateAnimBg="0"/>
      <p:bldP spid="227332" grpId="0" build="p"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472623478"/>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a:t>
            </a:r>
            <a:r>
              <a:rPr lang="ar-JO" sz="4000" b="1" dirty="0">
                <a:solidFill>
                  <a:srgbClr val="FFFFFF"/>
                </a:solidFill>
                <a:latin typeface="Arial" panose="020B0604020202020204" pitchFamily="34" charset="0"/>
                <a:cs typeface="Arial" panose="020B0604020202020204" pitchFamily="34" charset="0"/>
              </a:rPr>
              <a:t>ى</a:t>
            </a:r>
            <a:r>
              <a:rPr lang="ar-EG" sz="4000" b="1" dirty="0">
                <a:solidFill>
                  <a:srgbClr val="FFFFFF"/>
                </a:solidFill>
                <a:latin typeface="Arial" panose="020B0604020202020204" pitchFamily="34" charset="0"/>
                <a:cs typeface="Arial" panose="020B0604020202020204" pitchFamily="34" charset="0"/>
              </a:rPr>
              <a:t> هذا العرض</a:t>
            </a:r>
            <a:r>
              <a:rPr lang="ar-JO" sz="4000" b="1" dirty="0">
                <a:solidFill>
                  <a:srgbClr val="FFFFFF"/>
                </a:solidFill>
                <a:latin typeface="Arial" panose="020B0604020202020204" pitchFamily="34" charset="0"/>
                <a:cs typeface="Arial" panose="020B0604020202020204" pitchFamily="34" charset="0"/>
              </a:rPr>
              <a:t> التقديمي</a:t>
            </a:r>
            <a:r>
              <a:rPr lang="ar-EG" sz="4000" b="1" dirty="0">
                <a:solidFill>
                  <a:srgbClr val="FFFFFF"/>
                </a:solidFill>
                <a:latin typeface="Arial" panose="020B0604020202020204" pitchFamily="34" charset="0"/>
                <a:cs typeface="Arial" panose="020B0604020202020204" pitchFamily="34" charset="0"/>
              </a:rPr>
              <a:t> مجانا</a:t>
            </a:r>
            <a:r>
              <a:rPr lang="ar-JO" sz="4000" b="1" dirty="0">
                <a:solidFill>
                  <a:srgbClr val="FFFFFF"/>
                </a:solidFill>
                <a:latin typeface="Arial" panose="020B0604020202020204" pitchFamily="34" charset="0"/>
                <a:cs typeface="Arial" panose="020B0604020202020204" pitchFamily="34" charset="0"/>
              </a:rPr>
              <a:t>ً</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265551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0" y="457200"/>
            <a:ext cx="9144000" cy="3733800"/>
          </a:xfrm>
        </p:spPr>
        <p:txBody>
          <a:bodyPr/>
          <a:lstStyle/>
          <a:p>
            <a:pPr eaLnBrk="1" hangingPunct="1">
              <a:defRPr/>
            </a:pPr>
            <a:r>
              <a:rPr lang="ar-JO" sz="4000" b="1" dirty="0">
                <a:solidFill>
                  <a:srgbClr val="FFFFFF"/>
                </a:solidFill>
                <a:latin typeface="Arial" panose="020B0604020202020204" pitchFamily="34" charset="0"/>
                <a:cs typeface="Arial" panose="020B0604020202020204" pitchFamily="34" charset="0"/>
              </a:rPr>
              <a:t>فاللسان نار عالم الإثم، هكذا جعل في أعضائنا اللسان، الذي يدنس الجسم كله، ويضرم دائرة الكون، ويضرم من جهنم.</a:t>
            </a:r>
            <a:br>
              <a:rPr lang="ar-JO" sz="4000" b="1" dirty="0">
                <a:solidFill>
                  <a:srgbClr val="FFFFFF"/>
                </a:solidFill>
                <a:latin typeface="Arial" panose="020B0604020202020204" pitchFamily="34" charset="0"/>
                <a:cs typeface="Arial" panose="020B0604020202020204" pitchFamily="34" charset="0"/>
              </a:rPr>
            </a:br>
            <a:r>
              <a:rPr lang="ar-JO" sz="4000" b="1" dirty="0">
                <a:solidFill>
                  <a:srgbClr val="FFFFFF"/>
                </a:solidFill>
                <a:latin typeface="Arial" panose="020B0604020202020204" pitchFamily="34" charset="0"/>
                <a:cs typeface="Arial" panose="020B0604020202020204" pitchFamily="34" charset="0"/>
              </a:rPr>
              <a:t>(3: 6)</a:t>
            </a:r>
            <a:endParaRPr lang="en-US" sz="4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292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يعقوب</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3</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40418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i="0" dirty="0">
                <a:solidFill>
                  <a:srgbClr val="FFFFFF"/>
                </a:solidFill>
                <a:latin typeface="Arial" panose="020B0604020202020204" pitchFamily="34" charset="0"/>
                <a:ea typeface="ＭＳ Ｐゴシック" charset="0"/>
                <a:cs typeface="Arial" panose="020B0604020202020204" pitchFamily="34" charset="0"/>
              </a:rPr>
              <a:t>الإيمان ينطق بحكمة </a:t>
            </a:r>
            <a:br>
              <a:rPr lang="ar-SA" b="1" i="0" dirty="0">
                <a:solidFill>
                  <a:srgbClr val="FFFFFF"/>
                </a:solidFill>
                <a:latin typeface="Arial" panose="020B0604020202020204" pitchFamily="34" charset="0"/>
                <a:ea typeface="ＭＳ Ｐゴシック" charset="0"/>
                <a:cs typeface="Arial" panose="020B0604020202020204" pitchFamily="34" charset="0"/>
              </a:rPr>
            </a:br>
            <a:r>
              <a:rPr lang="ar-SA" b="1" i="0" dirty="0">
                <a:solidFill>
                  <a:srgbClr val="FFFFFF"/>
                </a:solidFill>
                <a:latin typeface="Arial" panose="020B0604020202020204" pitchFamily="34" charset="0"/>
                <a:ea typeface="ＭＳ Ｐゴシック" charset="0"/>
                <a:cs typeface="Arial" panose="020B0604020202020204" pitchFamily="34" charset="0"/>
              </a:rPr>
              <a:t>لأن الإيمان...</a:t>
            </a:r>
            <a:endParaRPr lang="en-US" b="1" i="0" dirty="0">
              <a:latin typeface="Arial" panose="020B0604020202020204" pitchFamily="34" charset="0"/>
              <a:ea typeface="ＭＳ Ｐゴシック" charset="0"/>
              <a:cs typeface="Arial" panose="020B0604020202020204" pitchFamily="34" charset="0"/>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r" rtl="1">
              <a:spcBef>
                <a:spcPct val="0"/>
              </a:spcBef>
              <a:tabLst>
                <a:tab pos="1662113" algn="l"/>
              </a:tabLst>
              <a:defRPr/>
            </a:pPr>
            <a:r>
              <a:rPr lang="ar-SA" b="1" dirty="0">
                <a:solidFill>
                  <a:srgbClr val="FFFFFF"/>
                </a:solidFill>
                <a:latin typeface="Arial" panose="020B0604020202020204" pitchFamily="34" charset="0"/>
                <a:cs typeface="Arial" panose="020B0604020202020204" pitchFamily="34" charset="0"/>
              </a:rPr>
              <a:t>3:1-6</a:t>
            </a:r>
            <a:r>
              <a:rPr lang="ar-JO" b="1" dirty="0">
                <a:solidFill>
                  <a:srgbClr val="FFFFFF"/>
                </a:solidFill>
                <a:latin typeface="Arial" panose="020B0604020202020204" pitchFamily="34" charset="0"/>
                <a:cs typeface="Arial" panose="020B0604020202020204" pitchFamily="34" charset="0"/>
              </a:rPr>
              <a:t> </a:t>
            </a:r>
            <a:r>
              <a:rPr lang="ar-SA"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a:t>
            </a:r>
            <a:r>
              <a:rPr lang="ar-SA" b="1" dirty="0">
                <a:solidFill>
                  <a:srgbClr val="FFFFFF"/>
                </a:solidFill>
                <a:latin typeface="Arial" panose="020B0604020202020204" pitchFamily="34" charset="0"/>
                <a:cs typeface="Arial" panose="020B0604020202020204" pitchFamily="34" charset="0"/>
              </a:rPr>
              <a:t>يتعرّف على تأثير اللسان</a:t>
            </a:r>
          </a:p>
          <a:p>
            <a:pPr algn="r" rtl="1">
              <a:spcBef>
                <a:spcPct val="0"/>
              </a:spcBef>
              <a:buFontTx/>
              <a:buNone/>
              <a:tabLst>
                <a:tab pos="1662113" algn="l"/>
              </a:tabLst>
              <a:defRPr/>
            </a:pPr>
            <a:r>
              <a:rPr lang="ar-JO" b="1" dirty="0">
                <a:solidFill>
                  <a:srgbClr val="FFFFFF"/>
                </a:solidFill>
                <a:latin typeface="Arial" panose="020B0604020202020204" pitchFamily="34" charset="0"/>
                <a:cs typeface="Arial" panose="020B0604020202020204" pitchFamily="34" charset="0"/>
              </a:rPr>
              <a:t>3: 7-8</a:t>
            </a: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يتعرّف على أن اللسان غير قابل للتذلل</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376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337138-AF5A-49CB-A3CE-CAC768F4DEF2}"/>
              </a:ext>
            </a:extLst>
          </p:cNvPr>
          <p:cNvPicPr>
            <a:picLocks noChangeAspect="1"/>
          </p:cNvPicPr>
          <p:nvPr/>
        </p:nvPicPr>
        <p:blipFill rotWithShape="1">
          <a:blip r:embed="rId4">
            <a:extLst>
              <a:ext uri="{28A0092B-C50C-407E-A947-70E740481C1C}">
                <a14:useLocalDpi xmlns:a14="http://schemas.microsoft.com/office/drawing/2010/main" val="0"/>
              </a:ext>
            </a:extLst>
          </a:blip>
          <a:srcRect l="9259" t="1190"/>
          <a:stretch/>
        </p:blipFill>
        <p:spPr>
          <a:xfrm>
            <a:off x="203200" y="152400"/>
            <a:ext cx="8814696" cy="6553200"/>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a:extLst>
              <a:ext uri="{FF2B5EF4-FFF2-40B4-BE49-F238E27FC236}">
                <a16:creationId xmlns:a16="http://schemas.microsoft.com/office/drawing/2014/main" id="{D621F98C-873F-408A-8493-878FB4724C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3960"/>
          <a:stretch/>
        </p:blipFill>
        <p:spPr>
          <a:xfrm>
            <a:off x="492784" y="4402604"/>
            <a:ext cx="2121746" cy="2106933"/>
          </a:xfrm>
          <a:prstGeom prst="ellipse">
            <a:avLst/>
          </a:prstGeom>
          <a:ln w="381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a16="http://schemas.microsoft.com/office/drawing/2014/main" id="{FB995E4A-EFFE-43E6-A17B-28962580BD94}"/>
              </a:ext>
            </a:extLst>
          </p:cNvPr>
          <p:cNvSpPr txBox="1"/>
          <p:nvPr/>
        </p:nvSpPr>
        <p:spPr>
          <a:xfrm>
            <a:off x="126104" y="176290"/>
            <a:ext cx="88917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600" b="1" cap="all" dirty="0">
                <a:ln w="12700" cmpd="sng">
                  <a:solidFill>
                    <a:srgbClr val="8E0000"/>
                  </a:solidFill>
                  <a:prstDash val="solid"/>
                </a:ln>
                <a:solidFill>
                  <a:prstClr val="white"/>
                </a:solidFill>
                <a:effectLst>
                  <a:reflection blurRad="12700" stA="28000" endPos="45000" dist="1000" dir="5400000" sy="-100000" algn="bl" rotWithShape="0"/>
                </a:effectLst>
                <a:latin typeface="Arial" panose="020B0604020202020204" pitchFamily="34" charset="0"/>
                <a:cs typeface="Arial" panose="020B0604020202020204" pitchFamily="34" charset="0"/>
              </a:rPr>
              <a:t>اللسان يدمر (3: 5-8)</a:t>
            </a:r>
            <a:endParaRPr kumimoji="0" lang="en-US" sz="3600" b="1" u="none" strike="noStrike" kern="1200" cap="all" spc="0" normalizeH="0" baseline="0" noProof="0" dirty="0">
              <a:ln w="12700" cmpd="sng">
                <a:solidFill>
                  <a:srgbClr val="8E0000"/>
                </a:solidFill>
                <a:prstDash val="solid"/>
              </a:ln>
              <a:solidFill>
                <a:prstClr val="white"/>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F4EA179-6FC6-4E55-A250-7FEA2F2D5FA1}"/>
              </a:ext>
            </a:extLst>
          </p:cNvPr>
          <p:cNvSpPr txBox="1"/>
          <p:nvPr/>
        </p:nvSpPr>
        <p:spPr>
          <a:xfrm>
            <a:off x="381000" y="977848"/>
            <a:ext cx="863689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 إنه صغير لكنه خطير.</a:t>
            </a:r>
            <a:endPar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60DECC0-8F6E-4FE2-971F-1D318349AC53}"/>
              </a:ext>
            </a:extLst>
          </p:cNvPr>
          <p:cNvSpPr txBox="1"/>
          <p:nvPr/>
        </p:nvSpPr>
        <p:spPr>
          <a:xfrm>
            <a:off x="389020" y="1535439"/>
            <a:ext cx="862887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إنه عالم الإثم</a:t>
            </a:r>
            <a:endPar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949A3DDE-F8AE-44E7-B370-CD74C48D3D3C}"/>
              </a:ext>
            </a:extLst>
          </p:cNvPr>
          <p:cNvSpPr txBox="1"/>
          <p:nvPr/>
        </p:nvSpPr>
        <p:spPr>
          <a:xfrm>
            <a:off x="203201" y="2123717"/>
            <a:ext cx="8814696" cy="1015663"/>
          </a:xfrm>
          <a:prstGeom prst="rect">
            <a:avLst/>
          </a:prstGeom>
          <a:noFill/>
        </p:spPr>
        <p:txBody>
          <a:bodyPr wrap="square" rtlCol="0">
            <a:spAutoFit/>
          </a:bodyPr>
          <a:lstStyle/>
          <a:p>
            <a:pPr lvl="0" algn="r" defTabSz="914400" rtl="1">
              <a:defRPr/>
            </a:pPr>
            <a:r>
              <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a:t>
            </a:r>
            <a:r>
              <a:rPr lang="ar-JO" sz="3000"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sym typeface="Wingdings" panose="05000000000000000000" pitchFamily="2" charset="2"/>
              </a:rPr>
              <a:t>يمكن أن يشعل النار في حياتنا بأكملها (يمكن إشعال منطقة </a:t>
            </a:r>
          </a:p>
          <a:p>
            <a:pPr lvl="0" algn="r" defTabSz="914400" rtl="1">
              <a:defRPr/>
            </a:pPr>
            <a:r>
              <a:rPr lang="ar-JO" sz="3000" b="1" spc="50" dirty="0">
                <a:ln w="0"/>
                <a:solidFill>
                  <a:srgbClr val="EEECE1"/>
                </a:solidFill>
                <a:effectLst>
                  <a:innerShdw blurRad="63500" dist="50800" dir="13500000">
                    <a:srgbClr val="000000">
                      <a:alpha val="50000"/>
                    </a:srgbClr>
                  </a:innerShdw>
                </a:effectLst>
                <a:latin typeface="Arial" panose="020B0604020202020204" pitchFamily="34" charset="0"/>
                <a:cs typeface="Arial" panose="020B0604020202020204" pitchFamily="34" charset="0"/>
                <a:sym typeface="Wingdings" panose="05000000000000000000" pitchFamily="2" charset="2"/>
              </a:rPr>
              <a:t>   بأكملها)</a:t>
            </a:r>
            <a:endParaRPr kumimoji="0" lang="en-US" sz="3000" b="1" u="none" strike="noStrike" kern="1200" cap="none" spc="50" normalizeH="0" baseline="0" noProof="0" dirty="0">
              <a:ln w="0"/>
              <a:solidFill>
                <a:srgbClr val="EEECE1"/>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F16E468-0A39-4796-AD63-59FBC596F59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889" b="99556" l="10000" r="90000">
                        <a14:foregroundMark x1="36000" y1="11111" x2="43667" y2="6889"/>
                        <a14:foregroundMark x1="64333" y1="83333" x2="65333" y2="99556"/>
                      </a14:backgroundRemoval>
                    </a14:imgEffect>
                  </a14:imgLayer>
                </a14:imgProps>
              </a:ext>
              <a:ext uri="{28A0092B-C50C-407E-A947-70E740481C1C}">
                <a14:useLocalDpi xmlns:a14="http://schemas.microsoft.com/office/drawing/2010/main" val="0"/>
              </a:ext>
            </a:extLst>
          </a:blip>
          <a:srcRect b="14999"/>
          <a:stretch/>
        </p:blipFill>
        <p:spPr>
          <a:xfrm>
            <a:off x="6534021" y="4791621"/>
            <a:ext cx="1925780" cy="245539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0C5BF1E-02CA-47CD-947D-A77A980B084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7549" b="99636" l="34331" r="55583">
                        <a14:foregroundMark x1="48813" y1="30016" x2="49245" y2="38754"/>
                        <a14:foregroundMark x1="49245" y1="38754" x2="49245" y2="38754"/>
                        <a14:foregroundMark x1="47923" y1="27549" x2="48058" y2="28439"/>
                        <a14:foregroundMark x1="44768" y1="93366" x2="43420" y2="95631"/>
                        <a14:foregroundMark x1="36704" y1="98058" x2="35518" y2="99636"/>
                        <a14:backgroundMark x1="43123" y1="32039" x2="46710" y2="68770"/>
                        <a14:backgroundMark x1="46710" y1="68770" x2="46710" y2="68770"/>
                        <a14:backgroundMark x1="51052" y1="34951" x2="51645" y2="37176"/>
                        <a14:backgroundMark x1="46413" y1="35396" x2="46413" y2="40534"/>
                        <a14:backgroundMark x1="46575" y1="35639" x2="46575" y2="40089"/>
                        <a14:backgroundMark x1="51052" y1="35396" x2="52077" y2="40089"/>
                        <a14:backgroundMark x1="47006" y1="35639" x2="46575" y2="43244"/>
                        <a14:backgroundMark x1="50890" y1="36731" x2="52994" y2="44822"/>
                        <a14:backgroundMark x1="46872" y1="39199" x2="46872" y2="48827"/>
                      </a14:backgroundRemoval>
                    </a14:imgEffect>
                  </a14:imgLayer>
                </a14:imgProps>
              </a:ext>
              <a:ext uri="{28A0092B-C50C-407E-A947-70E740481C1C}">
                <a14:useLocalDpi xmlns:a14="http://schemas.microsoft.com/office/drawing/2010/main" val="0"/>
              </a:ext>
            </a:extLst>
          </a:blip>
          <a:srcRect l="31760" t="23750" r="41667"/>
          <a:stretch/>
        </p:blipFill>
        <p:spPr>
          <a:xfrm>
            <a:off x="-37255" y="4830919"/>
            <a:ext cx="1101418" cy="2106934"/>
          </a:xfrm>
          <a:prstGeom prst="rect">
            <a:avLst/>
          </a:prstGeom>
        </p:spPr>
      </p:pic>
    </p:spTree>
    <p:custDataLst>
      <p:tags r:id="rId1"/>
    </p:custDataLst>
    <p:extLst>
      <p:ext uri="{BB962C8B-B14F-4D97-AF65-F5344CB8AC3E}">
        <p14:creationId xmlns:p14="http://schemas.microsoft.com/office/powerpoint/2010/main" val="130111617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left)">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edge">
                                      <p:cBhvr>
                                        <p:cTn id="4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a:extLst>
              <a:ext uri="{28A0092B-C50C-407E-A947-70E740481C1C}">
                <a14:useLocalDpi xmlns:a14="http://schemas.microsoft.com/office/drawing/2010/main" val="0"/>
              </a:ext>
            </a:extLst>
          </a:blip>
          <a:srcRect t="7058" r="8357"/>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A75E0D4-E4A4-453E-BBFA-53D75203B5E5}"/>
              </a:ext>
            </a:extLst>
          </p:cNvPr>
          <p:cNvSpPr txBox="1"/>
          <p:nvPr/>
        </p:nvSpPr>
        <p:spPr>
          <a:xfrm>
            <a:off x="131927" y="6370876"/>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Valley of Gehenna</a:t>
            </a:r>
          </a:p>
        </p:txBody>
      </p:sp>
      <p:sp>
        <p:nvSpPr>
          <p:cNvPr id="7" name="TextBox 6">
            <a:extLst>
              <a:ext uri="{FF2B5EF4-FFF2-40B4-BE49-F238E27FC236}">
                <a16:creationId xmlns:a16="http://schemas.microsoft.com/office/drawing/2014/main" id="{CC939AA4-4AA8-40C2-9AE9-EEAB72818BEC}"/>
              </a:ext>
            </a:extLst>
          </p:cNvPr>
          <p:cNvSpPr txBox="1"/>
          <p:nvPr/>
        </p:nvSpPr>
        <p:spPr>
          <a:xfrm>
            <a:off x="131927" y="228600"/>
            <a:ext cx="885967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مصدر دمار اللسان</a:t>
            </a:r>
            <a:endParaRPr kumimoji="0" lang="en-US" sz="3600" b="1"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a:extLst>
              <a:ext uri="{28A0092B-C50C-407E-A947-70E740481C1C}">
                <a14:useLocalDpi xmlns:a14="http://schemas.microsoft.com/office/drawing/2010/main" val="0"/>
              </a:ext>
            </a:extLst>
          </a:blip>
          <a:srcRect l="17819" t="22857"/>
          <a:stretch/>
        </p:blipFill>
        <p:spPr>
          <a:xfrm>
            <a:off x="-623280" y="1581329"/>
            <a:ext cx="8090880" cy="5719455"/>
          </a:xfrm>
          <a:prstGeom prst="rect">
            <a:avLst/>
          </a:prstGeom>
          <a:effectLst>
            <a:glow>
              <a:schemeClr val="accent1">
                <a:alpha val="0"/>
              </a:schemeClr>
            </a:glow>
            <a:softEdge rad="1270000"/>
          </a:effectLst>
        </p:spPr>
      </p:pic>
      <p:pic>
        <p:nvPicPr>
          <p:cNvPr id="16" name="Picture 15">
            <a:extLst>
              <a:ext uri="{FF2B5EF4-FFF2-40B4-BE49-F238E27FC236}">
                <a16:creationId xmlns:a16="http://schemas.microsoft.com/office/drawing/2014/main" id="{5087A0FC-5EC9-48C9-BEFE-E5699941E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174" y="1581329"/>
            <a:ext cx="4071803" cy="5429071"/>
          </a:xfrm>
          <a:prstGeom prst="rect">
            <a:avLst/>
          </a:prstGeom>
          <a:effectLst>
            <a:softEdge rad="635000"/>
          </a:effectLst>
        </p:spPr>
      </p:pic>
    </p:spTree>
    <p:custDataLst>
      <p:tags r:id="rId1"/>
    </p:custDataLst>
    <p:extLst>
      <p:ext uri="{BB962C8B-B14F-4D97-AF65-F5344CB8AC3E}">
        <p14:creationId xmlns:p14="http://schemas.microsoft.com/office/powerpoint/2010/main" val="292141967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FB17FB-7860-4D9A-A5B7-6B7F6014E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11" name="Group 10">
            <a:extLst>
              <a:ext uri="{FF2B5EF4-FFF2-40B4-BE49-F238E27FC236}">
                <a16:creationId xmlns:a16="http://schemas.microsoft.com/office/drawing/2014/main" id="{A17BE972-E25D-48AB-9E55-2435D9242192}"/>
              </a:ext>
            </a:extLst>
          </p:cNvPr>
          <p:cNvGrpSpPr/>
          <p:nvPr/>
        </p:nvGrpSpPr>
        <p:grpSpPr>
          <a:xfrm>
            <a:off x="5753100" y="529483"/>
            <a:ext cx="2628900" cy="1477328"/>
            <a:chOff x="5753100" y="529483"/>
            <a:chExt cx="2628900" cy="1477328"/>
          </a:xfrm>
        </p:grpSpPr>
        <p:sp>
          <p:nvSpPr>
            <p:cNvPr id="10" name="Speech Bubble: Rectangle with Corners Rounded 9">
              <a:extLst>
                <a:ext uri="{FF2B5EF4-FFF2-40B4-BE49-F238E27FC236}">
                  <a16:creationId xmlns:a16="http://schemas.microsoft.com/office/drawing/2014/main" id="{35302318-F4FE-481D-82AE-94E75F66E2A7}"/>
                </a:ext>
              </a:extLst>
            </p:cNvPr>
            <p:cNvSpPr/>
            <p:nvPr/>
          </p:nvSpPr>
          <p:spPr>
            <a:xfrm>
              <a:off x="5753100" y="529483"/>
              <a:ext cx="2628900" cy="1477328"/>
            </a:xfrm>
            <a:prstGeom prst="wedgeRoundRectCallout">
              <a:avLst>
                <a:gd name="adj1" fmla="val 79725"/>
                <a:gd name="adj2" fmla="val -527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19DB651-EFA0-464D-93CC-2ABBC4C4370F}"/>
                </a:ext>
              </a:extLst>
            </p:cNvPr>
            <p:cNvSpPr txBox="1"/>
            <p:nvPr/>
          </p:nvSpPr>
          <p:spPr>
            <a:xfrm>
              <a:off x="5791200" y="529483"/>
              <a:ext cx="2362200" cy="1477328"/>
            </a:xfrm>
            <a:prstGeom prst="rect">
              <a:avLst/>
            </a:prstGeom>
            <a:noFill/>
            <a:effectLst>
              <a:glow rad="228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glow rad="228600">
                      <a:prstClr val="white">
                        <a:alpha val="69000"/>
                      </a:prstClr>
                    </a:glow>
                  </a:effectLst>
                  <a:uLnTx/>
                  <a:uFillTx/>
                  <a:latin typeface="Arial" panose="020B0604020202020204" pitchFamily="34" charset="0"/>
                  <a:cs typeface="Arial" panose="020B0604020202020204" pitchFamily="34" charset="0"/>
                </a:rPr>
                <a:t>لا أعرف لماذا اختاروها لتغني العدد الخاص.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glow rad="228600">
                      <a:prstClr val="white">
                        <a:alpha val="69000"/>
                      </a:prstClr>
                    </a:glow>
                  </a:effectLst>
                  <a:uLnTx/>
                  <a:uFillTx/>
                  <a:latin typeface="Arial" panose="020B0604020202020204" pitchFamily="34" charset="0"/>
                  <a:cs typeface="Arial" panose="020B0604020202020204" pitchFamily="34" charset="0"/>
                </a:rPr>
                <a:t>من الواضح أن لديك صوتاً أفضل.</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black"/>
                </a:solidFill>
                <a:effectLst>
                  <a:glow rad="228600">
                    <a:prstClr val="white">
                      <a:alpha val="69000"/>
                    </a:prstClr>
                  </a:glow>
                </a:effectLst>
                <a:uLnTx/>
                <a:uFillTx/>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77D165B6-D324-4BF7-99F4-95CE5CEF31EF}"/>
              </a:ext>
            </a:extLst>
          </p:cNvPr>
          <p:cNvGrpSpPr/>
          <p:nvPr/>
        </p:nvGrpSpPr>
        <p:grpSpPr>
          <a:xfrm>
            <a:off x="304800" y="5229998"/>
            <a:ext cx="2209800" cy="1247002"/>
            <a:chOff x="5753100" y="806481"/>
            <a:chExt cx="2209800" cy="1247002"/>
          </a:xfrm>
        </p:grpSpPr>
        <p:sp>
          <p:nvSpPr>
            <p:cNvPr id="13" name="Speech Bubble: Rectangle with Corners Rounded 12">
              <a:extLst>
                <a:ext uri="{FF2B5EF4-FFF2-40B4-BE49-F238E27FC236}">
                  <a16:creationId xmlns:a16="http://schemas.microsoft.com/office/drawing/2014/main" id="{6DBB8F89-079A-4B5F-B7D0-B956242B4E19}"/>
                </a:ext>
              </a:extLst>
            </p:cNvPr>
            <p:cNvSpPr/>
            <p:nvPr/>
          </p:nvSpPr>
          <p:spPr>
            <a:xfrm>
              <a:off x="5753100" y="806481"/>
              <a:ext cx="2209800" cy="1200330"/>
            </a:xfrm>
            <a:prstGeom prst="wedgeRoundRectCallout">
              <a:avLst>
                <a:gd name="adj1" fmla="val -65116"/>
                <a:gd name="adj2" fmla="val 7384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506CCEF-E874-4FC6-A382-8EA8B0E633FB}"/>
                </a:ext>
              </a:extLst>
            </p:cNvPr>
            <p:cNvSpPr txBox="1"/>
            <p:nvPr/>
          </p:nvSpPr>
          <p:spPr>
            <a:xfrm>
              <a:off x="5753100" y="853154"/>
              <a:ext cx="2171700" cy="1200329"/>
            </a:xfrm>
            <a:prstGeom prst="rect">
              <a:avLst/>
            </a:prstGeom>
            <a:noFill/>
            <a:effectLst>
              <a:glow rad="228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glow rad="228600">
                      <a:prstClr val="white">
                        <a:alpha val="69000"/>
                      </a:prstClr>
                    </a:glow>
                  </a:effectLst>
                  <a:uLnTx/>
                  <a:uFillTx/>
                  <a:latin typeface="Arial" panose="020B0604020202020204" pitchFamily="34" charset="0"/>
                  <a:cs typeface="Arial" panose="020B0604020202020204" pitchFamily="34" charset="0"/>
                </a:rPr>
                <a:t>لماذا لم يدعونك للصلاة؟ أعتقد أنك يجب أن تفعل ذلك.</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black"/>
                </a:solidFill>
                <a:effectLst>
                  <a:glow rad="228600">
                    <a:prstClr val="white">
                      <a:alpha val="69000"/>
                    </a:prstClr>
                  </a:glow>
                </a:effectLst>
                <a:uLnTx/>
                <a:uFillTx/>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013494396"/>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par>
                                <p:cTn id="13" presetID="10" presetClass="exit" presetSubtype="0" fill="hold" nodeType="with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473F92-7EA7-4C6D-A33A-FEE64222BCF1}"/>
              </a:ext>
            </a:extLst>
          </p:cNvPr>
          <p:cNvPicPr>
            <a:picLocks noChangeAspect="1"/>
          </p:cNvPicPr>
          <p:nvPr/>
        </p:nvPicPr>
        <p:blipFill rotWithShape="1">
          <a:blip r:embed="rId4">
            <a:extLst>
              <a:ext uri="{28A0092B-C50C-407E-A947-70E740481C1C}">
                <a14:useLocalDpi xmlns:a14="http://schemas.microsoft.com/office/drawing/2010/main" val="0"/>
              </a:ext>
            </a:extLst>
          </a:blip>
          <a:srcRect t="7058" r="8357"/>
          <a:stretch/>
        </p:blipFill>
        <p:spPr>
          <a:xfrm>
            <a:off x="152403" y="228600"/>
            <a:ext cx="8839198" cy="6417334"/>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A75E0D4-E4A4-453E-BBFA-53D75203B5E5}"/>
              </a:ext>
            </a:extLst>
          </p:cNvPr>
          <p:cNvSpPr txBox="1"/>
          <p:nvPr/>
        </p:nvSpPr>
        <p:spPr>
          <a:xfrm>
            <a:off x="131927" y="6370876"/>
            <a:ext cx="1752597" cy="308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Valley of Gehenna</a:t>
            </a:r>
          </a:p>
        </p:txBody>
      </p:sp>
      <p:sp>
        <p:nvSpPr>
          <p:cNvPr id="7" name="TextBox 6">
            <a:extLst>
              <a:ext uri="{FF2B5EF4-FFF2-40B4-BE49-F238E27FC236}">
                <a16:creationId xmlns:a16="http://schemas.microsoft.com/office/drawing/2014/main" id="{CC939AA4-4AA8-40C2-9AE9-EEAB72818BEC}"/>
              </a:ext>
            </a:extLst>
          </p:cNvPr>
          <p:cNvSpPr txBox="1"/>
          <p:nvPr/>
        </p:nvSpPr>
        <p:spPr>
          <a:xfrm>
            <a:off x="152399" y="228600"/>
            <a:ext cx="883920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مصدر دمار اللسان</a:t>
            </a:r>
            <a:endParaRPr kumimoji="0" lang="en-US" sz="3600" b="1" u="none" strike="noStrike" kern="1200" cap="all" spc="0" normalizeH="0" baseline="0" noProof="0" dirty="0">
              <a:ln w="12700" cmpd="sng">
                <a:solidFill>
                  <a:prstClr val="black"/>
                </a:solidFill>
                <a:prstDash val="solid"/>
              </a:ln>
              <a:solidFill>
                <a:srgbClr val="1F497D">
                  <a:lumMod val="75000"/>
                </a:srgb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05900E4-A446-4B0C-AA65-3B77537BDF6B}"/>
              </a:ext>
            </a:extLst>
          </p:cNvPr>
          <p:cNvPicPr>
            <a:picLocks noChangeAspect="1"/>
          </p:cNvPicPr>
          <p:nvPr/>
        </p:nvPicPr>
        <p:blipFill rotWithShape="1">
          <a:blip r:embed="rId5">
            <a:extLst>
              <a:ext uri="{28A0092B-C50C-407E-A947-70E740481C1C}">
                <a14:useLocalDpi xmlns:a14="http://schemas.microsoft.com/office/drawing/2010/main" val="0"/>
              </a:ext>
            </a:extLst>
          </a:blip>
          <a:srcRect l="17819" t="22857"/>
          <a:stretch/>
        </p:blipFill>
        <p:spPr>
          <a:xfrm>
            <a:off x="-623280" y="1581329"/>
            <a:ext cx="8090880" cy="5719455"/>
          </a:xfrm>
          <a:prstGeom prst="rect">
            <a:avLst/>
          </a:prstGeom>
          <a:effectLst>
            <a:glow>
              <a:schemeClr val="accent1">
                <a:alpha val="0"/>
              </a:schemeClr>
            </a:glow>
            <a:softEdge rad="1270000"/>
          </a:effectLst>
        </p:spPr>
      </p:pic>
      <p:pic>
        <p:nvPicPr>
          <p:cNvPr id="16" name="Picture 15">
            <a:extLst>
              <a:ext uri="{FF2B5EF4-FFF2-40B4-BE49-F238E27FC236}">
                <a16:creationId xmlns:a16="http://schemas.microsoft.com/office/drawing/2014/main" id="{5087A0FC-5EC9-48C9-BEFE-E5699941E9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2174" y="1581329"/>
            <a:ext cx="4071803" cy="5429071"/>
          </a:xfrm>
          <a:prstGeom prst="rect">
            <a:avLst/>
          </a:prstGeom>
          <a:effectLst>
            <a:softEdge rad="635000"/>
          </a:effectLst>
        </p:spPr>
      </p:pic>
    </p:spTree>
    <p:custDataLst>
      <p:tags r:id="rId1"/>
    </p:custDataLst>
    <p:extLst>
      <p:ext uri="{BB962C8B-B14F-4D97-AF65-F5344CB8AC3E}">
        <p14:creationId xmlns:p14="http://schemas.microsoft.com/office/powerpoint/2010/main" val="4038422028"/>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31D41528-9365-4B23-AA10-9C7623030C46}"/>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55" b="80158" l="7889" r="71778">
                        <a14:foregroundMark x1="43167" y1="11155" x2="47556" y2="14511"/>
                        <a14:foregroundMark x1="70167" y1="68509" x2="71778" y2="69398"/>
                        <a14:foregroundMark x1="44722" y1="59427" x2="46667" y2="59131"/>
                        <a14:foregroundMark x1="51556" y1="17374" x2="51556" y2="17374"/>
                        <a14:foregroundMark x1="51778" y1="16683" x2="51778" y2="16683"/>
                        <a14:foregroundMark x1="7889" y1="68806" x2="11556" y2="74729"/>
                        <a14:backgroundMark x1="40000" y1="59427" x2="42444" y2="55972"/>
                      </a14:backgroundRemoval>
                    </a14:imgEffect>
                  </a14:imgLayer>
                </a14:imgProps>
              </a:ext>
              <a:ext uri="{28A0092B-C50C-407E-A947-70E740481C1C}">
                <a14:useLocalDpi xmlns:a14="http://schemas.microsoft.com/office/drawing/2010/main" val="0"/>
              </a:ext>
            </a:extLst>
          </a:blip>
          <a:srcRect l="5000" t="5578" r="25000" b="11500"/>
          <a:stretch/>
        </p:blipFill>
        <p:spPr>
          <a:xfrm>
            <a:off x="3115232" y="2068382"/>
            <a:ext cx="2893201" cy="1928800"/>
          </a:xfrm>
          <a:prstGeom prst="rect">
            <a:avLst/>
          </a:prstGeom>
        </p:spPr>
      </p:pic>
      <p:pic>
        <p:nvPicPr>
          <p:cNvPr id="7" name="Picture 6">
            <a:extLst>
              <a:ext uri="{FF2B5EF4-FFF2-40B4-BE49-F238E27FC236}">
                <a16:creationId xmlns:a16="http://schemas.microsoft.com/office/drawing/2014/main" id="{FA636F53-B092-4745-AFB5-CB47144F5C60}"/>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flipH="1">
            <a:off x="126240" y="140619"/>
            <a:ext cx="2877532" cy="1916781"/>
          </a:xfrm>
          <a:prstGeom prst="rect">
            <a:avLst/>
          </a:prstGeom>
          <a:ln w="28575">
            <a:solidFill>
              <a:schemeClr val="tx1">
                <a:lumMod val="85000"/>
                <a:lumOff val="15000"/>
              </a:schemeClr>
            </a:solidFill>
          </a:ln>
        </p:spPr>
      </p:pic>
      <p:pic>
        <p:nvPicPr>
          <p:cNvPr id="9" name="Picture 8">
            <a:extLst>
              <a:ext uri="{FF2B5EF4-FFF2-40B4-BE49-F238E27FC236}">
                <a16:creationId xmlns:a16="http://schemas.microsoft.com/office/drawing/2014/main" id="{FC9EB9CF-E0C2-48F1-8DA3-D20482597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8940"/>
          <a:stretch/>
        </p:blipFill>
        <p:spPr>
          <a:xfrm>
            <a:off x="126241" y="4451604"/>
            <a:ext cx="3607558" cy="2292603"/>
          </a:xfrm>
          <a:prstGeom prst="rect">
            <a:avLst/>
          </a:prstGeom>
          <a:ln w="28575">
            <a:solidFill>
              <a:schemeClr val="tx1">
                <a:lumMod val="85000"/>
                <a:lumOff val="15000"/>
              </a:schemeClr>
            </a:solidFill>
          </a:ln>
        </p:spPr>
      </p:pic>
      <p:pic>
        <p:nvPicPr>
          <p:cNvPr id="11" name="Picture 10">
            <a:extLst>
              <a:ext uri="{FF2B5EF4-FFF2-40B4-BE49-F238E27FC236}">
                <a16:creationId xmlns:a16="http://schemas.microsoft.com/office/drawing/2014/main" id="{085AF56B-5A41-4947-9EC5-2279BD88E3E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5216" b="2688"/>
          <a:stretch/>
        </p:blipFill>
        <p:spPr>
          <a:xfrm>
            <a:off x="6129411" y="153777"/>
            <a:ext cx="2888349" cy="1903621"/>
          </a:xfrm>
          <a:prstGeom prst="rect">
            <a:avLst/>
          </a:prstGeom>
          <a:ln w="28575">
            <a:solidFill>
              <a:schemeClr val="tx1">
                <a:lumMod val="85000"/>
                <a:lumOff val="15000"/>
              </a:schemeClr>
            </a:solidFill>
          </a:ln>
        </p:spPr>
      </p:pic>
      <p:pic>
        <p:nvPicPr>
          <p:cNvPr id="13" name="Picture 12">
            <a:extLst>
              <a:ext uri="{FF2B5EF4-FFF2-40B4-BE49-F238E27FC236}">
                <a16:creationId xmlns:a16="http://schemas.microsoft.com/office/drawing/2014/main" id="{A923CCAE-29CD-4648-80D3-EFDCFE337508}"/>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r="786"/>
          <a:stretch/>
        </p:blipFill>
        <p:spPr>
          <a:xfrm>
            <a:off x="126239" y="2175302"/>
            <a:ext cx="2877533" cy="2178860"/>
          </a:xfrm>
          <a:prstGeom prst="rect">
            <a:avLst/>
          </a:prstGeom>
          <a:ln w="28575">
            <a:solidFill>
              <a:schemeClr val="tx1">
                <a:lumMod val="85000"/>
                <a:lumOff val="15000"/>
              </a:schemeClr>
            </a:solidFill>
          </a:ln>
        </p:spPr>
      </p:pic>
      <p:pic>
        <p:nvPicPr>
          <p:cNvPr id="17" name="Picture 16">
            <a:extLst>
              <a:ext uri="{FF2B5EF4-FFF2-40B4-BE49-F238E27FC236}">
                <a16:creationId xmlns:a16="http://schemas.microsoft.com/office/drawing/2014/main" id="{986894CD-A574-4A89-8205-43CEBA7BD903}"/>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0293" t="-764" r="4636" b="-1"/>
          <a:stretch/>
        </p:blipFill>
        <p:spPr>
          <a:xfrm>
            <a:off x="3886200" y="4451603"/>
            <a:ext cx="5131559" cy="2280153"/>
          </a:xfrm>
          <a:prstGeom prst="rect">
            <a:avLst/>
          </a:prstGeom>
          <a:ln w="28575">
            <a:solidFill>
              <a:schemeClr val="tx1">
                <a:lumMod val="85000"/>
                <a:lumOff val="15000"/>
              </a:schemeClr>
            </a:solidFill>
          </a:ln>
        </p:spPr>
      </p:pic>
      <p:pic>
        <p:nvPicPr>
          <p:cNvPr id="23" name="Picture 22">
            <a:extLst>
              <a:ext uri="{FF2B5EF4-FFF2-40B4-BE49-F238E27FC236}">
                <a16:creationId xmlns:a16="http://schemas.microsoft.com/office/drawing/2014/main" id="{952F8325-D7DD-49DA-9EB1-5A0E71342F2A}"/>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13771" t="3795" r="3583" b="1526"/>
          <a:stretch/>
        </p:blipFill>
        <p:spPr>
          <a:xfrm flipH="1">
            <a:off x="3120084" y="153778"/>
            <a:ext cx="2888349" cy="1903622"/>
          </a:xfrm>
          <a:prstGeom prst="rect">
            <a:avLst/>
          </a:prstGeom>
          <a:ln w="28575">
            <a:solidFill>
              <a:schemeClr val="tx1">
                <a:lumMod val="85000"/>
                <a:lumOff val="15000"/>
              </a:schemeClr>
            </a:solidFill>
          </a:ln>
        </p:spPr>
      </p:pic>
      <p:pic>
        <p:nvPicPr>
          <p:cNvPr id="27" name="Picture 26">
            <a:extLst>
              <a:ext uri="{FF2B5EF4-FFF2-40B4-BE49-F238E27FC236}">
                <a16:creationId xmlns:a16="http://schemas.microsoft.com/office/drawing/2014/main" id="{A40CD611-E17A-43EB-8090-FC0140C6CA83}"/>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flipH="1">
            <a:off x="6119172" y="2175302"/>
            <a:ext cx="2893201" cy="2154346"/>
          </a:xfrm>
          <a:prstGeom prst="rect">
            <a:avLst/>
          </a:prstGeom>
          <a:ln w="28575">
            <a:solidFill>
              <a:schemeClr val="tx1">
                <a:lumMod val="85000"/>
                <a:lumOff val="15000"/>
              </a:schemeClr>
            </a:solidFill>
          </a:ln>
        </p:spPr>
      </p:pic>
      <p:sp>
        <p:nvSpPr>
          <p:cNvPr id="28" name="TextBox 27">
            <a:extLst>
              <a:ext uri="{FF2B5EF4-FFF2-40B4-BE49-F238E27FC236}">
                <a16:creationId xmlns:a16="http://schemas.microsoft.com/office/drawing/2014/main" id="{2586C9AB-4E0A-4693-8AB8-80E7A7D2677A}"/>
              </a:ext>
            </a:extLst>
          </p:cNvPr>
          <p:cNvSpPr txBox="1"/>
          <p:nvPr/>
        </p:nvSpPr>
        <p:spPr>
          <a:xfrm>
            <a:off x="-32084" y="964805"/>
            <a:ext cx="9296397"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400" b="1" cap="all"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latin typeface="Arial" panose="020B0604020202020204" pitchFamily="34" charset="0"/>
                <a:cs typeface="Arial" panose="020B0604020202020204" pitchFamily="34" charset="0"/>
              </a:rPr>
              <a:t>لا يمكن ترويض اللسان بشرياً</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400" b="1" cap="all"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latin typeface="Arial" panose="020B0604020202020204" pitchFamily="34" charset="0"/>
                <a:cs typeface="Arial" panose="020B0604020202020204" pitchFamily="34" charset="0"/>
              </a:rPr>
              <a:t>(3: 7-8)</a:t>
            </a:r>
            <a:endParaRPr kumimoji="0" lang="en-US" sz="3400" b="1"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0814EB5-2E31-43C9-90B5-20F53025ADFC}"/>
              </a:ext>
            </a:extLst>
          </p:cNvPr>
          <p:cNvSpPr txBox="1"/>
          <p:nvPr/>
        </p:nvSpPr>
        <p:spPr>
          <a:xfrm>
            <a:off x="2906178" y="3429000"/>
            <a:ext cx="331058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glow rad="203200">
                    <a:prstClr val="white">
                      <a:alpha val="69000"/>
                    </a:prstClr>
                  </a:glow>
                </a:effectLst>
                <a:uLnTx/>
                <a:uFillTx/>
                <a:latin typeface="Arial" panose="020B0604020202020204" pitchFamily="34" charset="0"/>
                <a:cs typeface="Arial" panose="020B0604020202020204" pitchFamily="34" charset="0"/>
                <a:sym typeface="Wingdings" panose="05000000000000000000" pitchFamily="2" charset="2"/>
              </a:rPr>
              <a:t>مملوء</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dirty="0">
                <a:solidFill>
                  <a:prstClr val="black"/>
                </a:solidFill>
                <a:effectLst>
                  <a:glow rad="203200">
                    <a:prstClr val="white">
                      <a:alpha val="69000"/>
                    </a:prstClr>
                  </a:glow>
                </a:effectLst>
                <a:latin typeface="Arial" panose="020B0604020202020204" pitchFamily="34" charset="0"/>
                <a:cs typeface="Arial" panose="020B0604020202020204" pitchFamily="34" charset="0"/>
                <a:sym typeface="Wingdings" panose="05000000000000000000" pitchFamily="2" charset="2"/>
              </a:rPr>
              <a:t>سماً مميتاً</a:t>
            </a:r>
            <a:endParaRPr kumimoji="0" lang="en-US" sz="2800" b="1" u="none" strike="noStrike" kern="1200" cap="none" spc="0" normalizeH="0" baseline="0" noProof="0" dirty="0">
              <a:ln>
                <a:noFill/>
              </a:ln>
              <a:solidFill>
                <a:prstClr val="black"/>
              </a:solidFill>
              <a:effectLst>
                <a:glow rad="203200">
                  <a:prstClr val="white">
                    <a:alpha val="69000"/>
                  </a:prstClr>
                </a:glow>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099943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strVal val="#ppt_w*0.70"/>
                                          </p:val>
                                        </p:tav>
                                        <p:tav tm="100000">
                                          <p:val>
                                            <p:strVal val="#ppt_w"/>
                                          </p:val>
                                        </p:tav>
                                      </p:tavLst>
                                    </p:anim>
                                    <p:anim calcmode="lin" valueType="num">
                                      <p:cBhvr>
                                        <p:cTn id="8" dur="1000" fill="hold"/>
                                        <p:tgtEl>
                                          <p:spTgt spid="28"/>
                                        </p:tgtEl>
                                        <p:attrNameLst>
                                          <p:attrName>ppt_h</p:attrName>
                                        </p:attrNameLst>
                                      </p:cBhvr>
                                      <p:tavLst>
                                        <p:tav tm="0">
                                          <p:val>
                                            <p:strVal val="#ppt_h"/>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fltVal val="0"/>
                                          </p:val>
                                        </p:tav>
                                        <p:tav tm="100000">
                                          <p:val>
                                            <p:strVal val="#ppt_w"/>
                                          </p:val>
                                        </p:tav>
                                      </p:tavLst>
                                    </p:anim>
                                    <p:anim calcmode="lin" valueType="num">
                                      <p:cBhvr>
                                        <p:cTn id="15" dur="500" fill="hold"/>
                                        <p:tgtEl>
                                          <p:spTgt spid="29"/>
                                        </p:tgtEl>
                                        <p:attrNameLst>
                                          <p:attrName>ppt_h</p:attrName>
                                        </p:attrNameLst>
                                      </p:cBhvr>
                                      <p:tavLst>
                                        <p:tav tm="0">
                                          <p:val>
                                            <p:fltVal val="0"/>
                                          </p:val>
                                        </p:tav>
                                        <p:tav tm="100000">
                                          <p:val>
                                            <p:strVal val="#ppt_h"/>
                                          </p:val>
                                        </p:tav>
                                      </p:tavLst>
                                    </p:anim>
                                    <p:animEffect transition="in" filter="fade">
                                      <p:cBhvr>
                                        <p:cTn id="16" dur="500"/>
                                        <p:tgtEl>
                                          <p:spTgt spid="2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i="0" dirty="0">
                <a:solidFill>
                  <a:srgbClr val="FFFFFF"/>
                </a:solidFill>
                <a:latin typeface="Arial" panose="020B0604020202020204" pitchFamily="34" charset="0"/>
                <a:ea typeface="ＭＳ Ｐゴシック" charset="0"/>
                <a:cs typeface="Arial" panose="020B0604020202020204" pitchFamily="34" charset="0"/>
              </a:rPr>
              <a:t>الإيمان ينطق بحكمة </a:t>
            </a:r>
            <a:br>
              <a:rPr lang="ar-SA" b="1" i="0" dirty="0">
                <a:solidFill>
                  <a:srgbClr val="FFFFFF"/>
                </a:solidFill>
                <a:latin typeface="Arial" panose="020B0604020202020204" pitchFamily="34" charset="0"/>
                <a:ea typeface="ＭＳ Ｐゴシック" charset="0"/>
                <a:cs typeface="Arial" panose="020B0604020202020204" pitchFamily="34" charset="0"/>
              </a:rPr>
            </a:br>
            <a:r>
              <a:rPr lang="ar-SA" b="1" i="0" dirty="0">
                <a:solidFill>
                  <a:srgbClr val="FFFFFF"/>
                </a:solidFill>
                <a:latin typeface="Arial" panose="020B0604020202020204" pitchFamily="34" charset="0"/>
                <a:ea typeface="ＭＳ Ｐゴシック" charset="0"/>
                <a:cs typeface="Arial" panose="020B0604020202020204" pitchFamily="34" charset="0"/>
              </a:rPr>
              <a:t>لأن الإيمان...</a:t>
            </a:r>
            <a:endParaRPr lang="en-US" b="1" i="0" dirty="0">
              <a:latin typeface="Arial" panose="020B0604020202020204" pitchFamily="34" charset="0"/>
              <a:ea typeface="ＭＳ Ｐゴシック" charset="0"/>
              <a:cs typeface="Arial" panose="020B0604020202020204" pitchFamily="34" charset="0"/>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r" rtl="1">
              <a:spcBef>
                <a:spcPct val="0"/>
              </a:spcBef>
              <a:tabLst>
                <a:tab pos="1662113" algn="l"/>
              </a:tabLst>
              <a:defRPr/>
            </a:pPr>
            <a:r>
              <a:rPr lang="ar-SA" b="1" dirty="0">
                <a:solidFill>
                  <a:srgbClr val="FFFFFF"/>
                </a:solidFill>
                <a:latin typeface="Arial" panose="020B0604020202020204" pitchFamily="34" charset="0"/>
                <a:cs typeface="Arial" panose="020B0604020202020204" pitchFamily="34" charset="0"/>
              </a:rPr>
              <a:t>3:1-6 	</a:t>
            </a:r>
            <a:r>
              <a:rPr lang="ar-JO" b="1" dirty="0">
                <a:solidFill>
                  <a:srgbClr val="FFFFFF"/>
                </a:solidFill>
                <a:latin typeface="Arial" panose="020B0604020202020204" pitchFamily="34" charset="0"/>
                <a:cs typeface="Arial" panose="020B0604020202020204" pitchFamily="34" charset="0"/>
              </a:rPr>
              <a:t>     </a:t>
            </a:r>
            <a:r>
              <a:rPr lang="ar-SA" b="1" dirty="0">
                <a:solidFill>
                  <a:srgbClr val="FFFFFF"/>
                </a:solidFill>
                <a:latin typeface="Arial" panose="020B0604020202020204" pitchFamily="34" charset="0"/>
                <a:cs typeface="Arial" panose="020B0604020202020204" pitchFamily="34" charset="0"/>
              </a:rPr>
              <a:t>يتعرّف على تأثير اللسان</a:t>
            </a:r>
          </a:p>
          <a:p>
            <a:pPr algn="r" rtl="1">
              <a:spcBef>
                <a:spcPct val="0"/>
              </a:spcBef>
              <a:tabLst>
                <a:tab pos="1662113" algn="l"/>
              </a:tabLst>
              <a:defRPr/>
            </a:pPr>
            <a:r>
              <a:rPr lang="ar-SA" b="1" dirty="0">
                <a:solidFill>
                  <a:srgbClr val="FFFFFF"/>
                </a:solidFill>
                <a:latin typeface="Arial" panose="020B0604020202020204" pitchFamily="34" charset="0"/>
                <a:cs typeface="Arial" panose="020B0604020202020204" pitchFamily="34" charset="0"/>
              </a:rPr>
              <a:t>3: 7-8	</a:t>
            </a:r>
            <a:r>
              <a:rPr lang="ar-JO" b="1" dirty="0">
                <a:solidFill>
                  <a:srgbClr val="FFFFFF"/>
                </a:solidFill>
                <a:latin typeface="Arial" panose="020B0604020202020204" pitchFamily="34" charset="0"/>
                <a:cs typeface="Arial" panose="020B0604020202020204" pitchFamily="34" charset="0"/>
              </a:rPr>
              <a:t>     </a:t>
            </a:r>
            <a:r>
              <a:rPr lang="ar-SA" b="1" dirty="0">
                <a:solidFill>
                  <a:srgbClr val="FFFFFF"/>
                </a:solidFill>
                <a:latin typeface="Arial" panose="020B0604020202020204" pitchFamily="34" charset="0"/>
                <a:cs typeface="Arial" panose="020B0604020202020204" pitchFamily="34" charset="0"/>
              </a:rPr>
              <a:t>يتعرّف على أن اللسان غير قابل للتذلل</a:t>
            </a:r>
          </a:p>
          <a:p>
            <a:pPr algn="r" rtl="1">
              <a:spcBef>
                <a:spcPct val="0"/>
              </a:spcBef>
              <a:buFontTx/>
              <a:buNone/>
              <a:tabLst>
                <a:tab pos="1662113" algn="l"/>
              </a:tabLst>
              <a:defRPr/>
            </a:pPr>
            <a:r>
              <a:rPr lang="ar-JO" b="1" dirty="0">
                <a:solidFill>
                  <a:srgbClr val="FFFFFF"/>
                </a:solidFill>
                <a:latin typeface="Arial" panose="020B0604020202020204" pitchFamily="34" charset="0"/>
                <a:cs typeface="Arial" panose="020B0604020202020204" pitchFamily="34" charset="0"/>
              </a:rPr>
              <a:t>3: 9- 12</a:t>
            </a: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استخدام اللسان للخير وليس للشر</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6437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F99193A-68CD-4B63-8BE9-F7426B7BD6FB}"/>
              </a:ext>
            </a:extLst>
          </p:cNvPr>
          <p:cNvSpPr/>
          <p:nvPr/>
        </p:nvSpPr>
        <p:spPr>
          <a:xfrm>
            <a:off x="0" y="0"/>
            <a:ext cx="9144000" cy="6857999"/>
          </a:xfrm>
          <a:prstGeom prst="rect">
            <a:avLst/>
          </a:prstGeom>
          <a:blipFill>
            <a:blip r:embed="rId4">
              <a:extLst>
                <a:ext uri="{BEBA8EAE-BF5A-486C-A8C5-ECC9F3942E4B}">
                  <a14:imgProps xmlns:a14="http://schemas.microsoft.com/office/drawing/2010/main">
                    <a14:imgLayer r:embed="rId5">
                      <a14:imgEffect>
                        <a14:saturation sat="33000"/>
                      </a14:imgEffect>
                      <a14:imgEffect>
                        <a14:brightnessContrast contrast="20000"/>
                      </a14:imgEffect>
                    </a14:imgLayer>
                  </a14:imgProps>
                </a:ext>
              </a:extLst>
            </a:blip>
            <a:tile tx="0" ty="0" sx="100000" sy="10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C7E6595-09C7-4CC2-A5EE-C08DDF2187F0}"/>
              </a:ext>
            </a:extLst>
          </p:cNvPr>
          <p:cNvPicPr>
            <a:picLocks noChangeAspect="1"/>
          </p:cNvPicPr>
          <p:nvPr/>
        </p:nvPicPr>
        <p:blipFill rotWithShape="1">
          <a:blip r:embed="rId6">
            <a:extLst>
              <a:ext uri="{28A0092B-C50C-407E-A947-70E740481C1C}">
                <a14:useLocalDpi xmlns:a14="http://schemas.microsoft.com/office/drawing/2010/main" val="0"/>
              </a:ext>
            </a:extLst>
          </a:blip>
          <a:srcRect l="9734"/>
          <a:stretch/>
        </p:blipFill>
        <p:spPr>
          <a:xfrm>
            <a:off x="351847" y="428207"/>
            <a:ext cx="4143953" cy="30007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2296CB9B-270C-4F75-825F-82CC5F334C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9560"/>
          <a:stretch/>
        </p:blipFill>
        <p:spPr>
          <a:xfrm rot="798333">
            <a:off x="4432457" y="897394"/>
            <a:ext cx="4350183" cy="2985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Picture 15">
            <a:extLst>
              <a:ext uri="{FF2B5EF4-FFF2-40B4-BE49-F238E27FC236}">
                <a16:creationId xmlns:a16="http://schemas.microsoft.com/office/drawing/2014/main" id="{B730D19F-6A31-4FEC-A64C-0E361C5717B4}"/>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8827" b="98012" l="30430" r="69780">
                        <a14:foregroundMark x1="33158" y1="86680" x2="56978" y2="94632"/>
                        <a14:foregroundMark x1="67681" y1="89066" x2="69780" y2="98012"/>
                        <a14:foregroundMark x1="32109" y1="90258" x2="30745" y2="97614"/>
                        <a14:foregroundMark x1="51626" y1="31213" x2="55089" y2="31213"/>
                        <a14:foregroundMark x1="45960" y1="31213" x2="41028" y2="38171"/>
                        <a14:foregroundMark x1="45960" y1="29821" x2="47324" y2="31213"/>
                        <a14:foregroundMark x1="52151" y1="30815" x2="55299" y2="28827"/>
                        <a14:foregroundMark x1="54565" y1="31412" x2="56663" y2="31809"/>
                        <a14:foregroundMark x1="55824" y1="30219" x2="57922" y2="33201"/>
                        <a14:foregroundMark x1="47009" y1="30815" x2="49948" y2="30417"/>
                        <a14:foregroundMark x1="43861" y1="30815" x2="41553" y2="32207"/>
                      </a14:backgroundRemoval>
                    </a14:imgEffect>
                  </a14:imgLayer>
                </a14:imgProps>
              </a:ext>
              <a:ext uri="{28A0092B-C50C-407E-A947-70E740481C1C}">
                <a14:useLocalDpi xmlns:a14="http://schemas.microsoft.com/office/drawing/2010/main" val="0"/>
              </a:ext>
            </a:extLst>
          </a:blip>
          <a:srcRect l="28333" t="24738" r="27500"/>
          <a:stretch/>
        </p:blipFill>
        <p:spPr>
          <a:xfrm>
            <a:off x="2667000" y="3656595"/>
            <a:ext cx="3559474" cy="3201405"/>
          </a:xfrm>
          <a:prstGeom prst="rect">
            <a:avLst/>
          </a:prstGeom>
        </p:spPr>
      </p:pic>
      <p:sp>
        <p:nvSpPr>
          <p:cNvPr id="7" name="TextBox 6">
            <a:extLst>
              <a:ext uri="{FF2B5EF4-FFF2-40B4-BE49-F238E27FC236}">
                <a16:creationId xmlns:a16="http://schemas.microsoft.com/office/drawing/2014/main" id="{0BF89E07-D69D-4EEC-85A8-3FC071BBEEF7}"/>
              </a:ext>
            </a:extLst>
          </p:cNvPr>
          <p:cNvSpPr txBox="1"/>
          <p:nvPr/>
        </p:nvSpPr>
        <p:spPr>
          <a:xfrm>
            <a:off x="-127269" y="6139664"/>
            <a:ext cx="9148011" cy="61555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400" b="1" cap="all">
                <a:ln w="12700" cmpd="sng">
                  <a:solidFill>
                    <a:srgbClr val="FF0000"/>
                  </a:solidFill>
                  <a:prstDash val="solid"/>
                </a:ln>
                <a:solidFill>
                  <a:schemeClr val="bg1"/>
                </a:solidFill>
                <a:effectLst>
                  <a:glow rad="228600">
                    <a:schemeClr val="tx1">
                      <a:alpha val="94000"/>
                    </a:schemeClr>
                  </a:glow>
                  <a:reflection blurRad="12700" stA="28000" endPos="45000" dist="1000" dir="5400000" sy="-100000" algn="bl" rotWithShape="0"/>
                </a:effectLst>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عدم تناسق اللسان</a:t>
            </a:r>
            <a:endParaRPr kumimoji="0" lang="en-US" sz="3400" u="none" strike="noStrike" kern="1200" cap="all" spc="0" normalizeH="0" baseline="0" noProof="0" dirty="0">
              <a:ln w="12700" cmpd="sng">
                <a:solidFill>
                  <a:srgbClr val="FF0000"/>
                </a:solidFill>
                <a:prstDash val="solid"/>
              </a:ln>
              <a:solidFill>
                <a:prstClr val="white"/>
              </a:solidFill>
              <a:effectLst>
                <a:glow rad="228600">
                  <a:prstClr val="black">
                    <a:alpha val="94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5498509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Scale>
                                      <p:cBhvr>
                                        <p:cTn id="1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8"/>
                                        </p:tgtEl>
                                        <p:attrNameLst>
                                          <p:attrName>ppt_x</p:attrName>
                                          <p:attrName>ppt_y</p:attrName>
                                        </p:attrNameLst>
                                      </p:cBhvr>
                                    </p:animMotion>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02F3760-16BC-4227-8B9E-9060D972B11D}"/>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6734"/>
          <a:stretch/>
        </p:blipFill>
        <p:spPr>
          <a:xfrm>
            <a:off x="1865418" y="0"/>
            <a:ext cx="7278582"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0" y="1797739"/>
            <a:ext cx="4343400" cy="553998"/>
          </a:xfrm>
          <a:prstGeom prst="rect">
            <a:avLst/>
          </a:prstGeom>
          <a:noFill/>
        </p:spPr>
        <p:txBody>
          <a:bodyPr wrap="square" rtlCol="0">
            <a:spAutoFit/>
          </a:bodyPr>
          <a:lstStyle/>
          <a:p>
            <a:pPr marR="0" lvl="0" algn="r" defTabSz="914400" rtl="0" eaLnBrk="1" fontAlgn="auto" latinLnBrk="0" hangingPunct="1">
              <a:lnSpc>
                <a:spcPct val="100000"/>
              </a:lnSpc>
              <a:spcBef>
                <a:spcPts val="0"/>
              </a:spcBef>
              <a:spcAft>
                <a:spcPts val="0"/>
              </a:spcAft>
              <a:buClrTx/>
              <a:buSzTx/>
              <a:tabLst/>
              <a:defRPr/>
            </a:pPr>
            <a:r>
              <a:rPr lang="ar-JO" sz="3000" b="1" dirty="0">
                <a:solidFill>
                  <a:prstClr val="black"/>
                </a:solidFill>
                <a:latin typeface="Comic Sans MS" panose="030F0702030302020204" pitchFamily="66" charset="0"/>
                <a:cs typeface="Arial" panose="020B0604020202020204" pitchFamily="34" charset="0"/>
              </a:rPr>
              <a:t>1) أدرك أن كلماتك تشكل الأقدار</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DFF8D562-446D-4C8C-A32D-05562A282CB3}"/>
              </a:ext>
            </a:extLst>
          </p:cNvPr>
          <p:cNvSpPr txBox="1"/>
          <p:nvPr/>
        </p:nvSpPr>
        <p:spPr>
          <a:xfrm>
            <a:off x="-1" y="2861608"/>
            <a:ext cx="4916557" cy="1015663"/>
          </a:xfrm>
          <a:prstGeom prst="rect">
            <a:avLst/>
          </a:prstGeom>
          <a:noFill/>
        </p:spPr>
        <p:txBody>
          <a:bodyPr wrap="square" rtlCol="0">
            <a:spAutoFit/>
          </a:bodyPr>
          <a:lstStyle/>
          <a:p>
            <a:pPr lvl="0" algn="ctr" defTabSz="914400">
              <a:defRPr/>
            </a:pPr>
            <a:r>
              <a:rPr lang="ar-JO" sz="3000" b="1" dirty="0">
                <a:solidFill>
                  <a:prstClr val="black"/>
                </a:solidFill>
                <a:latin typeface="Comic Sans MS" panose="030F0702030302020204" pitchFamily="66" charset="0"/>
                <a:cs typeface="Arial" panose="020B0604020202020204" pitchFamily="34" charset="0"/>
              </a:rPr>
              <a:t>اللسان. . . يشعل ناراً في مجرى الحياة (3: 6).</a:t>
            </a:r>
            <a:endPar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grpSp>
        <p:nvGrpSpPr>
          <p:cNvPr id="26" name="Group 25">
            <a:extLst>
              <a:ext uri="{FF2B5EF4-FFF2-40B4-BE49-F238E27FC236}">
                <a16:creationId xmlns:a16="http://schemas.microsoft.com/office/drawing/2014/main" id="{035BC1A2-CE34-40F0-94C0-F812CDC03ED3}"/>
              </a:ext>
            </a:extLst>
          </p:cNvPr>
          <p:cNvGrpSpPr/>
          <p:nvPr/>
        </p:nvGrpSpPr>
        <p:grpSpPr>
          <a:xfrm>
            <a:off x="0" y="3971784"/>
            <a:ext cx="2819400" cy="2886216"/>
            <a:chOff x="-699739" y="3380108"/>
            <a:chExt cx="2819400" cy="2886216"/>
          </a:xfrm>
        </p:grpSpPr>
        <p:sp>
          <p:nvSpPr>
            <p:cNvPr id="27" name="Explosion: 8 Points 26">
              <a:extLst>
                <a:ext uri="{FF2B5EF4-FFF2-40B4-BE49-F238E27FC236}">
                  <a16:creationId xmlns:a16="http://schemas.microsoft.com/office/drawing/2014/main" id="{A2F9DA6F-41EE-4223-8D97-B2FA3A8B5A12}"/>
                </a:ext>
              </a:extLst>
            </p:cNvPr>
            <p:cNvSpPr/>
            <p:nvPr/>
          </p:nvSpPr>
          <p:spPr>
            <a:xfrm>
              <a:off x="-699739" y="3380108"/>
              <a:ext cx="2819400" cy="2886216"/>
            </a:xfrm>
            <a:prstGeom prst="irregularSeal1">
              <a:avLst/>
            </a:prstGeom>
            <a:solidFill>
              <a:srgbClr val="8E0000"/>
            </a:solidFill>
            <a:ln>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FF268A8B-0A4A-4FA3-AD6A-F7C82E13FDEE}"/>
                </a:ext>
              </a:extLst>
            </p:cNvPr>
            <p:cNvSpPr txBox="1"/>
            <p:nvPr/>
          </p:nvSpPr>
          <p:spPr>
            <a:xfrm>
              <a:off x="-468676" y="4254801"/>
              <a:ext cx="2311318"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أمثال</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dirty="0">
                  <a:solidFill>
                    <a:prstClr val="white"/>
                  </a:solidFill>
                  <a:latin typeface="Comic Sans MS" panose="030F0702030302020204" pitchFamily="66" charset="0"/>
                  <a:cs typeface="Arial" panose="020B0604020202020204" pitchFamily="34" charset="0"/>
                </a:rPr>
                <a:t>18: 20-21</a:t>
              </a:r>
              <a:endParaRPr kumimoji="0" lang="en-US" sz="28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grpSp>
      <p:sp>
        <p:nvSpPr>
          <p:cNvPr id="30" name="TextBox 29">
            <a:extLst>
              <a:ext uri="{FF2B5EF4-FFF2-40B4-BE49-F238E27FC236}">
                <a16:creationId xmlns:a16="http://schemas.microsoft.com/office/drawing/2014/main" id="{8DD0F219-980A-4F32-8B31-4FC5B3D885AA}"/>
              </a:ext>
            </a:extLst>
          </p:cNvPr>
          <p:cNvSpPr txBox="1"/>
          <p:nvPr/>
        </p:nvSpPr>
        <p:spPr>
          <a:xfrm>
            <a:off x="0" y="143605"/>
            <a:ext cx="43434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مبادئ</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800" b="1" cap="all" dirty="0">
                <a:ln w="12700" cmpd="sng">
                  <a:solidFill>
                    <a:prstClr val="black"/>
                  </a:solidFill>
                  <a:prstDash val="solid"/>
                </a:ln>
                <a:solidFill>
                  <a:srgbClr val="00B0F0"/>
                </a:solidFill>
                <a:effectLst>
                  <a:reflection blurRad="12700" stA="28000" endPos="45000" dist="1000" dir="5400000" sy="-100000" algn="bl" rotWithShape="0"/>
                </a:effectLst>
                <a:latin typeface="Comic Sans MS" panose="030F0702030302020204" pitchFamily="66" charset="0"/>
                <a:cs typeface="Arial" panose="020B0604020202020204" pitchFamily="34" charset="0"/>
              </a:rPr>
              <a:t>للتطبيق</a:t>
            </a:r>
            <a:endParaRPr kumimoji="0" lang="en-US" sz="3800" b="1" i="0"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52495077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74226"/>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74226"/>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34232B68-C1E2-48EE-8DDC-C83348DA555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8" b="99251" l="2500" r="98750">
                        <a14:foregroundMark x1="90000" y1="64045" x2="46750" y2="94007"/>
                        <a14:foregroundMark x1="23000" y1="97753" x2="8500" y2="86517"/>
                        <a14:foregroundMark x1="8500" y1="86517" x2="8500" y2="86517"/>
                        <a14:foregroundMark x1="68750" y1="79401" x2="89500" y2="97378"/>
                        <a14:foregroundMark x1="89500" y1="97378" x2="89500" y2="97378"/>
                        <a14:foregroundMark x1="91250" y1="65918" x2="98750" y2="91011"/>
                        <a14:foregroundMark x1="98750" y1="91011" x2="98750" y2="91011"/>
                        <a14:foregroundMark x1="12000" y1="85768" x2="6250" y2="99625"/>
                        <a14:foregroundMark x1="6250" y1="99625" x2="6250" y2="99625"/>
                        <a14:foregroundMark x1="2500" y1="93258" x2="7750" y2="97753"/>
                        <a14:foregroundMark x1="42500" y1="52809" x2="39000" y2="64794"/>
                        <a14:backgroundMark x1="45603" y1="58074" x2="46750" y2="66667"/>
                        <a14:backgroundMark x1="45000" y1="53558" x2="45116" y2="54425"/>
                      </a14:backgroundRemoval>
                    </a14:imgEffect>
                  </a14:imgLayer>
                </a14:imgProps>
              </a:ext>
              <a:ext uri="{28A0092B-C50C-407E-A947-70E740481C1C}">
                <a14:useLocalDpi xmlns:a14="http://schemas.microsoft.com/office/drawing/2010/main" val="0"/>
              </a:ext>
            </a:extLst>
          </a:blip>
          <a:stretch>
            <a:fillRect/>
          </a:stretch>
        </p:blipFill>
        <p:spPr>
          <a:xfrm>
            <a:off x="4572000" y="3836822"/>
            <a:ext cx="4572000" cy="3051810"/>
          </a:xfrm>
          <a:prstGeom prst="rect">
            <a:avLst/>
          </a:prstGeom>
          <a:effectLst/>
        </p:spPr>
      </p:pic>
    </p:spTree>
    <p:custDataLst>
      <p:tags r:id="rId1"/>
    </p:custDataLst>
    <p:extLst>
      <p:ext uri="{BB962C8B-B14F-4D97-AF65-F5344CB8AC3E}">
        <p14:creationId xmlns:p14="http://schemas.microsoft.com/office/powerpoint/2010/main" val="1205031120"/>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097841427"/>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2405061" y="1372980"/>
            <a:ext cx="146685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105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5BAD40F3-13D1-4DF0-94AD-64E2F08D81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38" b="99251" l="2500" r="98750">
                        <a14:foregroundMark x1="90000" y1="64045" x2="46750" y2="94007"/>
                        <a14:foregroundMark x1="23000" y1="97753" x2="8500" y2="86517"/>
                        <a14:foregroundMark x1="8500" y1="86517" x2="8500" y2="86517"/>
                        <a14:foregroundMark x1="68750" y1="79401" x2="89500" y2="97378"/>
                        <a14:foregroundMark x1="89500" y1="97378" x2="89500" y2="97378"/>
                        <a14:foregroundMark x1="91250" y1="65918" x2="98750" y2="91011"/>
                        <a14:foregroundMark x1="98750" y1="91011" x2="98750" y2="91011"/>
                        <a14:foregroundMark x1="12000" y1="85768" x2="6250" y2="99625"/>
                        <a14:foregroundMark x1="6250" y1="99625" x2="6250" y2="99625"/>
                        <a14:foregroundMark x1="2500" y1="93258" x2="7750" y2="97753"/>
                        <a14:foregroundMark x1="42500" y1="52809" x2="39000" y2="64794"/>
                        <a14:backgroundMark x1="45603" y1="58074" x2="46750" y2="66667"/>
                        <a14:backgroundMark x1="45000" y1="53558" x2="45116" y2="54425"/>
                      </a14:backgroundRemoval>
                    </a14:imgEffect>
                  </a14:imgLayer>
                </a14:imgProps>
              </a:ext>
              <a:ext uri="{28A0092B-C50C-407E-A947-70E740481C1C}">
                <a14:useLocalDpi xmlns:a14="http://schemas.microsoft.com/office/drawing/2010/main" val="0"/>
              </a:ext>
            </a:extLst>
          </a:blip>
          <a:stretch>
            <a:fillRect/>
          </a:stretch>
        </p:blipFill>
        <p:spPr>
          <a:xfrm>
            <a:off x="4572000" y="3836822"/>
            <a:ext cx="4572000" cy="3051810"/>
          </a:xfrm>
          <a:prstGeom prst="rect">
            <a:avLst/>
          </a:prstGeom>
          <a:effectLst/>
        </p:spPr>
      </p:pic>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1790700" y="-37469"/>
            <a:ext cx="8042413" cy="6894095"/>
          </a:xfrm>
          <a:prstGeom prst="rect">
            <a:avLst/>
          </a:prstGeom>
          <a:noFill/>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335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الحياة</a:t>
            </a:r>
            <a:endParaRPr kumimoji="0" lang="en-US"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588B531-38B2-443D-A675-FD962E4A0543}"/>
              </a:ext>
            </a:extLst>
          </p:cNvPr>
          <p:cNvPicPr>
            <a:picLocks noChangeAspect="1"/>
          </p:cNvPicPr>
          <p:nvPr/>
        </p:nvPicPr>
        <p:blipFill rotWithShape="1">
          <a:blip r:embed="rId9">
            <a:extLst>
              <a:ext uri="{28A0092B-C50C-407E-A947-70E740481C1C}">
                <a14:useLocalDpi xmlns:a14="http://schemas.microsoft.com/office/drawing/2010/main" val="0"/>
              </a:ext>
            </a:extLst>
          </a:blip>
          <a:srcRect r="29170"/>
          <a:stretch/>
        </p:blipFill>
        <p:spPr>
          <a:xfrm>
            <a:off x="-322717" y="3733800"/>
            <a:ext cx="3352800" cy="3312065"/>
          </a:xfrm>
          <a:prstGeom prst="rect">
            <a:avLst/>
          </a:prstGeom>
          <a:effectLst>
            <a:softEdge rad="317500"/>
          </a:effectLst>
        </p:spPr>
      </p:pic>
    </p:spTree>
    <p:custDataLst>
      <p:tags r:id="rId1"/>
    </p:custDataLst>
    <p:extLst>
      <p:ext uri="{BB962C8B-B14F-4D97-AF65-F5344CB8AC3E}">
        <p14:creationId xmlns:p14="http://schemas.microsoft.com/office/powerpoint/2010/main" val="279985729"/>
      </p:ext>
    </p:extLst>
  </p:cSld>
  <p:clrMapOvr>
    <a:masterClrMapping/>
  </p:clrMapOvr>
  <mc:AlternateContent xmlns:mc="http://schemas.openxmlformats.org/markup-compatibility/2006">
    <mc:Choice xmlns:p14="http://schemas.microsoft.com/office/powerpoint/2010/main" Requires="p14">
      <p:transition spd="slow" p14:dur="2250">
        <p:wipe dir="r"/>
      </p:transition>
    </mc:Choice>
    <mc:Fallback>
      <p:transition spd="slow">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F3DA79C-35BA-4E71-804B-B6EFD09A40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92" b="99582" l="7500" r="97250">
                        <a14:foregroundMark x1="54500" y1="2929" x2="97250" y2="10042"/>
                        <a14:foregroundMark x1="94750" y1="31799" x2="94750" y2="91632"/>
                        <a14:foregroundMark x1="94750" y1="91632" x2="94750" y2="91632"/>
                        <a14:foregroundMark x1="68000" y1="85774" x2="58250" y2="94142"/>
                        <a14:foregroundMark x1="69000" y1="90377" x2="68000" y2="92469"/>
                        <a14:foregroundMark x1="39000" y1="34310" x2="36500" y2="98326"/>
                        <a14:foregroundMark x1="36500" y1="98326" x2="36500" y2="98326"/>
                        <a14:foregroundMark x1="19000" y1="30962" x2="11000" y2="86192"/>
                        <a14:foregroundMark x1="8500" y1="69874" x2="48500" y2="91213"/>
                        <a14:foregroundMark x1="36750" y1="35983" x2="34000" y2="64017"/>
                        <a14:foregroundMark x1="45500" y1="69874" x2="53500" y2="94561"/>
                        <a14:foregroundMark x1="53500" y1="94561" x2="53500" y2="94561"/>
                        <a14:foregroundMark x1="17000" y1="82427" x2="25500" y2="94561"/>
                        <a14:foregroundMark x1="25500" y1="94561" x2="25500" y2="94561"/>
                        <a14:foregroundMark x1="23000" y1="65690" x2="31750" y2="63180"/>
                        <a14:foregroundMark x1="32250" y1="41004" x2="32250" y2="63180"/>
                        <a14:foregroundMark x1="47500" y1="3347" x2="59750" y2="34310"/>
                        <a14:foregroundMark x1="70000" y1="98326" x2="55500" y2="99582"/>
                        <a14:foregroundMark x1="25750" y1="70293" x2="30500" y2="76151"/>
                        <a14:foregroundMark x1="30750" y1="44351" x2="36000" y2="66109"/>
                        <a14:foregroundMark x1="31750" y1="49791" x2="35250" y2="74477"/>
                        <a14:foregroundMark x1="35250" y1="74477" x2="35250" y2="74477"/>
                        <a14:foregroundMark x1="30000" y1="46862" x2="35250" y2="74059"/>
                        <a14:foregroundMark x1="19750" y1="24268" x2="19750" y2="32636"/>
                        <a14:foregroundMark x1="11750" y1="57322" x2="8250" y2="64017"/>
                        <a14:foregroundMark x1="14500" y1="66946" x2="26500" y2="70293"/>
                        <a14:foregroundMark x1="35750" y1="28870" x2="31500" y2="43933"/>
                        <a14:foregroundMark x1="31500" y1="43933" x2="31500" y2="46025"/>
                        <a14:foregroundMark x1="45500" y1="68201" x2="51500" y2="74059"/>
                        <a14:foregroundMark x1="51500" y1="76151" x2="53750" y2="97071"/>
                        <a14:foregroundMark x1="53500" y1="78661" x2="55250" y2="98745"/>
                        <a14:foregroundMark x1="21250" y1="89958" x2="21250" y2="91632"/>
                        <a14:foregroundMark x1="20500" y1="93305" x2="20750" y2="95397"/>
                        <a14:foregroundMark x1="8250" y1="77406" x2="7500" y2="84519"/>
                        <a14:foregroundMark x1="46250" y1="12552" x2="52000" y2="32218"/>
                        <a14:foregroundMark x1="52000" y1="32218" x2="53750" y2="33891"/>
                        <a14:foregroundMark x1="43250" y1="66946" x2="46750" y2="69038"/>
                        <a14:foregroundMark x1="17750" y1="64435" x2="21500" y2="64017"/>
                        <a14:foregroundMark x1="47000" y1="68201" x2="53500" y2="77406"/>
                        <a14:foregroundMark x1="20250" y1="23849" x2="19500" y2="31799"/>
                        <a14:foregroundMark x1="50500" y1="69038" x2="53500" y2="80335"/>
                        <a14:foregroundMark x1="51250" y1="70293" x2="53750" y2="76987"/>
                        <a14:foregroundMark x1="22000" y1="92469" x2="22000" y2="95816"/>
                        <a14:foregroundMark x1="20750" y1="98326" x2="23250" y2="99582"/>
                        <a14:foregroundMark x1="44750" y1="2092" x2="47750" y2="15063"/>
                        <a14:foregroundMark x1="41750" y1="47280" x2="37250" y2="67364"/>
                        <a14:foregroundMark x1="31250" y1="35983" x2="29500" y2="43933"/>
                        <a14:foregroundMark x1="43000" y1="41004" x2="43000" y2="46862"/>
                      </a14:backgroundRemoval>
                    </a14:imgEffect>
                  </a14:imgLayer>
                </a14:imgProps>
              </a:ext>
              <a:ext uri="{28A0092B-C50C-407E-A947-70E740481C1C}">
                <a14:useLocalDpi xmlns:a14="http://schemas.microsoft.com/office/drawing/2010/main" val="0"/>
              </a:ext>
            </a:extLst>
          </a:blip>
          <a:stretch>
            <a:fillRect/>
          </a:stretch>
        </p:blipFill>
        <p:spPr>
          <a:xfrm>
            <a:off x="4038601" y="3429000"/>
            <a:ext cx="5105400" cy="34290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1172422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pic>
        <p:nvPicPr>
          <p:cNvPr id="28" name="Picture 27">
            <a:extLst>
              <a:ext uri="{FF2B5EF4-FFF2-40B4-BE49-F238E27FC236}">
                <a16:creationId xmlns:a16="http://schemas.microsoft.com/office/drawing/2014/main" id="{29F2A8E0-1941-4D27-B249-04679B1E88C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092" b="99582" l="7500" r="97250">
                        <a14:foregroundMark x1="54500" y1="2929" x2="97250" y2="10042"/>
                        <a14:foregroundMark x1="94750" y1="31799" x2="94750" y2="91632"/>
                        <a14:foregroundMark x1="94750" y1="91632" x2="94750" y2="91632"/>
                        <a14:foregroundMark x1="68000" y1="85774" x2="58250" y2="94142"/>
                        <a14:foregroundMark x1="69000" y1="90377" x2="68000" y2="92469"/>
                        <a14:foregroundMark x1="39000" y1="34310" x2="36500" y2="98326"/>
                        <a14:foregroundMark x1="36500" y1="98326" x2="36500" y2="98326"/>
                        <a14:foregroundMark x1="19000" y1="30962" x2="11000" y2="86192"/>
                        <a14:foregroundMark x1="8500" y1="69874" x2="48500" y2="91213"/>
                        <a14:foregroundMark x1="36750" y1="35983" x2="34000" y2="64017"/>
                        <a14:foregroundMark x1="45500" y1="69874" x2="53500" y2="94561"/>
                        <a14:foregroundMark x1="53500" y1="94561" x2="53500" y2="94561"/>
                        <a14:foregroundMark x1="17000" y1="82427" x2="25500" y2="94561"/>
                        <a14:foregroundMark x1="25500" y1="94561" x2="25500" y2="94561"/>
                        <a14:foregroundMark x1="23000" y1="65690" x2="31750" y2="63180"/>
                        <a14:foregroundMark x1="32250" y1="41004" x2="32250" y2="63180"/>
                        <a14:foregroundMark x1="47500" y1="3347" x2="59750" y2="34310"/>
                        <a14:foregroundMark x1="70000" y1="98326" x2="55500" y2="99582"/>
                        <a14:foregroundMark x1="25750" y1="70293" x2="30500" y2="76151"/>
                        <a14:foregroundMark x1="30750" y1="44351" x2="36000" y2="66109"/>
                        <a14:foregroundMark x1="31750" y1="49791" x2="35250" y2="74477"/>
                        <a14:foregroundMark x1="35250" y1="74477" x2="35250" y2="74477"/>
                        <a14:foregroundMark x1="30000" y1="46862" x2="35250" y2="74059"/>
                        <a14:foregroundMark x1="19750" y1="24268" x2="19750" y2="32636"/>
                        <a14:foregroundMark x1="11750" y1="57322" x2="8250" y2="64017"/>
                        <a14:foregroundMark x1="14500" y1="66946" x2="26500" y2="70293"/>
                        <a14:foregroundMark x1="35750" y1="28870" x2="31500" y2="43933"/>
                        <a14:foregroundMark x1="31500" y1="43933" x2="31500" y2="46025"/>
                        <a14:foregroundMark x1="45500" y1="68201" x2="51500" y2="74059"/>
                        <a14:foregroundMark x1="51500" y1="76151" x2="53750" y2="97071"/>
                        <a14:foregroundMark x1="53500" y1="78661" x2="55250" y2="98745"/>
                        <a14:foregroundMark x1="21250" y1="89958" x2="21250" y2="91632"/>
                        <a14:foregroundMark x1="20500" y1="93305" x2="20750" y2="95397"/>
                        <a14:foregroundMark x1="8250" y1="77406" x2="7500" y2="84519"/>
                        <a14:foregroundMark x1="46250" y1="12552" x2="52000" y2="32218"/>
                        <a14:foregroundMark x1="52000" y1="32218" x2="53750" y2="33891"/>
                        <a14:foregroundMark x1="43250" y1="66946" x2="46750" y2="69038"/>
                        <a14:foregroundMark x1="17750" y1="64435" x2="21500" y2="64017"/>
                        <a14:foregroundMark x1="47000" y1="68201" x2="53500" y2="77406"/>
                        <a14:foregroundMark x1="20250" y1="23849" x2="19500" y2="31799"/>
                        <a14:foregroundMark x1="50500" y1="69038" x2="53500" y2="80335"/>
                        <a14:foregroundMark x1="51250" y1="70293" x2="53750" y2="76987"/>
                        <a14:foregroundMark x1="22000" y1="92469" x2="22000" y2="95816"/>
                        <a14:foregroundMark x1="20750" y1="98326" x2="23250" y2="99582"/>
                        <a14:foregroundMark x1="44750" y1="2092" x2="47750" y2="15063"/>
                        <a14:foregroundMark x1="41750" y1="47280" x2="37250" y2="67364"/>
                        <a14:foregroundMark x1="31250" y1="35983" x2="29500" y2="43933"/>
                        <a14:foregroundMark x1="43000" y1="41004" x2="43000" y2="46862"/>
                      </a14:backgroundRemoval>
                    </a14:imgEffect>
                  </a14:imgLayer>
                </a14:imgProps>
              </a:ext>
              <a:ext uri="{28A0092B-C50C-407E-A947-70E740481C1C}">
                <a14:useLocalDpi xmlns:a14="http://schemas.microsoft.com/office/drawing/2010/main" val="0"/>
              </a:ext>
            </a:extLst>
          </a:blip>
          <a:stretch>
            <a:fillRect/>
          </a:stretch>
        </p:blipFill>
        <p:spPr>
          <a:xfrm>
            <a:off x="4038601" y="3429000"/>
            <a:ext cx="5105400" cy="3429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A47A27C3-D06A-461C-A32D-FC82B3856D69}"/>
              </a:ext>
            </a:extLst>
          </p:cNvPr>
          <p:cNvSpPr/>
          <p:nvPr/>
        </p:nvSpPr>
        <p:spPr>
          <a:xfrm>
            <a:off x="609600" y="4114799"/>
            <a:ext cx="934320" cy="457201"/>
          </a:xfrm>
          <a:prstGeom prst="ellipse">
            <a:avLst/>
          </a:prstGeom>
          <a:blipFill>
            <a:blip r:embed="rId7">
              <a:extLst>
                <a:ext uri="{BEBA8EAE-BF5A-486C-A8C5-ECC9F3942E4B}">
                  <a14:imgProps xmlns:a14="http://schemas.microsoft.com/office/drawing/2010/main">
                    <a14:imgLayer r:embed="rId8">
                      <a14:imgEffect>
                        <a14:brightnessContrast contrast="-20000"/>
                      </a14:imgEffect>
                    </a14:imgLayer>
                  </a14:imgProps>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1543920" y="-18048"/>
            <a:ext cx="8050654" cy="6894095"/>
          </a:xfrm>
          <a:prstGeom prst="rect">
            <a:avLst/>
          </a:prstGeom>
        </p:spPr>
      </p:pic>
      <p:pic>
        <p:nvPicPr>
          <p:cNvPr id="25" name="Picture 24">
            <a:extLst>
              <a:ext uri="{FF2B5EF4-FFF2-40B4-BE49-F238E27FC236}">
                <a16:creationId xmlns:a16="http://schemas.microsoft.com/office/drawing/2014/main" id="{43CCA0E7-1278-41D4-AE52-6638F5B90EC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5133" b="98584" l="236" r="78774">
                        <a14:foregroundMark x1="28892" y1="8673" x2="27476" y2="42124"/>
                        <a14:foregroundMark x1="27476" y1="42124" x2="9906" y2="86195"/>
                        <a14:foregroundMark x1="25943" y1="15398" x2="23939" y2="66903"/>
                        <a14:foregroundMark x1="23939" y1="66903" x2="18632" y2="84602"/>
                        <a14:foregroundMark x1="18632" y1="84602" x2="18632" y2="84602"/>
                        <a14:foregroundMark x1="44929" y1="5133" x2="32783" y2="30619"/>
                        <a14:foregroundMark x1="75590" y1="90442" x2="8491" y2="92743"/>
                        <a14:foregroundMark x1="15330" y1="57699" x2="6722" y2="73628"/>
                        <a14:foregroundMark x1="6722" y1="73628" x2="708" y2="94159"/>
                        <a14:foregroundMark x1="708" y1="94159" x2="708" y2="94159"/>
                        <a14:foregroundMark x1="13325" y1="50442" x2="21108" y2="78761"/>
                        <a14:foregroundMark x1="21108" y1="78761" x2="21108" y2="78761"/>
                        <a14:foregroundMark x1="14269" y1="51858" x2="236" y2="81770"/>
                        <a14:foregroundMark x1="37146" y1="72920" x2="46462" y2="98584"/>
                        <a14:foregroundMark x1="33726" y1="72212" x2="47406" y2="63540"/>
                        <a14:backgroundMark x1="41981" y1="57699" x2="46934" y2="56283"/>
                      </a14:backgroundRemoval>
                    </a14:imgEffect>
                  </a14:imgLayer>
                </a14:imgProps>
              </a:ext>
              <a:ext uri="{28A0092B-C50C-407E-A947-70E740481C1C}">
                <a14:useLocalDpi xmlns:a14="http://schemas.microsoft.com/office/drawing/2010/main" val="0"/>
              </a:ext>
            </a:extLst>
          </a:blip>
          <a:srcRect r="12359"/>
          <a:stretch/>
        </p:blipFill>
        <p:spPr>
          <a:xfrm>
            <a:off x="-426739" y="4248571"/>
            <a:ext cx="3432384" cy="2609429"/>
          </a:xfrm>
          <a:prstGeom prst="rect">
            <a:avLst/>
          </a:prstGeom>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3352800"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الحياة</a:t>
            </a:r>
            <a:endParaRPr kumimoji="0" lang="en-US"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73244814"/>
      </p:ext>
    </p:extLst>
  </p:cSld>
  <p:clrMapOvr>
    <a:masterClrMapping/>
  </p:clrMapOvr>
  <mc:AlternateContent xmlns:mc="http://schemas.openxmlformats.org/markup-compatibility/2006">
    <mc:Choice xmlns:p14="http://schemas.microsoft.com/office/powerpoint/2010/main" Requires="p14">
      <p:transition spd="slow" p14:dur="2250">
        <p:wipe dir="r"/>
      </p:transition>
    </mc:Choice>
    <mc:Fallback>
      <p:transition spd="slow">
        <p:wipe dir="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BCD9B97-8A5A-46C8-980A-8F9F9A6D419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195" b="99115" l="708" r="99528">
                        <a14:foregroundMark x1="41156" y1="6195" x2="8137" y2="98407"/>
                        <a14:foregroundMark x1="8137" y1="98407" x2="7901" y2="99292"/>
                        <a14:foregroundMark x1="62500" y1="6195" x2="67571" y2="34690"/>
                        <a14:foregroundMark x1="88443" y1="43717" x2="91156" y2="98053"/>
                        <a14:foregroundMark x1="91156" y1="98053" x2="91156" y2="98053"/>
                        <a14:foregroundMark x1="84316" y1="34690" x2="91627" y2="59115"/>
                        <a14:foregroundMark x1="91627" y1="59115" x2="95873" y2="98053"/>
                        <a14:foregroundMark x1="3656" y1="53451" x2="4599" y2="84071"/>
                        <a14:foregroundMark x1="11557" y1="63186" x2="7429" y2="81947"/>
                        <a14:foregroundMark x1="943" y1="69558" x2="3184" y2="99292"/>
                        <a14:foregroundMark x1="83373" y1="64602" x2="88915" y2="72212"/>
                        <a14:foregroundMark x1="84005" y1="91525" x2="87500" y2="99292"/>
                        <a14:foregroundMark x1="67229" y1="94501" x2="66627" y2="95929"/>
                        <a14:foregroundMark x1="81014" y1="61770" x2="75591" y2="74646"/>
                        <a14:foregroundMark x1="87972" y1="45133" x2="99528" y2="92389"/>
                        <a14:foregroundMark x1="56958" y1="98053" x2="66377" y2="89068"/>
                        <a14:foregroundMark x1="65364" y1="82604" x2="62028" y2="87611"/>
                        <a14:backgroundMark x1="67099" y1="79823" x2="73113" y2="98584"/>
                        <a14:backgroundMark x1="73585" y1="70088" x2="73585" y2="95752"/>
                        <a14:backgroundMark x1="80542" y1="83363" x2="81014" y2="98584"/>
                        <a14:backgroundMark x1="67099" y1="80531" x2="69929" y2="98584"/>
                        <a14:backgroundMark x1="69929" y1="98584" x2="69929" y2="98584"/>
                        <a14:backgroundMark x1="68986" y1="75044" x2="71344" y2="76460"/>
                        <a14:backgroundMark x1="72642" y1="72920" x2="73585" y2="86726"/>
                        <a14:backgroundMark x1="68042" y1="78407" x2="75354" y2="95221"/>
                        <a14:backgroundMark x1="75354" y1="95221" x2="76415" y2="93097"/>
                        <a14:backgroundMark x1="73585" y1="70796" x2="71816" y2="73628"/>
                        <a14:backgroundMark x1="75943" y1="75044" x2="79599" y2="85487"/>
                        <a14:backgroundMark x1="82901" y1="89558" x2="82901" y2="88850"/>
                        <a14:backgroundMark x1="76887" y1="88142" x2="77830" y2="95752"/>
                        <a14:backgroundMark x1="78184" y1="86726" x2="79127" y2="87434"/>
                        <a14:backgroundMark x1="77830" y1="95752" x2="79127" y2="97168"/>
                        <a14:backgroundMark x1="82901" y1="87434" x2="83373" y2="91681"/>
                        <a14:backgroundMark x1="73113" y1="70088" x2="73585" y2="71504"/>
                      </a14:backgroundRemoval>
                    </a14:imgEffect>
                  </a14:imgLayer>
                </a14:imgProps>
              </a:ext>
              <a:ext uri="{28A0092B-C50C-407E-A947-70E740481C1C}">
                <a14:useLocalDpi xmlns:a14="http://schemas.microsoft.com/office/drawing/2010/main" val="0"/>
              </a:ext>
            </a:extLst>
          </a:blip>
          <a:stretch>
            <a:fillRect/>
          </a:stretch>
        </p:blipFill>
        <p:spPr>
          <a:xfrm flipH="1">
            <a:off x="4724400" y="3887929"/>
            <a:ext cx="4400550" cy="2931971"/>
          </a:xfrm>
          <a:prstGeom prst="rect">
            <a:avLst/>
          </a:prstGeom>
        </p:spPr>
      </p:pic>
    </p:spTree>
    <p:custDataLst>
      <p:tags r:id="rId1"/>
    </p:custDataLst>
    <p:extLst>
      <p:ext uri="{BB962C8B-B14F-4D97-AF65-F5344CB8AC3E}">
        <p14:creationId xmlns:p14="http://schemas.microsoft.com/office/powerpoint/2010/main" val="1313780195"/>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ctrTitle"/>
          </p:nvPr>
        </p:nvSpPr>
        <p:spPr/>
        <p:txBody>
          <a:bodyPr/>
          <a:lstStyle/>
          <a:p>
            <a:pPr eaLnBrk="1" hangingPunct="1"/>
            <a:r>
              <a:rPr lang="en-US" dirty="0"/>
              <a:t>Whine List 1</a:t>
            </a:r>
          </a:p>
        </p:txBody>
      </p:sp>
      <p:sp>
        <p:nvSpPr>
          <p:cNvPr id="664578" name="Rectangle 3"/>
          <p:cNvSpPr>
            <a:spLocks noGrp="1" noChangeArrowheads="1"/>
          </p:cNvSpPr>
          <p:nvPr>
            <p:ph type="subTitle" idx="1"/>
          </p:nvPr>
        </p:nvSpPr>
        <p:spPr/>
        <p:txBody>
          <a:bodyPr/>
          <a:lstStyle/>
          <a:p>
            <a:pPr eaLnBrk="1" hangingPunct="1"/>
            <a:endParaRPr lang="en-US" dirty="0"/>
          </a:p>
        </p:txBody>
      </p:sp>
      <p:sp>
        <p:nvSpPr>
          <p:cNvPr id="66457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pic>
        <p:nvPicPr>
          <p:cNvPr id="664580" name="Picture 5"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0999" y="1066800"/>
            <a:ext cx="8219661"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0358" name="Rectangle 6"/>
          <p:cNvSpPr>
            <a:spLocks noChangeArrowheads="1"/>
          </p:cNvSpPr>
          <p:nvPr/>
        </p:nvSpPr>
        <p:spPr bwMode="auto">
          <a:xfrm>
            <a:off x="4267200" y="762000"/>
            <a:ext cx="4800600" cy="472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
        <p:nvSpPr>
          <p:cNvPr id="740359"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Tree>
    <p:extLst>
      <p:ext uri="{BB962C8B-B14F-4D97-AF65-F5344CB8AC3E}">
        <p14:creationId xmlns:p14="http://schemas.microsoft.com/office/powerpoint/2010/main" val="2141162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0358"/>
                                        </p:tgtEl>
                                      </p:cBhvr>
                                    </p:animEffect>
                                    <p:set>
                                      <p:cBhvr>
                                        <p:cTn id="7" dur="1" fill="hold">
                                          <p:stCondLst>
                                            <p:cond delay="499"/>
                                          </p:stCondLst>
                                        </p:cTn>
                                        <p:tgtEl>
                                          <p:spTgt spid="7403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0359"/>
                                        </p:tgtEl>
                                      </p:cBhvr>
                                    </p:animEffect>
                                    <p:set>
                                      <p:cBhvr>
                                        <p:cTn id="12" dur="1" fill="hold">
                                          <p:stCondLst>
                                            <p:cond delay="499"/>
                                          </p:stCondLst>
                                        </p:cTn>
                                        <p:tgtEl>
                                          <p:spTgt spid="740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8" grpId="0" animBg="1"/>
      <p:bldP spid="7403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ChangeArrowheads="1"/>
          </p:cNvSpPr>
          <p:nvPr>
            <p:ph type="ctrTitle"/>
          </p:nvPr>
        </p:nvSpPr>
        <p:spPr/>
        <p:txBody>
          <a:bodyPr/>
          <a:lstStyle/>
          <a:p>
            <a:pPr eaLnBrk="1" hangingPunct="1"/>
            <a:r>
              <a:rPr lang="en-US" dirty="0"/>
              <a:t>Whine List 2</a:t>
            </a:r>
          </a:p>
        </p:txBody>
      </p:sp>
      <p:sp>
        <p:nvSpPr>
          <p:cNvPr id="666626" name="Rectangle 3"/>
          <p:cNvSpPr>
            <a:spLocks noGrp="1" noChangeArrowheads="1"/>
          </p:cNvSpPr>
          <p:nvPr>
            <p:ph type="subTitle" idx="1"/>
          </p:nvPr>
        </p:nvSpPr>
        <p:spPr/>
        <p:txBody>
          <a:bodyPr/>
          <a:lstStyle/>
          <a:p>
            <a:pPr eaLnBrk="1" hangingPunct="1"/>
            <a:endParaRPr lang="en-US" dirty="0"/>
          </a:p>
        </p:txBody>
      </p:sp>
      <p:sp>
        <p:nvSpPr>
          <p:cNvPr id="66662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pic>
        <p:nvPicPr>
          <p:cNvPr id="666628" name="Picture 9"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8839200" cy="441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4454" name="Rectangle 6"/>
          <p:cNvSpPr>
            <a:spLocks noChangeArrowheads="1"/>
          </p:cNvSpPr>
          <p:nvPr/>
        </p:nvSpPr>
        <p:spPr bwMode="auto">
          <a:xfrm>
            <a:off x="3124200" y="762000"/>
            <a:ext cx="5943600" cy="5334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
        <p:nvSpPr>
          <p:cNvPr id="744455" name="Rectangle 7"/>
          <p:cNvSpPr>
            <a:spLocks noChangeArrowheads="1"/>
          </p:cNvSpPr>
          <p:nvPr/>
        </p:nvSpPr>
        <p:spPr bwMode="auto">
          <a:xfrm>
            <a:off x="5334000" y="381000"/>
            <a:ext cx="4495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Tree>
    <p:extLst>
      <p:ext uri="{BB962C8B-B14F-4D97-AF65-F5344CB8AC3E}">
        <p14:creationId xmlns:p14="http://schemas.microsoft.com/office/powerpoint/2010/main" val="2165180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4454"/>
                                        </p:tgtEl>
                                      </p:cBhvr>
                                    </p:animEffect>
                                    <p:set>
                                      <p:cBhvr>
                                        <p:cTn id="7" dur="1" fill="hold">
                                          <p:stCondLst>
                                            <p:cond delay="499"/>
                                          </p:stCondLst>
                                        </p:cTn>
                                        <p:tgtEl>
                                          <p:spTgt spid="7444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4455"/>
                                        </p:tgtEl>
                                      </p:cBhvr>
                                    </p:animEffect>
                                    <p:set>
                                      <p:cBhvr>
                                        <p:cTn id="12" dur="1" fill="hold">
                                          <p:stCondLst>
                                            <p:cond delay="499"/>
                                          </p:stCondLst>
                                        </p:cTn>
                                        <p:tgtEl>
                                          <p:spTgt spid="74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4" grpId="0" animBg="1"/>
      <p:bldP spid="74445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2"/>
          <p:cNvSpPr>
            <a:spLocks noGrp="1" noChangeArrowheads="1"/>
          </p:cNvSpPr>
          <p:nvPr>
            <p:ph type="ctrTitle"/>
          </p:nvPr>
        </p:nvSpPr>
        <p:spPr/>
        <p:txBody>
          <a:bodyPr/>
          <a:lstStyle/>
          <a:p>
            <a:pPr eaLnBrk="1" hangingPunct="1"/>
            <a:r>
              <a:rPr lang="en-US" dirty="0"/>
              <a:t>Whine List 3</a:t>
            </a:r>
          </a:p>
        </p:txBody>
      </p:sp>
      <p:sp>
        <p:nvSpPr>
          <p:cNvPr id="668674" name="Rectangle 3"/>
          <p:cNvSpPr>
            <a:spLocks noGrp="1" noChangeArrowheads="1"/>
          </p:cNvSpPr>
          <p:nvPr>
            <p:ph type="subTitle" idx="1"/>
          </p:nvPr>
        </p:nvSpPr>
        <p:spPr/>
        <p:txBody>
          <a:bodyPr/>
          <a:lstStyle/>
          <a:p>
            <a:pPr eaLnBrk="1" hangingPunct="1"/>
            <a:endParaRPr lang="en-US" dirty="0"/>
          </a:p>
        </p:txBody>
      </p:sp>
      <p:sp>
        <p:nvSpPr>
          <p:cNvPr id="66867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pic>
        <p:nvPicPr>
          <p:cNvPr id="668676" name="Picture 8"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296400" cy="4227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503"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
        <p:nvSpPr>
          <p:cNvPr id="746502" name="Rectangle 6"/>
          <p:cNvSpPr>
            <a:spLocks noChangeArrowheads="1"/>
          </p:cNvSpPr>
          <p:nvPr/>
        </p:nvSpPr>
        <p:spPr bwMode="auto">
          <a:xfrm>
            <a:off x="4267200" y="762000"/>
            <a:ext cx="4724400" cy="5715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12083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6502"/>
                                        </p:tgtEl>
                                      </p:cBhvr>
                                    </p:animEffect>
                                    <p:set>
                                      <p:cBhvr>
                                        <p:cTn id="7" dur="1" fill="hold">
                                          <p:stCondLst>
                                            <p:cond delay="499"/>
                                          </p:stCondLst>
                                        </p:cTn>
                                        <p:tgtEl>
                                          <p:spTgt spid="746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6503"/>
                                        </p:tgtEl>
                                      </p:cBhvr>
                                    </p:animEffect>
                                    <p:set>
                                      <p:cBhvr>
                                        <p:cTn id="12" dur="1" fill="hold">
                                          <p:stCondLst>
                                            <p:cond delay="499"/>
                                          </p:stCondLst>
                                        </p:cTn>
                                        <p:tgtEl>
                                          <p:spTgt spid="74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3" grpId="0" animBg="1"/>
      <p:bldP spid="74650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ChangeArrowheads="1"/>
          </p:cNvSpPr>
          <p:nvPr>
            <p:ph type="ctrTitle"/>
          </p:nvPr>
        </p:nvSpPr>
        <p:spPr/>
        <p:txBody>
          <a:bodyPr/>
          <a:lstStyle/>
          <a:p>
            <a:pPr eaLnBrk="1" hangingPunct="1"/>
            <a:r>
              <a:rPr lang="en-US" dirty="0"/>
              <a:t>Whine List 4</a:t>
            </a:r>
          </a:p>
        </p:txBody>
      </p:sp>
      <p:sp>
        <p:nvSpPr>
          <p:cNvPr id="670722" name="Rectangle 3"/>
          <p:cNvSpPr>
            <a:spLocks noGrp="1" noChangeArrowheads="1"/>
          </p:cNvSpPr>
          <p:nvPr>
            <p:ph type="subTitle" idx="1"/>
          </p:nvPr>
        </p:nvSpPr>
        <p:spPr/>
        <p:txBody>
          <a:bodyPr/>
          <a:lstStyle/>
          <a:p>
            <a:pPr eaLnBrk="1" hangingPunct="1"/>
            <a:endParaRPr lang="en-US" dirty="0"/>
          </a:p>
        </p:txBody>
      </p:sp>
      <p:sp>
        <p:nvSpPr>
          <p:cNvPr id="67072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pic>
        <p:nvPicPr>
          <p:cNvPr id="670724" name="Picture 8"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33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0" name="Rectangle 6"/>
          <p:cNvSpPr>
            <a:spLocks noChangeArrowheads="1"/>
          </p:cNvSpPr>
          <p:nvPr/>
        </p:nvSpPr>
        <p:spPr bwMode="auto">
          <a:xfrm>
            <a:off x="2971800" y="762000"/>
            <a:ext cx="6096000" cy="5791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6569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8550"/>
                                        </p:tgtEl>
                                      </p:cBhvr>
                                    </p:animEffect>
                                    <p:set>
                                      <p:cBhvr>
                                        <p:cTn id="7" dur="1" fill="hold">
                                          <p:stCondLst>
                                            <p:cond delay="499"/>
                                          </p:stCondLst>
                                        </p:cTn>
                                        <p:tgtEl>
                                          <p:spTgt spid="748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A0A7B0-28A4-4C93-B284-6A9A76D5B91D}"/>
              </a:ext>
            </a:extLst>
          </p:cNvPr>
          <p:cNvPicPr>
            <a:picLocks noChangeAspect="1"/>
          </p:cNvPicPr>
          <p:nvPr/>
        </p:nvPicPr>
        <p:blipFill rotWithShape="1">
          <a:blip r:embed="rId4">
            <a:extLst>
              <a:ext uri="{28A0092B-C50C-407E-A947-70E740481C1C}">
                <a14:useLocalDpi xmlns:a14="http://schemas.microsoft.com/office/drawing/2010/main" val="0"/>
              </a:ext>
            </a:extLst>
          </a:blip>
          <a:srcRect l="3107" t="3685" r="3560" b="5205"/>
          <a:stretch/>
        </p:blipFill>
        <p:spPr>
          <a:xfrm>
            <a:off x="-1" y="0"/>
            <a:ext cx="9144001" cy="6858000"/>
          </a:xfrm>
          <a:prstGeom prst="rect">
            <a:avLst/>
          </a:prstGeom>
        </p:spPr>
      </p:pic>
      <p:sp>
        <p:nvSpPr>
          <p:cNvPr id="7" name="TextBox 6">
            <a:extLst>
              <a:ext uri="{FF2B5EF4-FFF2-40B4-BE49-F238E27FC236}">
                <a16:creationId xmlns:a16="http://schemas.microsoft.com/office/drawing/2014/main" id="{C6EECFB0-E6D3-4A99-868B-F792576D4788}"/>
              </a:ext>
            </a:extLst>
          </p:cNvPr>
          <p:cNvSpPr txBox="1"/>
          <p:nvPr/>
        </p:nvSpPr>
        <p:spPr>
          <a:xfrm>
            <a:off x="5125671" y="620941"/>
            <a:ext cx="3100083" cy="193899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الموت</a:t>
            </a:r>
            <a:endParaRPr kumimoji="0" lang="en-US" sz="6000" b="1" u="none" strike="noStrike" kern="1200" cap="all" spc="0" normalizeH="0" baseline="0" noProof="0" dirty="0">
              <a:ln w="12700" cmpd="sng">
                <a:solidFill>
                  <a:prstClr val="black"/>
                </a:solidFill>
                <a:prstDash val="solid"/>
              </a:ln>
              <a:solidFill>
                <a:prstClr val="black"/>
              </a:solidFill>
              <a:effectLst>
                <a:glow rad="228600">
                  <a:prstClr val="white">
                    <a:lumMod val="85000"/>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11E1A6DC-EC99-4596-BA4E-AC707B06FD41}"/>
              </a:ext>
            </a:extLst>
          </p:cNvPr>
          <p:cNvSpPr/>
          <p:nvPr/>
        </p:nvSpPr>
        <p:spPr>
          <a:xfrm>
            <a:off x="-94439" y="0"/>
            <a:ext cx="3100083" cy="7008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724F8B-3EBA-4A45-AC7C-762C2DFCC1C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49" b="99037" l="29686" r="98808">
                        <a14:foregroundMark x1="46696" y1="2312" x2="52654" y2="53950"/>
                        <a14:foregroundMark x1="52654" y1="53950" x2="41062" y2="96146"/>
                        <a14:foregroundMark x1="36620" y1="1927" x2="47021" y2="3083"/>
                        <a14:foregroundMark x1="35753" y1="1541" x2="34453" y2="94798"/>
                        <a14:foregroundMark x1="34453" y1="94798" x2="34453" y2="94798"/>
                        <a14:foregroundMark x1="30011" y1="3661" x2="31419" y2="94412"/>
                        <a14:foregroundMark x1="31419" y1="94412" x2="31419" y2="94412"/>
                        <a14:foregroundMark x1="38678" y1="97495" x2="30661" y2="99037"/>
                        <a14:foregroundMark x1="98808" y1="27168" x2="85590" y2="48170"/>
                        <a14:foregroundMark x1="57096" y1="47977" x2="81690" y2="48362"/>
                        <a14:foregroundMark x1="92308" y1="48555" x2="98808" y2="47784"/>
                        <a14:backgroundMark x1="50596" y1="963" x2="56121" y2="14451"/>
                        <a14:backgroundMark x1="56121" y1="14451" x2="56121" y2="14451"/>
                        <a14:backgroundMark x1="67389" y1="20231" x2="72698" y2="42389"/>
                        <a14:backgroundMark x1="68256" y1="54143" x2="84399" y2="96339"/>
                        <a14:backgroundMark x1="56771" y1="57996" x2="64139" y2="86705"/>
                        <a14:backgroundMark x1="76165" y1="44509" x2="99783" y2="8092"/>
                        <a14:backgroundMark x1="95341" y1="43738" x2="99567" y2="43738"/>
                        <a14:backgroundMark x1="94691" y1="44509" x2="94236" y2="45643"/>
                      </a14:backgroundRemoval>
                    </a14:imgEffect>
                  </a14:imgLayer>
                </a14:imgProps>
              </a:ext>
              <a:ext uri="{28A0092B-C50C-407E-A947-70E740481C1C}">
                <a14:useLocalDpi xmlns:a14="http://schemas.microsoft.com/office/drawing/2010/main" val="0"/>
              </a:ext>
            </a:extLst>
          </a:blip>
          <a:srcRect l="22683" r="-224"/>
          <a:stretch/>
        </p:blipFill>
        <p:spPr>
          <a:xfrm>
            <a:off x="663305" y="-18048"/>
            <a:ext cx="7848600" cy="6894095"/>
          </a:xfrm>
          <a:prstGeom prst="rect">
            <a:avLst/>
          </a:prstGeom>
        </p:spPr>
      </p:pic>
      <p:sp>
        <p:nvSpPr>
          <p:cNvPr id="8" name="TextBox 7">
            <a:extLst>
              <a:ext uri="{FF2B5EF4-FFF2-40B4-BE49-F238E27FC236}">
                <a16:creationId xmlns:a16="http://schemas.microsoft.com/office/drawing/2014/main" id="{46C29B5A-BA37-4F71-A010-4E115F48298A}"/>
              </a:ext>
            </a:extLst>
          </p:cNvPr>
          <p:cNvSpPr txBox="1"/>
          <p:nvPr/>
        </p:nvSpPr>
        <p:spPr>
          <a:xfrm>
            <a:off x="76200" y="838200"/>
            <a:ext cx="2987405"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كلمات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الحياة</a:t>
            </a:r>
            <a:endParaRPr kumimoji="0" lang="en-US" sz="5000" b="1" u="none" strike="noStrike" kern="1200" cap="all" spc="0" normalizeH="0" baseline="0" noProof="0" dirty="0">
              <a:ln w="12700" cmpd="sng">
                <a:solidFill>
                  <a:prstClr val="black"/>
                </a:solidFill>
                <a:prstDash val="solid"/>
              </a:ln>
              <a:solidFill>
                <a:srgbClr val="FF0909"/>
              </a:solidFill>
              <a:effectLst>
                <a:glow rad="228600">
                  <a:prstClr val="white">
                    <a:alpha val="4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7933289-F738-45F6-9D6A-1DC0D74C08B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310" b="98938" l="2361" r="91854">
                        <a14:foregroundMark x1="3778" y1="10973" x2="14640" y2="99292"/>
                        <a14:foregroundMark x1="14640" y1="99292" x2="14640" y2="99292"/>
                        <a14:foregroundMark x1="78158" y1="11327" x2="70248" y2="38761"/>
                        <a14:foregroundMark x1="70248" y1="38761" x2="70248" y2="38761"/>
                        <a14:foregroundMark x1="65053" y1="9381" x2="75207" y2="36814"/>
                        <a14:foregroundMark x1="81818" y1="21947" x2="71901" y2="29735"/>
                        <a14:foregroundMark x1="75443" y1="7257" x2="82763" y2="19115"/>
                        <a14:foregroundMark x1="82763" y1="19115" x2="83471" y2="27080"/>
                        <a14:foregroundMark x1="83471" y1="27080" x2="83117" y2="27434"/>
                        <a14:foregroundMark x1="63518" y1="13805" x2="63046" y2="27611"/>
                        <a14:foregroundMark x1="63046" y1="27611" x2="64581" y2="33097"/>
                        <a14:foregroundMark x1="65407" y1="6903" x2="62692" y2="13451"/>
                        <a14:foregroundMark x1="30460" y1="80000" x2="32113" y2="99292"/>
                        <a14:foregroundMark x1="32113" y1="99292" x2="32113" y2="99292"/>
                        <a14:foregroundMark x1="3070" y1="65310" x2="6021" y2="97699"/>
                        <a14:foregroundMark x1="9209" y1="18230" x2="19835" y2="25310"/>
                        <a14:foregroundMark x1="19362" y1="30265" x2="18772" y2="41239"/>
                        <a14:foregroundMark x1="17473" y1="65310" x2="25620" y2="73628"/>
                        <a14:foregroundMark x1="25620" y1="73628" x2="30460" y2="75929"/>
                        <a14:foregroundMark x1="19835" y1="62832" x2="28926" y2="72920"/>
                        <a14:foregroundMark x1="28926" y1="72920" x2="31287" y2="80354"/>
                        <a14:foregroundMark x1="29752" y1="68496" x2="25030" y2="96283"/>
                        <a14:foregroundMark x1="23140" y1="72566" x2="17710" y2="89027"/>
                        <a14:foregroundMark x1="2952" y1="30088" x2="2715" y2="71150"/>
                        <a14:foregroundMark x1="80638" y1="30973" x2="72255" y2="63717"/>
                        <a14:foregroundMark x1="72255" y1="63717" x2="72137" y2="65841"/>
                        <a14:foregroundMark x1="91854" y1="64071" x2="87957" y2="99115"/>
                        <a14:foregroundMark x1="34593" y1="82478" x2="46517" y2="94513"/>
                        <a14:foregroundMark x1="46517" y1="94513" x2="48760" y2="99115"/>
                        <a14:foregroundMark x1="54545" y1="52566" x2="62220" y2="62124"/>
                        <a14:foregroundMark x1="62220" y1="62124" x2="62456" y2="63363"/>
                        <a14:foregroundMark x1="53365" y1="41239" x2="58323" y2="41239"/>
                        <a14:foregroundMark x1="53955" y1="84602" x2="56198" y2="98761"/>
                        <a14:foregroundMark x1="62102" y1="13451" x2="61275" y2="20885"/>
                        <a14:foregroundMark x1="67178" y1="5310" x2="74970" y2="7257"/>
                        <a14:backgroundMark x1="18182" y1="53982" x2="19599" y2="58761"/>
                      </a14:backgroundRemoval>
                    </a14:imgEffect>
                  </a14:imgLayer>
                </a14:imgProps>
              </a:ext>
              <a:ext uri="{28A0092B-C50C-407E-A947-70E740481C1C}">
                <a14:useLocalDpi xmlns:a14="http://schemas.microsoft.com/office/drawing/2010/main" val="0"/>
              </a:ext>
            </a:extLst>
          </a:blip>
          <a:srcRect r="8333"/>
          <a:stretch/>
        </p:blipFill>
        <p:spPr>
          <a:xfrm>
            <a:off x="-152400" y="4036262"/>
            <a:ext cx="3352800" cy="2897938"/>
          </a:xfrm>
          <a:prstGeom prst="rect">
            <a:avLst/>
          </a:prstGeom>
        </p:spPr>
      </p:pic>
      <p:pic>
        <p:nvPicPr>
          <p:cNvPr id="13" name="Picture 12">
            <a:extLst>
              <a:ext uri="{FF2B5EF4-FFF2-40B4-BE49-F238E27FC236}">
                <a16:creationId xmlns:a16="http://schemas.microsoft.com/office/drawing/2014/main" id="{81320057-01ED-4D7E-A0DF-26E82308724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195" b="99115" l="708" r="99528">
                        <a14:foregroundMark x1="41156" y1="6195" x2="8137" y2="98407"/>
                        <a14:foregroundMark x1="8137" y1="98407" x2="7901" y2="99292"/>
                        <a14:foregroundMark x1="62500" y1="6195" x2="67571" y2="34690"/>
                        <a14:foregroundMark x1="88443" y1="43717" x2="91156" y2="98053"/>
                        <a14:foregroundMark x1="91156" y1="98053" x2="91156" y2="98053"/>
                        <a14:foregroundMark x1="84316" y1="34690" x2="91627" y2="59115"/>
                        <a14:foregroundMark x1="91627" y1="59115" x2="95873" y2="98053"/>
                        <a14:foregroundMark x1="3656" y1="53451" x2="4599" y2="84071"/>
                        <a14:foregroundMark x1="11557" y1="63186" x2="7429" y2="81947"/>
                        <a14:foregroundMark x1="943" y1="69558" x2="3184" y2="99292"/>
                        <a14:foregroundMark x1="83373" y1="64602" x2="88915" y2="72212"/>
                        <a14:foregroundMark x1="84005" y1="91525" x2="87500" y2="99292"/>
                        <a14:foregroundMark x1="67229" y1="94501" x2="66627" y2="95929"/>
                        <a14:foregroundMark x1="81014" y1="61770" x2="75591" y2="74646"/>
                        <a14:foregroundMark x1="87972" y1="45133" x2="99528" y2="92389"/>
                        <a14:foregroundMark x1="56958" y1="98053" x2="66377" y2="89068"/>
                        <a14:foregroundMark x1="65364" y1="82604" x2="62028" y2="87611"/>
                        <a14:backgroundMark x1="67099" y1="79823" x2="73113" y2="98584"/>
                        <a14:backgroundMark x1="73585" y1="70088" x2="73585" y2="95752"/>
                        <a14:backgroundMark x1="80542" y1="83363" x2="81014" y2="98584"/>
                        <a14:backgroundMark x1="67099" y1="80531" x2="69929" y2="98584"/>
                        <a14:backgroundMark x1="69929" y1="98584" x2="69929" y2="98584"/>
                        <a14:backgroundMark x1="68986" y1="75044" x2="71344" y2="76460"/>
                        <a14:backgroundMark x1="72642" y1="72920" x2="73585" y2="86726"/>
                        <a14:backgroundMark x1="68042" y1="78407" x2="75354" y2="95221"/>
                        <a14:backgroundMark x1="75354" y1="95221" x2="76415" y2="93097"/>
                        <a14:backgroundMark x1="73585" y1="70796" x2="71816" y2="73628"/>
                        <a14:backgroundMark x1="75943" y1="75044" x2="79599" y2="85487"/>
                        <a14:backgroundMark x1="82901" y1="89558" x2="82901" y2="88850"/>
                        <a14:backgroundMark x1="76887" y1="88142" x2="77830" y2="95752"/>
                        <a14:backgroundMark x1="78184" y1="86726" x2="79127" y2="87434"/>
                        <a14:backgroundMark x1="77830" y1="95752" x2="79127" y2="97168"/>
                        <a14:backgroundMark x1="82901" y1="87434" x2="83373" y2="91681"/>
                        <a14:backgroundMark x1="73113" y1="70088" x2="73585" y2="71504"/>
                      </a14:backgroundRemoval>
                    </a14:imgEffect>
                  </a14:imgLayer>
                </a14:imgProps>
              </a:ext>
              <a:ext uri="{28A0092B-C50C-407E-A947-70E740481C1C}">
                <a14:useLocalDpi xmlns:a14="http://schemas.microsoft.com/office/drawing/2010/main" val="0"/>
              </a:ext>
            </a:extLst>
          </a:blip>
          <a:stretch>
            <a:fillRect/>
          </a:stretch>
        </p:blipFill>
        <p:spPr>
          <a:xfrm flipH="1">
            <a:off x="4724400" y="3887929"/>
            <a:ext cx="4400550" cy="2931971"/>
          </a:xfrm>
          <a:prstGeom prst="rect">
            <a:avLst/>
          </a:prstGeom>
        </p:spPr>
      </p:pic>
    </p:spTree>
    <p:custDataLst>
      <p:tags r:id="rId1"/>
    </p:custDataLst>
    <p:extLst>
      <p:ext uri="{BB962C8B-B14F-4D97-AF65-F5344CB8AC3E}">
        <p14:creationId xmlns:p14="http://schemas.microsoft.com/office/powerpoint/2010/main" val="3770792542"/>
      </p:ext>
    </p:extLst>
  </p:cSld>
  <p:clrMapOvr>
    <a:masterClrMapping/>
  </p:clrMapOvr>
  <mc:AlternateContent xmlns:mc="http://schemas.openxmlformats.org/markup-compatibility/2006">
    <mc:Choice xmlns:p14="http://schemas.microsoft.com/office/powerpoint/2010/main" Requires="p14">
      <p:transition spd="slow" p14:dur="2250">
        <p:wipe dir="r"/>
      </p:transition>
    </mc:Choice>
    <mc:Fallback>
      <p:transition spd="slow">
        <p:wipe dir="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D17247-84DC-4B2C-AEA9-6D371D9B081B}"/>
              </a:ext>
            </a:extLst>
          </p:cNvPr>
          <p:cNvPicPr>
            <a:picLocks noChangeAspect="1"/>
          </p:cNvPicPr>
          <p:nvPr/>
        </p:nvPicPr>
        <p:blipFill rotWithShape="1">
          <a:blip r:embed="rId4"/>
          <a:srcRect l="18333" r="14970"/>
          <a:stretch/>
        </p:blipFill>
        <p:spPr>
          <a:xfrm flipH="1">
            <a:off x="228600" y="304800"/>
            <a:ext cx="8704548" cy="60034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a:extLst>
              <a:ext uri="{FF2B5EF4-FFF2-40B4-BE49-F238E27FC236}">
                <a16:creationId xmlns:a16="http://schemas.microsoft.com/office/drawing/2014/main" id="{24DF8A08-44DD-4C0A-BEF5-C076B598027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6458" l="9977" r="89906">
                        <a14:foregroundMark x1="48826" y1="90833" x2="47770" y2="96458"/>
                        <a14:backgroundMark x1="48005" y1="55625" x2="39554" y2="12917"/>
                        <a14:backgroundMark x1="63615" y1="61042" x2="80869" y2="39792"/>
                        <a14:backgroundMark x1="59977" y1="63958" x2="87207" y2="57292"/>
                        <a14:backgroundMark x1="58920" y1="68542" x2="68897" y2="56458"/>
                      </a14:backgroundRemoval>
                    </a14:imgEffect>
                  </a14:imgLayer>
                </a14:imgProps>
              </a:ext>
              <a:ext uri="{28A0092B-C50C-407E-A947-70E740481C1C}">
                <a14:useLocalDpi xmlns:a14="http://schemas.microsoft.com/office/drawing/2010/main" val="0"/>
              </a:ext>
            </a:extLst>
          </a:blip>
          <a:srcRect l="35579" r="33555"/>
          <a:stretch/>
        </p:blipFill>
        <p:spPr>
          <a:xfrm rot="2645401">
            <a:off x="779039" y="4568912"/>
            <a:ext cx="805554" cy="1470338"/>
          </a:xfrm>
          <a:prstGeom prst="rect">
            <a:avLst/>
          </a:prstGeom>
          <a:effectLst>
            <a:glow rad="127000">
              <a:schemeClr val="bg1">
                <a:alpha val="72000"/>
              </a:schemeClr>
            </a:glow>
          </a:effectLst>
        </p:spPr>
      </p:pic>
    </p:spTree>
    <p:custDataLst>
      <p:tags r:id="rId1"/>
    </p:custDataLst>
    <p:extLst>
      <p:ext uri="{BB962C8B-B14F-4D97-AF65-F5344CB8AC3E}">
        <p14:creationId xmlns:p14="http://schemas.microsoft.com/office/powerpoint/2010/main" val="3383298800"/>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1" presetClass="path" presetSubtype="0" accel="50000" decel="50000" fill="hold" nodeType="clickEffect">
                                  <p:stCondLst>
                                    <p:cond delay="0"/>
                                  </p:stCondLst>
                                  <p:childTnLst>
                                    <p:animMotion origin="layout" path="M -0.00035 3.7037E-7 C -0.02361 0.0081 -0.05 0.01597 -0.06164 0.02593 C -0.07327 0.03704 -0.07934 0.05 -0.0849 0.06296 C -0.09098 0.07593 -0.0849 0.08704 -0.07934 0.09907 C -0.07327 0.10995 -0.06459 0.12199 -0.04393 0.13194 C -0.02657 0.1419 0.00277 0.15 0.03455 0.15602 C 0.06406 0.16204 0.09896 0.16597 0.13385 0.16806 C 0.16875 0.16991 0.20382 0.16991 0.23611 0.16806 C 0.27118 0.16597 0.30295 0.16111 0.32934 0.15301 C 0.35573 0.14606 0.37899 0.13704 0.39062 0.12593 C 0.40538 0.11597 0.41093 0.10208 0.41093 0.09097 C 0.41389 0.08009 0.41093 0.0669 0.39618 0.05602 C 0.38211 0.04606 0.35573 0.03796 0.32083 0.03403 C 0.28524 0.03102 0.25034 0.03495 0.22708 0.0419 C 0.20677 0.04907 0.19218 0.05995 0.18906 0.07292 C 0.18906 0.08611 0.19218 0.09792 0.20677 0.1081 C 0.22152 0.11806 0.2184 0.11991 0.27673 0.1331 C 0.32934 0.14699 0.38211 0.14306 0.41389 0.14398 C 0.44583 0.14398 0.47222 0.14005 0.50416 0.13611 C 0.53958 0.13102 0.5684 0.12199 0.58923 0.11389 C 0.60937 0.10602 0.61805 0.09606 0.62968 0.08009 C 0.63819 0.06389 0.63819 0.05602 0.63819 0.04398 C 0.63819 0.03194 0.63819 0.01991 0.63819 0.0081 " pathEditMode="relative" rAng="0" ptsTypes="AAAAAAAAAAAAAAAAAAAAAAA">
                                      <p:cBhvr>
                                        <p:cTn id="13" dur="2000" fill="hold"/>
                                        <p:tgtEl>
                                          <p:spTgt spid="7"/>
                                        </p:tgtEl>
                                        <p:attrNameLst>
                                          <p:attrName>ppt_x</p:attrName>
                                          <p:attrName>ppt_y</p:attrName>
                                        </p:attrNameLst>
                                      </p:cBhvr>
                                      <p:rCtr x="27569" y="8472"/>
                                    </p:animMotion>
                                  </p:childTnLst>
                                </p:cTn>
                              </p:par>
                            </p:childTnLst>
                          </p:cTn>
                        </p:par>
                        <p:par>
                          <p:cTn id="14" fill="hold">
                            <p:stCondLst>
                              <p:cond delay="2000"/>
                            </p:stCondLst>
                            <p:childTnLst>
                              <p:par>
                                <p:cTn id="15" presetID="2" presetClass="exit" presetSubtype="3" fill="hold" nodeType="afterEffect">
                                  <p:stCondLst>
                                    <p:cond delay="0"/>
                                  </p:stCondLst>
                                  <p:childTnLst>
                                    <p:anim calcmode="lin" valueType="num">
                                      <p:cBhvr additive="base">
                                        <p:cTn id="16" dur="2000"/>
                                        <p:tgtEl>
                                          <p:spTgt spid="7"/>
                                        </p:tgtEl>
                                        <p:attrNameLst>
                                          <p:attrName>ppt_x</p:attrName>
                                        </p:attrNameLst>
                                      </p:cBhvr>
                                      <p:tavLst>
                                        <p:tav tm="0">
                                          <p:val>
                                            <p:strVal val="ppt_x"/>
                                          </p:val>
                                        </p:tav>
                                        <p:tav tm="100000">
                                          <p:val>
                                            <p:strVal val="1+ppt_w/2"/>
                                          </p:val>
                                        </p:tav>
                                      </p:tavLst>
                                    </p:anim>
                                    <p:anim calcmode="lin" valueType="num">
                                      <p:cBhvr additive="base">
                                        <p:cTn id="17" dur="2000"/>
                                        <p:tgtEl>
                                          <p:spTgt spid="7"/>
                                        </p:tgtEl>
                                        <p:attrNameLst>
                                          <p:attrName>ppt_y</p:attrName>
                                        </p:attrNameLst>
                                      </p:cBhvr>
                                      <p:tavLst>
                                        <p:tav tm="0">
                                          <p:val>
                                            <p:strVal val="ppt_y"/>
                                          </p:val>
                                        </p:tav>
                                        <p:tav tm="100000">
                                          <p:val>
                                            <p:strVal val="0-ppt_h/2"/>
                                          </p:val>
                                        </p:tav>
                                      </p:tavLst>
                                    </p:anim>
                                    <p:set>
                                      <p:cBhvr>
                                        <p:cTn id="18"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381000" y="530328"/>
            <a:ext cx="3581400" cy="1981200"/>
          </a:xfrm>
        </p:spPr>
        <p:txBody>
          <a:bodyPr/>
          <a:lstStyle/>
          <a:p>
            <a:pPr eaLnBrk="1" hangingPunct="1">
              <a:defRPr/>
            </a:pPr>
            <a:r>
              <a:rPr lang="ar-JO" sz="4000" dirty="0">
                <a:ea typeface="+mj-ea"/>
                <a:cs typeface="Arial" panose="020B0604020202020204" pitchFamily="34" charset="0"/>
              </a:rPr>
              <a:t>تذليل</a:t>
            </a:r>
            <a:br>
              <a:rPr lang="ar-JO" sz="4000" dirty="0">
                <a:ea typeface="+mj-ea"/>
                <a:cs typeface="Arial" panose="020B0604020202020204" pitchFamily="34" charset="0"/>
              </a:rPr>
            </a:br>
            <a:r>
              <a:rPr lang="ar-JO" sz="4000" dirty="0">
                <a:ea typeface="+mj-ea"/>
                <a:cs typeface="Arial" panose="020B0604020202020204" pitchFamily="34" charset="0"/>
              </a:rPr>
              <a:t>اللسان</a:t>
            </a:r>
            <a:br>
              <a:rPr lang="ar-JO" sz="4000" dirty="0">
                <a:ea typeface="+mj-ea"/>
                <a:cs typeface="Arial" panose="020B0604020202020204" pitchFamily="34" charset="0"/>
              </a:rPr>
            </a:br>
            <a:r>
              <a:rPr lang="ar-JO" sz="4000" dirty="0">
                <a:ea typeface="+mj-ea"/>
                <a:cs typeface="Arial" panose="020B0604020202020204" pitchFamily="34" charset="0"/>
              </a:rPr>
              <a:t>(3: 1- 18).</a:t>
            </a:r>
            <a:endParaRPr lang="en-US" sz="4000" dirty="0">
              <a:ea typeface="+mj-ea"/>
              <a:cs typeface="Arial" panose="020B0604020202020204" pitchFamily="34" charset="0"/>
            </a:endParaRPr>
          </a:p>
        </p:txBody>
      </p:sp>
      <p:sp>
        <p:nvSpPr>
          <p:cNvPr id="648194" name="Rectangle 3"/>
          <p:cNvSpPr>
            <a:spLocks noGrp="1" noChangeArrowheads="1"/>
          </p:cNvSpPr>
          <p:nvPr>
            <p:ph type="subTitle" idx="1"/>
          </p:nvPr>
        </p:nvSpPr>
        <p:spPr>
          <a:xfrm>
            <a:off x="1371600" y="3642467"/>
            <a:ext cx="2667000" cy="2694401"/>
          </a:xfrm>
        </p:spPr>
        <p:txBody>
          <a:bodyPr/>
          <a:lstStyle/>
          <a:p>
            <a:pPr eaLnBrk="1" hangingPunct="1"/>
            <a:r>
              <a:rPr lang="ar-JO" sz="2800" b="1" dirty="0">
                <a:latin typeface="Arial" panose="020B0604020202020204" pitchFamily="34" charset="0"/>
                <a:cs typeface="Arial" panose="020B0604020202020204" pitchFamily="34" charset="0"/>
              </a:rPr>
              <a:t>كيف</a:t>
            </a:r>
          </a:p>
          <a:p>
            <a:pPr eaLnBrk="1" hangingPunct="1"/>
            <a:r>
              <a:rPr lang="ar-JO" sz="2800" b="1" dirty="0">
                <a:latin typeface="Arial" panose="020B0604020202020204" pitchFamily="34" charset="0"/>
                <a:cs typeface="Arial" panose="020B0604020202020204" pitchFamily="34" charset="0"/>
              </a:rPr>
              <a:t>نحقق الغلبة</a:t>
            </a:r>
          </a:p>
          <a:p>
            <a:pPr eaLnBrk="1" hangingPunct="1"/>
            <a:r>
              <a:rPr lang="ar-JO" sz="2800" b="1" dirty="0">
                <a:latin typeface="Arial" panose="020B0604020202020204" pitchFamily="34" charset="0"/>
                <a:cs typeface="Arial" panose="020B0604020202020204" pitchFamily="34" charset="0"/>
              </a:rPr>
              <a:t>على أحد</a:t>
            </a:r>
          </a:p>
          <a:p>
            <a:pPr eaLnBrk="1" hangingPunct="1"/>
            <a:r>
              <a:rPr lang="ar-JO" sz="2800" b="1" dirty="0">
                <a:latin typeface="Arial" panose="020B0604020202020204" pitchFamily="34" charset="0"/>
                <a:cs typeface="Arial" panose="020B0604020202020204" pitchFamily="34" charset="0"/>
              </a:rPr>
              <a:t>ألدّ</a:t>
            </a:r>
          </a:p>
          <a:p>
            <a:pPr eaLnBrk="1" hangingPunct="1"/>
            <a:r>
              <a:rPr lang="ar-JO" sz="2800" b="1" dirty="0">
                <a:latin typeface="Arial" panose="020B0604020202020204" pitchFamily="34" charset="0"/>
                <a:cs typeface="Arial" panose="020B0604020202020204" pitchFamily="34" charset="0"/>
              </a:rPr>
              <a:t>أعدائنا؟ </a:t>
            </a:r>
            <a:endParaRPr lang="en-US" sz="2800" b="1" dirty="0">
              <a:latin typeface="Arial" panose="020B0604020202020204" pitchFamily="34" charset="0"/>
              <a:cs typeface="Arial" panose="020B0604020202020204" pitchFamily="34" charset="0"/>
            </a:endParaRP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8975" y="-76200"/>
            <a:ext cx="4645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301070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3566993-90E8-422A-837D-41593E358A81}"/>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9903"/>
          <a:stretch/>
        </p:blipFill>
        <p:spPr>
          <a:xfrm>
            <a:off x="2239876" y="0"/>
            <a:ext cx="6904124"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32737" y="1891308"/>
            <a:ext cx="4847907"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sz="3000" b="1" dirty="0">
                <a:solidFill>
                  <a:prstClr val="black"/>
                </a:solidFill>
                <a:latin typeface="Arial" panose="020B0604020202020204" pitchFamily="34" charset="0"/>
                <a:cs typeface="Arial" panose="020B0604020202020204" pitchFamily="34" charset="0"/>
              </a:rPr>
              <a:t>2) افحص واعترف بالكلام الخاطئ</a:t>
            </a: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p>
        </p:txBody>
      </p:sp>
      <p:sp>
        <p:nvSpPr>
          <p:cNvPr id="6" name="TextBox 5">
            <a:extLst>
              <a:ext uri="{FF2B5EF4-FFF2-40B4-BE49-F238E27FC236}">
                <a16:creationId xmlns:a16="http://schemas.microsoft.com/office/drawing/2014/main" id="{A5A0548A-399E-4E61-9A9A-0BAD9ABF47D6}"/>
              </a:ext>
            </a:extLst>
          </p:cNvPr>
          <p:cNvSpPr txBox="1"/>
          <p:nvPr/>
        </p:nvSpPr>
        <p:spPr>
          <a:xfrm>
            <a:off x="619626" y="3236856"/>
            <a:ext cx="42610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يجب أن</a:t>
            </a:r>
            <a:r>
              <a:rPr kumimoji="0" lang="ar-JO" sz="3000" b="1"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يبدأ التغيير</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baseline="0" dirty="0">
                <a:solidFill>
                  <a:prstClr val="black"/>
                </a:solidFill>
                <a:latin typeface="Arial" panose="020B0604020202020204" pitchFamily="34" charset="0"/>
                <a:cs typeface="Arial" panose="020B0604020202020204" pitchFamily="34" charset="0"/>
              </a:rPr>
              <a:t>في</a:t>
            </a:r>
            <a:r>
              <a:rPr lang="ar-JO" sz="3000" b="1" dirty="0">
                <a:solidFill>
                  <a:prstClr val="black"/>
                </a:solidFill>
                <a:latin typeface="Arial" panose="020B0604020202020204" pitchFamily="34" charset="0"/>
                <a:cs typeface="Arial" panose="020B0604020202020204" pitchFamily="34" charset="0"/>
              </a:rPr>
              <a:t> القلب</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9D264EA-B47F-4EDB-A0AC-DA0533F31E89}"/>
              </a:ext>
            </a:extLst>
          </p:cNvPr>
          <p:cNvGrpSpPr/>
          <p:nvPr/>
        </p:nvGrpSpPr>
        <p:grpSpPr>
          <a:xfrm>
            <a:off x="619626" y="4305405"/>
            <a:ext cx="5290844" cy="1107996"/>
            <a:chOff x="619626" y="4305405"/>
            <a:chExt cx="8077200" cy="1107996"/>
          </a:xfrm>
        </p:grpSpPr>
        <p:sp>
          <p:nvSpPr>
            <p:cNvPr id="7" name="TextBox 6">
              <a:extLst>
                <a:ext uri="{FF2B5EF4-FFF2-40B4-BE49-F238E27FC236}">
                  <a16:creationId xmlns:a16="http://schemas.microsoft.com/office/drawing/2014/main" id="{D97884A2-7874-46D0-9B24-35F5399BDE79}"/>
                </a:ext>
              </a:extLst>
            </p:cNvPr>
            <p:cNvSpPr txBox="1"/>
            <p:nvPr/>
          </p:nvSpPr>
          <p:spPr>
            <a:xfrm>
              <a:off x="619626" y="4305405"/>
              <a:ext cx="804511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مت 15: 19-20</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004408-1990-47E3-B435-78956B6940A1}"/>
                </a:ext>
              </a:extLst>
            </p:cNvPr>
            <p:cNvSpPr txBox="1"/>
            <p:nvPr/>
          </p:nvSpPr>
          <p:spPr>
            <a:xfrm>
              <a:off x="651710" y="4859403"/>
              <a:ext cx="804511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مز 51: 10، 139: 23-24</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16DD363C-1227-44FB-8CEE-3F6C719F989B}"/>
              </a:ext>
            </a:extLst>
          </p:cNvPr>
          <p:cNvSpPr txBox="1"/>
          <p:nvPr/>
        </p:nvSpPr>
        <p:spPr>
          <a:xfrm>
            <a:off x="0" y="143605"/>
            <a:ext cx="44196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مبادئ</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800" b="1" cap="all" dirty="0">
                <a:ln w="12700" cmpd="sng">
                  <a:solidFill>
                    <a:prstClr val="black"/>
                  </a:solidFill>
                  <a:prstDash val="solid"/>
                </a:ln>
                <a:solidFill>
                  <a:srgbClr val="00B0F0"/>
                </a:solidFill>
                <a:effectLst>
                  <a:reflection blurRad="12700" stA="28000" endPos="45000" dist="1000" dir="5400000" sy="-100000" algn="bl" rotWithShape="0"/>
                </a:effectLst>
                <a:latin typeface="Arial" panose="020B0604020202020204" pitchFamily="34" charset="0"/>
                <a:cs typeface="Arial" panose="020B0604020202020204" pitchFamily="34" charset="0"/>
              </a:rPr>
              <a:t>للتطبيق</a:t>
            </a:r>
            <a:endParaRPr kumimoji="0" lang="en-US" sz="38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500654"/>
      </p:ext>
    </p:extLst>
  </p:cSld>
  <p:clrMapOvr>
    <a:masterClrMapping/>
  </p:clrMapOvr>
  <mc:AlternateContent xmlns:mc="http://schemas.openxmlformats.org/markup-compatibility/2006">
    <mc:Choice xmlns:p14="http://schemas.microsoft.com/office/powerpoint/2010/main" Requires="p14">
      <p:transition spd="slow" p14:dur="3900">
        <p14:glitter dir="u"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E47406-E4B4-4EC8-8D16-4137AF3F5D13}"/>
              </a:ext>
            </a:extLst>
          </p:cNvPr>
          <p:cNvPicPr>
            <a:picLocks noChangeAspect="1"/>
          </p:cNvPicPr>
          <p:nvPr/>
        </p:nvPicPr>
        <p:blipFill rotWithShape="1">
          <a:blip r:embed="rId4">
            <a:extLst>
              <a:ext uri="{28A0092B-C50C-407E-A947-70E740481C1C}">
                <a14:useLocalDpi xmlns:a14="http://schemas.microsoft.com/office/drawing/2010/main" val="0"/>
              </a:ext>
            </a:extLst>
          </a:blip>
          <a:srcRect l="31667" r="9903"/>
          <a:stretch/>
        </p:blipFill>
        <p:spPr>
          <a:xfrm>
            <a:off x="2239876" y="0"/>
            <a:ext cx="6904124" cy="6858000"/>
          </a:xfrm>
          <a:prstGeom prst="rect">
            <a:avLst/>
          </a:prstGeom>
        </p:spPr>
      </p:pic>
      <p:sp>
        <p:nvSpPr>
          <p:cNvPr id="5" name="TextBox 4">
            <a:extLst>
              <a:ext uri="{FF2B5EF4-FFF2-40B4-BE49-F238E27FC236}">
                <a16:creationId xmlns:a16="http://schemas.microsoft.com/office/drawing/2014/main" id="{3F372748-C471-4EC7-838A-625954EFACB4}"/>
              </a:ext>
            </a:extLst>
          </p:cNvPr>
          <p:cNvSpPr txBox="1"/>
          <p:nvPr/>
        </p:nvSpPr>
        <p:spPr>
          <a:xfrm>
            <a:off x="0" y="1549094"/>
            <a:ext cx="4664765"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التزم بالكلام الصالح</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97884A2-7874-46D0-9B24-35F5399BDE79}"/>
              </a:ext>
            </a:extLst>
          </p:cNvPr>
          <p:cNvSpPr txBox="1"/>
          <p:nvPr/>
        </p:nvSpPr>
        <p:spPr>
          <a:xfrm>
            <a:off x="0" y="5025142"/>
            <a:ext cx="6175513" cy="5539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lang="ar-JO" sz="3000" b="1" dirty="0">
                <a:solidFill>
                  <a:srgbClr val="1F497D">
                    <a:lumMod val="75000"/>
                  </a:srgbClr>
                </a:solidFill>
                <a:latin typeface="Arial" panose="020B0604020202020204" pitchFamily="34" charset="0"/>
                <a:cs typeface="Arial" panose="020B0604020202020204" pitchFamily="34" charset="0"/>
                <a:sym typeface="Wingdings" panose="05000000000000000000" pitchFamily="2" charset="2"/>
              </a:rPr>
              <a:t>هل هذا صحيح؟</a:t>
            </a:r>
            <a:r>
              <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اسأل</a:t>
            </a:r>
            <a:endPar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5004408-1990-47E3-B435-78956B6940A1}"/>
              </a:ext>
            </a:extLst>
          </p:cNvPr>
          <p:cNvSpPr txBox="1"/>
          <p:nvPr/>
        </p:nvSpPr>
        <p:spPr>
          <a:xfrm>
            <a:off x="1136414" y="5579140"/>
            <a:ext cx="4469256"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 هل هذا ضروري؟</a:t>
            </a:r>
            <a:r>
              <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4E6EEB3-26C5-416E-A3B1-93CC805FE662}"/>
              </a:ext>
            </a:extLst>
          </p:cNvPr>
          <p:cNvSpPr txBox="1"/>
          <p:nvPr/>
        </p:nvSpPr>
        <p:spPr>
          <a:xfrm>
            <a:off x="1152456" y="6133138"/>
            <a:ext cx="445321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 هل هذا لطيف؟</a:t>
            </a:r>
            <a:r>
              <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000" b="1" u="none" strike="noStrike" kern="1200" cap="none" spc="0" normalizeH="0" baseline="0" noProof="0" dirty="0">
              <a:ln>
                <a:noFill/>
              </a:ln>
              <a:solidFill>
                <a:srgbClr val="1F497D">
                  <a:lumMod val="75000"/>
                </a:srgbClr>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5B9FD54-AFE0-4D1B-B1FA-74787FA5199D}"/>
              </a:ext>
            </a:extLst>
          </p:cNvPr>
          <p:cNvSpPr txBox="1"/>
          <p:nvPr/>
        </p:nvSpPr>
        <p:spPr>
          <a:xfrm>
            <a:off x="132780" y="2176623"/>
            <a:ext cx="48006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لا تخرج كلمة رديّة من أفواهكم، بل كل ما كان صالحاً للبنيان، حسب الحاجة كي يعطي نعمة للسامعين (أف 4: 29)</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7054B70-0563-427B-BB05-662BA51DACCF}"/>
              </a:ext>
            </a:extLst>
          </p:cNvPr>
          <p:cNvSpPr txBox="1"/>
          <p:nvPr/>
        </p:nvSpPr>
        <p:spPr>
          <a:xfrm>
            <a:off x="0" y="143605"/>
            <a:ext cx="4419600" cy="126188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مبادئ</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800" b="1" cap="all" dirty="0">
                <a:ln w="12700" cmpd="sng">
                  <a:solidFill>
                    <a:prstClr val="black"/>
                  </a:solidFill>
                  <a:prstDash val="solid"/>
                </a:ln>
                <a:solidFill>
                  <a:srgbClr val="00B0F0"/>
                </a:solidFill>
                <a:effectLst>
                  <a:reflection blurRad="12700" stA="28000" endPos="45000" dist="1000" dir="5400000" sy="-100000" algn="bl" rotWithShape="0"/>
                </a:effectLst>
                <a:latin typeface="Arial" panose="020B0604020202020204" pitchFamily="34" charset="0"/>
                <a:cs typeface="Arial" panose="020B0604020202020204" pitchFamily="34" charset="0"/>
              </a:rPr>
              <a:t>للتطبيق</a:t>
            </a:r>
            <a:endParaRPr kumimoji="0" lang="en-US" sz="3800" b="1" u="none" strike="noStrike" kern="1200" cap="all" spc="0" normalizeH="0" baseline="0" noProof="0" dirty="0">
              <a:ln w="12700" cmpd="sng">
                <a:solidFill>
                  <a:prstClr val="black"/>
                </a:solidFill>
                <a:prstDash val="solid"/>
              </a:ln>
              <a:solidFill>
                <a:srgbClr val="00B0F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3523515"/>
      </p:ext>
    </p:extLst>
  </p:cSld>
  <p:clrMapOvr>
    <a:masterClrMapping/>
  </p:clrMapOvr>
  <mc:AlternateContent xmlns:mc="http://schemas.openxmlformats.org/markup-compatibility/2006">
    <mc:Choice xmlns:p14="http://schemas.microsoft.com/office/powerpoint/2010/main" Requires="p14">
      <p:transition spd="slow" p14:dur="3900">
        <p14:glitter dir="u" pattern="hexagon"/>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685800" y="609600"/>
            <a:ext cx="8297622" cy="1143000"/>
          </a:xfrm>
        </p:spPr>
        <p:txBody>
          <a:bodyPr/>
          <a:lstStyle/>
          <a:p>
            <a:pPr algn="ctr" eaLnBrk="1" hangingPunct="1">
              <a:defRPr/>
            </a:pPr>
            <a:r>
              <a:rPr kumimoji="0" lang="ar-JO" b="1" dirty="0">
                <a:latin typeface="Arial" panose="020B0604020202020204" pitchFamily="34" charset="0"/>
                <a:ea typeface="ＭＳ Ｐゴシック" charset="0"/>
                <a:cs typeface="Arial" panose="020B0604020202020204" pitchFamily="34" charset="0"/>
              </a:rPr>
              <a:t>إعلانات</a:t>
            </a:r>
            <a:br>
              <a:rPr kumimoji="0" lang="ar-JO" b="1" dirty="0">
                <a:latin typeface="Arial" panose="020B0604020202020204" pitchFamily="34" charset="0"/>
                <a:ea typeface="ＭＳ Ｐゴシック" charset="0"/>
                <a:cs typeface="Arial" panose="020B0604020202020204" pitchFamily="34" charset="0"/>
              </a:rPr>
            </a:br>
            <a:r>
              <a:rPr kumimoji="0" lang="ar-JO" b="1" dirty="0">
                <a:latin typeface="Arial" panose="020B0604020202020204" pitchFamily="34" charset="0"/>
                <a:ea typeface="ＭＳ Ｐゴシック" charset="0"/>
                <a:cs typeface="Arial" panose="020B0604020202020204" pitchFamily="34" charset="0"/>
              </a:rPr>
              <a:t>النشرة الحقيقية...</a:t>
            </a:r>
            <a:endParaRPr kumimoji="0" lang="en-US" b="1" dirty="0">
              <a:latin typeface="Arial" panose="020B0604020202020204" pitchFamily="34" charset="0"/>
              <a:ea typeface="ＭＳ Ｐゴシック" charset="0"/>
              <a:cs typeface="Arial" panose="020B0604020202020204" pitchFamily="34" charset="0"/>
            </a:endParaRPr>
          </a:p>
        </p:txBody>
      </p:sp>
      <p:sp>
        <p:nvSpPr>
          <p:cNvPr id="615427" name="Rectangle 3"/>
          <p:cNvSpPr>
            <a:spLocks noGrp="1" noChangeArrowheads="1"/>
          </p:cNvSpPr>
          <p:nvPr>
            <p:ph type="body" idx="1"/>
          </p:nvPr>
        </p:nvSpPr>
        <p:spPr>
          <a:xfrm>
            <a:off x="525222" y="1981200"/>
            <a:ext cx="8458200" cy="4495800"/>
          </a:xfrm>
          <a:effectLst/>
        </p:spPr>
        <p:txBody>
          <a:bodyPr/>
          <a:lstStyle/>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لا تدع القلق يقتلك – دع الكنيسة تساعدك.</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العشاء المتوفر ليلة الخميس يتبعه الصلاة والأدوية.</a:t>
            </a: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في الصلاة نذكر الكثيرين من المرضى في كنيستنا ومجتمعنا.</a:t>
            </a:r>
            <a:endParaRPr kumimoji="0" lang="en-US" sz="2800" b="1" dirty="0">
              <a:solidFill>
                <a:srgbClr val="FFFF00"/>
              </a:solidFill>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لأولئك الذين منكم لديهم أطفال، ولا يعلمون ذلك،أن لدينا حضانة في الطابق السفلي.</a:t>
            </a:r>
            <a:endParaRPr kumimoji="0" lang="en-US" sz="2800" b="1" dirty="0">
              <a:latin typeface="Arial" panose="020B0604020202020204" pitchFamily="34" charset="0"/>
              <a:cs typeface="Arial" panose="020B0604020202020204" pitchFamily="34" charset="0"/>
            </a:endParaRPr>
          </a:p>
          <a:p>
            <a:pPr algn="just"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لدى سيدات كنيستنا ملابس لا يستعملنها من كل الأنواع، يمكن مشاهدتها في قبو الكنيسة يوم الجمعة. </a:t>
            </a:r>
            <a:endParaRPr kumimoji="0"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422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609600"/>
            <a:ext cx="8313345" cy="1143000"/>
          </a:xfrm>
        </p:spPr>
        <p:txBody>
          <a:bodyPr/>
          <a:lstStyle/>
          <a:p>
            <a:pPr algn="ctr" rtl="1" eaLnBrk="1" hangingPunct="1">
              <a:defRPr/>
            </a:pPr>
            <a:r>
              <a:rPr kumimoji="0" lang="ar-JO" b="1" dirty="0">
                <a:latin typeface="Arial" panose="020B0604020202020204" pitchFamily="34" charset="0"/>
                <a:ea typeface="ＭＳ Ｐゴシック" charset="0"/>
                <a:cs typeface="Arial" panose="020B0604020202020204" pitchFamily="34" charset="0"/>
              </a:rPr>
              <a:t>إعلانات </a:t>
            </a:r>
            <a:br>
              <a:rPr kumimoji="0" lang="ar-JO" b="1" dirty="0">
                <a:latin typeface="Arial" panose="020B0604020202020204" pitchFamily="34" charset="0"/>
                <a:ea typeface="ＭＳ Ｐゴシック" charset="0"/>
                <a:cs typeface="Arial" panose="020B0604020202020204" pitchFamily="34" charset="0"/>
              </a:rPr>
            </a:br>
            <a:r>
              <a:rPr kumimoji="0" lang="ar-JO" b="1" dirty="0">
                <a:latin typeface="Arial" panose="020B0604020202020204" pitchFamily="34" charset="0"/>
                <a:ea typeface="ＭＳ Ｐゴシック" charset="0"/>
                <a:cs typeface="Arial" panose="020B0604020202020204" pitchFamily="34" charset="0"/>
              </a:rPr>
              <a:t>النشرة الحقيقية...</a:t>
            </a:r>
            <a:endParaRPr kumimoji="0" lang="en-US" b="1" dirty="0">
              <a:latin typeface="Arial" panose="020B0604020202020204" pitchFamily="34" charset="0"/>
              <a:ea typeface="ＭＳ Ｐゴシック" charset="0"/>
              <a:cs typeface="Arial" panose="020B0604020202020204" pitchFamily="34" charset="0"/>
            </a:endParaRPr>
          </a:p>
        </p:txBody>
      </p:sp>
      <p:sp>
        <p:nvSpPr>
          <p:cNvPr id="681987" name="Rectangle 3"/>
          <p:cNvSpPr>
            <a:spLocks noGrp="1" noChangeArrowheads="1"/>
          </p:cNvSpPr>
          <p:nvPr>
            <p:ph type="body" idx="1"/>
          </p:nvPr>
        </p:nvSpPr>
        <p:spPr>
          <a:xfrm>
            <a:off x="278296" y="1981200"/>
            <a:ext cx="8637104" cy="4495800"/>
          </a:xfrm>
          <a:effectLst/>
        </p:spPr>
        <p:txBody>
          <a:bodyPr/>
          <a:lstStyle/>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برعم الورد فوق المنبر هذا الصباح هو إعلان عن ميلاد ديفيد ألين بيلزر، ابن القس والسيدة يوليوس بيلزر.</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بعد ظهر هذا اليوم سيكون هناك اجتماع في الجانبين الجنوبي والشمالي للكنيسة. سيتم تعميذ الطفال في كلا الجانبين.</a:t>
            </a:r>
            <a:endParaRPr kumimoji="0" lang="en-US" sz="2800" b="1" dirty="0">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solidFill>
                  <a:srgbClr val="FFFF00"/>
                </a:solidFill>
                <a:latin typeface="Arial" panose="020B0604020202020204" pitchFamily="34" charset="0"/>
                <a:cs typeface="Arial" panose="020B0604020202020204" pitchFamily="34" charset="0"/>
              </a:rPr>
              <a:t>سيقام عشاء البقوليات مساء يوم الثلاثاء في قاعة الكنيسة وسيتبعه الموسيقى.</a:t>
            </a:r>
            <a:endParaRPr kumimoji="0" lang="en-US" sz="2800" b="1" dirty="0">
              <a:solidFill>
                <a:srgbClr val="FFFF00"/>
              </a:solidFill>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kumimoji="0" lang="ar-JO" sz="2800" b="1" dirty="0">
                <a:latin typeface="Arial" panose="020B0604020202020204" pitchFamily="34" charset="0"/>
                <a:cs typeface="Arial" panose="020B0604020202020204" pitchFamily="34" charset="0"/>
              </a:rPr>
              <a:t>في خدمة المساء هذه الليلة، سيكون موضوع الوعظة (ما هو الجحيم؟) تعال مبكراً لسماع أداء جوقتنا.</a:t>
            </a:r>
            <a:endParaRPr kumimoji="0"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3210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ar-JO" dirty="0"/>
              <a:t>ماذا يقول هذا؟</a:t>
            </a:r>
            <a:br>
              <a:rPr lang="en-US" dirty="0"/>
            </a:br>
            <a:endParaRPr lang="en-US" dirty="0"/>
          </a:p>
        </p:txBody>
      </p:sp>
      <p:sp>
        <p:nvSpPr>
          <p:cNvPr id="717827" name="Rectangle 3"/>
          <p:cNvSpPr>
            <a:spLocks noGrp="1" noChangeArrowheads="1"/>
          </p:cNvSpPr>
          <p:nvPr>
            <p:ph type="body" sz="half" idx="1"/>
          </p:nvPr>
        </p:nvSpPr>
        <p:spPr/>
        <p:txBody>
          <a:bodyPr/>
          <a:lstStyle/>
          <a:p>
            <a:pPr algn="r" rtl="1" eaLnBrk="1" hangingPunct="1">
              <a:defRPr/>
            </a:pPr>
            <a:r>
              <a:rPr lang="ar-JO" sz="3200" dirty="0"/>
              <a:t>السيد الخنازير</a:t>
            </a:r>
            <a:endParaRPr lang="en-US" sz="3200" dirty="0"/>
          </a:p>
          <a:p>
            <a:pPr algn="r" rtl="1" eaLnBrk="1" hangingPunct="1">
              <a:defRPr/>
            </a:pPr>
            <a:r>
              <a:rPr lang="ar-JO" sz="3200" dirty="0"/>
              <a:t>السيد ليس الخنازير</a:t>
            </a:r>
          </a:p>
          <a:p>
            <a:pPr algn="r" rtl="1" eaLnBrk="1" hangingPunct="1">
              <a:defRPr/>
            </a:pPr>
            <a:r>
              <a:rPr lang="ar-JO" sz="3200" dirty="0"/>
              <a:t>أوسار</a:t>
            </a:r>
          </a:p>
          <a:p>
            <a:pPr algn="r" rtl="1" eaLnBrk="1" hangingPunct="1">
              <a:defRPr/>
            </a:pPr>
            <a:r>
              <a:rPr lang="ar-JO" sz="3200" dirty="0"/>
              <a:t>أقلام سم؟</a:t>
            </a:r>
          </a:p>
          <a:p>
            <a:pPr algn="r" rtl="1" eaLnBrk="1" hangingPunct="1">
              <a:defRPr/>
            </a:pPr>
            <a:r>
              <a:rPr lang="ar-JO" sz="3200" dirty="0"/>
              <a:t>ليب السيد الخنازير</a:t>
            </a:r>
            <a:endParaRPr lang="en-US" sz="3200" dirty="0"/>
          </a:p>
        </p:txBody>
      </p:sp>
      <p:sp>
        <p:nvSpPr>
          <p:cNvPr id="717828" name="Rectangle 4"/>
          <p:cNvSpPr>
            <a:spLocks noGrp="1" noChangeArrowheads="1"/>
          </p:cNvSpPr>
          <p:nvPr>
            <p:ph type="body" sz="half" idx="2"/>
          </p:nvPr>
        </p:nvSpPr>
        <p:spPr>
          <a:xfrm>
            <a:off x="4267200" y="1600200"/>
            <a:ext cx="4419600" cy="4525963"/>
          </a:xfrm>
        </p:spPr>
        <p:txBody>
          <a:bodyPr/>
          <a:lstStyle/>
          <a:p>
            <a:pPr algn="r" rtl="1" eaLnBrk="1" hangingPunct="1">
              <a:defRPr/>
            </a:pPr>
            <a:r>
              <a:rPr lang="ar-JO" sz="3200" dirty="0"/>
              <a:t>إنهم خنازير</a:t>
            </a:r>
            <a:endParaRPr lang="en-US" sz="3200" dirty="0"/>
          </a:p>
          <a:p>
            <a:pPr algn="r" rtl="1" eaLnBrk="1" hangingPunct="1">
              <a:defRPr/>
            </a:pPr>
            <a:r>
              <a:rPr lang="ar-JO" sz="3200" dirty="0"/>
              <a:t>إنهم ليسوا خنازير</a:t>
            </a:r>
            <a:endParaRPr lang="en-US" sz="3200" dirty="0"/>
          </a:p>
          <a:p>
            <a:pPr algn="r" rtl="1" eaLnBrk="1" hangingPunct="1">
              <a:defRPr/>
            </a:pPr>
            <a:r>
              <a:rPr lang="ar-JO" sz="3200" dirty="0"/>
              <a:t>نعم إنهم كذلك</a:t>
            </a:r>
            <a:endParaRPr lang="en-US" sz="3200" dirty="0"/>
          </a:p>
          <a:p>
            <a:pPr algn="r" rtl="1" eaLnBrk="1" hangingPunct="1">
              <a:buFont typeface="Wingdings" charset="0"/>
              <a:buNone/>
              <a:defRPr/>
            </a:pPr>
            <a:r>
              <a:rPr lang="en-US" sz="3200" dirty="0"/>
              <a:t>	</a:t>
            </a:r>
            <a:r>
              <a:rPr lang="ar-JO" sz="3200" dirty="0"/>
              <a:t>أراهم الأقلام</a:t>
            </a:r>
            <a:endParaRPr lang="en-US" sz="3200" dirty="0"/>
          </a:p>
          <a:p>
            <a:pPr algn="r" rtl="1" eaLnBrk="1" hangingPunct="1">
              <a:defRPr/>
            </a:pPr>
            <a:r>
              <a:rPr lang="ar-JO" sz="3200" dirty="0"/>
              <a:t>حسناً أنا سأكون</a:t>
            </a:r>
            <a:endParaRPr lang="en-US" altLang="ja-JP" sz="3200" dirty="0"/>
          </a:p>
          <a:p>
            <a:pPr algn="r" rtl="1" eaLnBrk="1" hangingPunct="1">
              <a:buFont typeface="Wingdings" charset="0"/>
              <a:buNone/>
              <a:defRPr/>
            </a:pPr>
            <a:r>
              <a:rPr lang="en-US" sz="3200" dirty="0"/>
              <a:t>	</a:t>
            </a:r>
            <a:r>
              <a:rPr lang="ar-JO" sz="3200" dirty="0"/>
              <a:t>إنهم خنازير</a:t>
            </a:r>
            <a:endParaRPr lang="en-US" sz="3200" dirty="0"/>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marR="0" lvl="0" indent="-342900" algn="ctr" defTabSz="914400" rtl="1" eaLnBrk="1" fontAlgn="base" latinLnBrk="0" hangingPunct="1">
              <a:lnSpc>
                <a:spcPct val="100000"/>
              </a:lnSpc>
              <a:spcBef>
                <a:spcPct val="20000"/>
              </a:spcBef>
              <a:spcAft>
                <a:spcPct val="0"/>
              </a:spcAft>
              <a:buClr>
                <a:srgbClr val="FFCC00"/>
              </a:buClr>
              <a:buSzPct val="70000"/>
              <a:buFont typeface="Wingdings" charset="0"/>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راقب كلماتك</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289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pRg st="2" end="2"/>
                                            </p:txEl>
                                          </p:spTgt>
                                        </p:tgtEl>
                                        <p:attrNameLst>
                                          <p:attrName>style.visibility</p:attrName>
                                        </p:attrNameLst>
                                      </p:cBhvr>
                                      <p:to>
                                        <p:strVal val="visible"/>
                                      </p:to>
                                    </p:set>
                                    <p:animEffect transition="in" filter="wipe(down)">
                                      <p:cBhvr>
                                        <p:cTn id="17" dur="500"/>
                                        <p:tgtEl>
                                          <p:spTgt spid="7178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pRg st="3" end="3"/>
                                            </p:txEl>
                                          </p:spTgt>
                                        </p:tgtEl>
                                        <p:attrNameLst>
                                          <p:attrName>style.visibility</p:attrName>
                                        </p:attrNameLst>
                                      </p:cBhvr>
                                      <p:to>
                                        <p:strVal val="visible"/>
                                      </p:to>
                                    </p:set>
                                    <p:animEffect transition="in" filter="wipe(down)">
                                      <p:cBhvr>
                                        <p:cTn id="22" dur="500"/>
                                        <p:tgtEl>
                                          <p:spTgt spid="7178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8">
                                            <p:txEl>
                                              <p:charRg st="67" end="82"/>
                                            </p:txEl>
                                          </p:spTgt>
                                        </p:tgtEl>
                                        <p:attrNameLst>
                                          <p:attrName>style.visibility</p:attrName>
                                        </p:attrNameLst>
                                      </p:cBhvr>
                                      <p:to>
                                        <p:strVal val="visible"/>
                                      </p:to>
                                    </p:set>
                                    <p:animEffect transition="in" filter="wipe(down)">
                                      <p:cBhvr>
                                        <p:cTn id="27" dur="500"/>
                                        <p:tgtEl>
                                          <p:spTgt spid="717828">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17828">
                                            <p:txEl>
                                              <p:charRg st="82" end="88"/>
                                            </p:txEl>
                                          </p:spTgt>
                                        </p:tgtEl>
                                        <p:attrNameLst>
                                          <p:attrName>style.visibility</p:attrName>
                                        </p:attrNameLst>
                                      </p:cBhvr>
                                      <p:to>
                                        <p:strVal val="visible"/>
                                      </p:to>
                                    </p:set>
                                    <p:animEffect transition="in" filter="wipe(down)">
                                      <p:cBhvr>
                                        <p:cTn id="32" dur="500"/>
                                        <p:tgtEl>
                                          <p:spTgt spid="717828">
                                            <p:txEl>
                                              <p:charRg st="82" end="88"/>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17829">
                                            <p:txEl>
                                              <p:pRg st="0" end="0"/>
                                            </p:txEl>
                                          </p:spTgt>
                                        </p:tgtEl>
                                        <p:attrNameLst>
                                          <p:attrName>style.visibility</p:attrName>
                                        </p:attrNameLst>
                                      </p:cBhvr>
                                      <p:to>
                                        <p:strVal val="visible"/>
                                      </p:to>
                                    </p:set>
                                    <p:animEffect transition="in" filter="wipe(down)">
                                      <p:cBhvr>
                                        <p:cTn id="3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ctrTitle"/>
          </p:nvPr>
        </p:nvSpPr>
        <p:spPr>
          <a:xfrm>
            <a:off x="914400" y="1143000"/>
            <a:ext cx="7239000" cy="2057400"/>
          </a:xfrm>
          <a:effectLst/>
        </p:spPr>
        <p:txBody>
          <a:bodyPr/>
          <a:lstStyle/>
          <a:p>
            <a:pPr eaLnBrk="1" hangingPunct="1">
              <a:defRPr/>
            </a:pPr>
            <a:r>
              <a:rPr lang="ar-SA" b="1" i="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الإيمان ينطق بحكمة </a:t>
            </a:r>
            <a:br>
              <a:rPr lang="ar-SA" b="1" i="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b="1" i="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لأن الإيمان...</a:t>
            </a:r>
            <a:endParaRPr lang="en-US" b="1" i="0" dirty="0">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8067" name="Rectangle 3"/>
          <p:cNvSpPr>
            <a:spLocks noGrp="1" noChangeArrowheads="1"/>
          </p:cNvSpPr>
          <p:nvPr>
            <p:ph type="subTitle" idx="1"/>
          </p:nvPr>
        </p:nvSpPr>
        <p:spPr>
          <a:xfrm>
            <a:off x="304800" y="3352800"/>
            <a:ext cx="8839200" cy="2362200"/>
          </a:xfrm>
          <a:effectLst/>
        </p:spPr>
        <p:txBody>
          <a:bodyPr/>
          <a:lstStyle/>
          <a:p>
            <a:pPr algn="r" rtl="1">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3:1-6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يتعرّف على تأثير اللسان</a:t>
            </a:r>
          </a:p>
          <a:p>
            <a:pPr algn="r" rtl="1">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3: 7-8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يتعرّف على أن اللسان غير قابل للتذلل</a:t>
            </a:r>
          </a:p>
          <a:p>
            <a:pPr algn="r" rtl="1">
              <a:spcBef>
                <a:spcPct val="0"/>
              </a:spcBef>
              <a:tabLst>
                <a:tab pos="1662113" algn="l"/>
              </a:tabLst>
              <a:defRPr/>
            </a:pP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3: 9-12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ا</a:t>
            </a:r>
            <a:r>
              <a:rPr lang="ar-SA"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ستخدام اللسان للخير وليس للشر</a:t>
            </a:r>
          </a:p>
          <a:p>
            <a:pPr algn="r" rtl="1">
              <a:spcBef>
                <a:spcPct val="0"/>
              </a:spcBef>
              <a:buFontTx/>
              <a:buNone/>
              <a:tabLst>
                <a:tab pos="1662113" algn="l"/>
              </a:tabLst>
              <a:defRPr/>
            </a:pP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3: 13-18</a:t>
            </a:r>
            <a:r>
              <a:rPr lang="en-US"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ينتج حكمة للكلام السليم </a:t>
            </a:r>
            <a:endParaRPr lang="en-US" b="1" dirty="0">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22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1000"/>
                                        <p:tgtEl>
                                          <p:spTgt spid="728067">
                                            <p:txEl>
                                              <p:pRg st="0" end="0"/>
                                            </p:txEl>
                                          </p:spTgt>
                                        </p:tgtEl>
                                      </p:cBhvr>
                                    </p:animEffect>
                                    <p:anim calcmode="lin" valueType="num">
                                      <p:cBhvr>
                                        <p:cTn id="8" dur="1000" fill="hold"/>
                                        <p:tgtEl>
                                          <p:spTgt spid="72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8067">
                                            <p:txEl>
                                              <p:pRg st="1" end="1"/>
                                            </p:txEl>
                                          </p:spTgt>
                                        </p:tgtEl>
                                        <p:attrNameLst>
                                          <p:attrName>style.visibility</p:attrName>
                                        </p:attrNameLst>
                                      </p:cBhvr>
                                      <p:to>
                                        <p:strVal val="visible"/>
                                      </p:to>
                                    </p:set>
                                    <p:animEffect transition="in" filter="fade">
                                      <p:cBhvr>
                                        <p:cTn id="14" dur="1000"/>
                                        <p:tgtEl>
                                          <p:spTgt spid="728067">
                                            <p:txEl>
                                              <p:pRg st="1" end="1"/>
                                            </p:txEl>
                                          </p:spTgt>
                                        </p:tgtEl>
                                      </p:cBhvr>
                                    </p:animEffect>
                                    <p:anim calcmode="lin" valueType="num">
                                      <p:cBhvr>
                                        <p:cTn id="15" dur="10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8067">
                                            <p:txEl>
                                              <p:pRg st="2" end="2"/>
                                            </p:txEl>
                                          </p:spTgt>
                                        </p:tgtEl>
                                        <p:attrNameLst>
                                          <p:attrName>style.visibility</p:attrName>
                                        </p:attrNameLst>
                                      </p:cBhvr>
                                      <p:to>
                                        <p:strVal val="visible"/>
                                      </p:to>
                                    </p:set>
                                    <p:animEffect transition="in" filter="fade">
                                      <p:cBhvr>
                                        <p:cTn id="21" dur="1000"/>
                                        <p:tgtEl>
                                          <p:spTgt spid="728067">
                                            <p:txEl>
                                              <p:pRg st="2" end="2"/>
                                            </p:txEl>
                                          </p:spTgt>
                                        </p:tgtEl>
                                      </p:cBhvr>
                                    </p:animEffect>
                                    <p:anim calcmode="lin" valueType="num">
                                      <p:cBhvr>
                                        <p:cTn id="22" dur="10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8067">
                                            <p:txEl>
                                              <p:pRg st="3" end="3"/>
                                            </p:txEl>
                                          </p:spTgt>
                                        </p:tgtEl>
                                        <p:attrNameLst>
                                          <p:attrName>style.visibility</p:attrName>
                                        </p:attrNameLst>
                                      </p:cBhvr>
                                      <p:to>
                                        <p:strVal val="visible"/>
                                      </p:to>
                                    </p:set>
                                    <p:animEffect transition="in" filter="fade">
                                      <p:cBhvr>
                                        <p:cTn id="28" dur="1000"/>
                                        <p:tgtEl>
                                          <p:spTgt spid="728067">
                                            <p:txEl>
                                              <p:pRg st="3" end="3"/>
                                            </p:txEl>
                                          </p:spTgt>
                                        </p:tgtEl>
                                      </p:cBhvr>
                                    </p:animEffect>
                                    <p:anim calcmode="lin" valueType="num">
                                      <p:cBhvr>
                                        <p:cTn id="29" dur="10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280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228600" y="914400"/>
            <a:ext cx="8363139" cy="1905000"/>
          </a:xfrm>
        </p:spPr>
        <p:txBody>
          <a:bodyPr/>
          <a:lstStyle/>
          <a:p>
            <a:pPr eaLnBrk="1" hangingPunct="1"/>
            <a:r>
              <a:rPr lang="ar-JO" sz="4000" b="1" i="0" dirty="0">
                <a:latin typeface="Arial" panose="020B0604020202020204" pitchFamily="34" charset="0"/>
                <a:cs typeface="Arial" panose="020B0604020202020204" pitchFamily="34" charset="0"/>
              </a:rPr>
              <a:t>من أين تأتي الحكمة؟ </a:t>
            </a:r>
            <a:br>
              <a:rPr lang="en-GB" sz="4000" b="1" i="0" dirty="0">
                <a:latin typeface="Arial" panose="020B0604020202020204" pitchFamily="34" charset="0"/>
                <a:cs typeface="Arial" panose="020B0604020202020204" pitchFamily="34" charset="0"/>
              </a:rPr>
            </a:br>
            <a:r>
              <a:rPr lang="ar-JO" sz="4000" b="1" i="0" dirty="0">
                <a:latin typeface="Arial" panose="020B0604020202020204" pitchFamily="34" charset="0"/>
                <a:cs typeface="Arial" panose="020B0604020202020204" pitchFamily="34" charset="0"/>
              </a:rPr>
              <a:t>كيف عرّف يعقوب الحكمة؟</a:t>
            </a:r>
            <a:br>
              <a:rPr lang="en-GB" sz="2800" b="1" i="0" dirty="0">
                <a:latin typeface="Arial" panose="020B0604020202020204" pitchFamily="34" charset="0"/>
                <a:cs typeface="Arial" panose="020B0604020202020204" pitchFamily="34" charset="0"/>
              </a:rPr>
            </a:br>
            <a:endParaRPr lang="en-US" sz="3200" b="1" i="0" dirty="0">
              <a:latin typeface="Arial" panose="020B0604020202020204" pitchFamily="34" charset="0"/>
              <a:cs typeface="Arial" panose="020B0604020202020204" pitchFamily="34" charset="0"/>
            </a:endParaRPr>
          </a:p>
        </p:txBody>
      </p:sp>
      <p:sp>
        <p:nvSpPr>
          <p:cNvPr id="730115" name="Rectangle 3"/>
          <p:cNvSpPr>
            <a:spLocks noGrp="1" noChangeArrowheads="1"/>
          </p:cNvSpPr>
          <p:nvPr>
            <p:ph type="body" idx="1"/>
          </p:nvPr>
        </p:nvSpPr>
        <p:spPr>
          <a:xfrm>
            <a:off x="685800" y="3276600"/>
            <a:ext cx="7772400" cy="1066800"/>
          </a:xfrm>
        </p:spPr>
        <p:txBody>
          <a:bodyPr/>
          <a:lstStyle/>
          <a:p>
            <a:pPr algn="r" eaLnBrk="1" hangingPunct="1">
              <a:lnSpc>
                <a:spcPct val="90000"/>
              </a:lnSpc>
              <a:buFontTx/>
              <a:buNone/>
            </a:pPr>
            <a:r>
              <a:rPr lang="ar-JO" b="1" dirty="0">
                <a:latin typeface="Arial" panose="020B0604020202020204" pitchFamily="34" charset="0"/>
                <a:cs typeface="Arial" panose="020B0604020202020204" pitchFamily="34" charset="0"/>
              </a:rPr>
              <a:t>هناك نوعان من الحكمة...</a:t>
            </a:r>
            <a:endParaRPr lang="en-GB" b="1" dirty="0">
              <a:latin typeface="Arial" panose="020B0604020202020204" pitchFamily="34" charset="0"/>
              <a:cs typeface="Arial" panose="020B0604020202020204" pitchFamily="34" charset="0"/>
            </a:endParaRPr>
          </a:p>
          <a:p>
            <a:pPr eaLnBrk="1" hangingPunct="1">
              <a:lnSpc>
                <a:spcPct val="90000"/>
              </a:lnSpc>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96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animEffect transition="in" filter="blinds(horizontal)">
                                      <p:cBhvr>
                                        <p:cTn id="7" dur="500"/>
                                        <p:tgtEl>
                                          <p:spTgt spid="73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913" name="Group 2"/>
          <p:cNvGrpSpPr>
            <a:grpSpLocks/>
          </p:cNvGrpSpPr>
          <p:nvPr/>
        </p:nvGrpSpPr>
        <p:grpSpPr bwMode="auto">
          <a:xfrm>
            <a:off x="-7938" y="9525"/>
            <a:ext cx="9151938" cy="6848475"/>
            <a:chOff x="-3" y="-3"/>
            <a:chExt cx="5765" cy="3023"/>
          </a:xfrm>
        </p:grpSpPr>
        <p:grpSp>
          <p:nvGrpSpPr>
            <p:cNvPr id="678915" name="Group 3"/>
            <p:cNvGrpSpPr>
              <a:grpSpLocks/>
            </p:cNvGrpSpPr>
            <p:nvPr/>
          </p:nvGrpSpPr>
          <p:grpSpPr bwMode="auto">
            <a:xfrm>
              <a:off x="0" y="0"/>
              <a:ext cx="5759" cy="3017"/>
              <a:chOff x="0" y="0"/>
              <a:chExt cx="5759" cy="3017"/>
            </a:xfrm>
          </p:grpSpPr>
          <p:grpSp>
            <p:nvGrpSpPr>
              <p:cNvPr id="678917" name="Group 4"/>
              <p:cNvGrpSpPr>
                <a:grpSpLocks/>
              </p:cNvGrpSpPr>
              <p:nvPr/>
            </p:nvGrpSpPr>
            <p:grpSpPr bwMode="auto">
              <a:xfrm>
                <a:off x="0" y="0"/>
                <a:ext cx="1919" cy="413"/>
                <a:chOff x="0" y="0"/>
                <a:chExt cx="1919" cy="413"/>
              </a:xfrm>
            </p:grpSpPr>
            <p:sp>
              <p:nvSpPr>
                <p:cNvPr id="678951" name="Rectangle 5"/>
                <p:cNvSpPr>
                  <a:spLocks noChangeArrowheads="1"/>
                </p:cNvSpPr>
                <p:nvPr/>
              </p:nvSpPr>
              <p:spPr bwMode="auto">
                <a:xfrm>
                  <a:off x="43" y="0"/>
                  <a:ext cx="1833"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GB" sz="12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678952"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18" name="Group 7"/>
              <p:cNvGrpSpPr>
                <a:grpSpLocks/>
              </p:cNvGrpSpPr>
              <p:nvPr/>
            </p:nvGrpSpPr>
            <p:grpSpPr bwMode="auto">
              <a:xfrm>
                <a:off x="1919" y="0"/>
                <a:ext cx="1920" cy="413"/>
                <a:chOff x="1919" y="0"/>
                <a:chExt cx="1920" cy="413"/>
              </a:xfrm>
            </p:grpSpPr>
            <p:sp>
              <p:nvSpPr>
                <p:cNvPr id="678949" name="Rectangle 8"/>
                <p:cNvSpPr>
                  <a:spLocks noChangeArrowheads="1"/>
                </p:cNvSpPr>
                <p:nvPr/>
              </p:nvSpPr>
              <p:spPr bwMode="auto">
                <a:xfrm>
                  <a:off x="196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3: 15- 16</a:t>
                  </a:r>
                  <a:endParaRPr kumimoji="1" lang="en-GB"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50"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19" name="Group 10"/>
              <p:cNvGrpSpPr>
                <a:grpSpLocks/>
              </p:cNvGrpSpPr>
              <p:nvPr/>
            </p:nvGrpSpPr>
            <p:grpSpPr bwMode="auto">
              <a:xfrm>
                <a:off x="3839" y="0"/>
                <a:ext cx="1920" cy="413"/>
                <a:chOff x="3839" y="0"/>
                <a:chExt cx="1920" cy="413"/>
              </a:xfrm>
            </p:grpSpPr>
            <p:sp>
              <p:nvSpPr>
                <p:cNvPr id="678947" name="Rectangle 11"/>
                <p:cNvSpPr>
                  <a:spLocks noChangeArrowheads="1"/>
                </p:cNvSpPr>
                <p:nvPr/>
              </p:nvSpPr>
              <p:spPr bwMode="auto">
                <a:xfrm>
                  <a:off x="3882" y="0"/>
                  <a:ext cx="1834" cy="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3: 17- 18</a:t>
                  </a:r>
                  <a:endParaRPr kumimoji="1" lang="en-GB"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48"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0" name="Group 13"/>
              <p:cNvGrpSpPr>
                <a:grpSpLocks/>
              </p:cNvGrpSpPr>
              <p:nvPr/>
            </p:nvGrpSpPr>
            <p:grpSpPr bwMode="auto">
              <a:xfrm>
                <a:off x="0" y="413"/>
                <a:ext cx="1919" cy="788"/>
                <a:chOff x="0" y="413"/>
                <a:chExt cx="1919" cy="788"/>
              </a:xfrm>
            </p:grpSpPr>
            <p:sp>
              <p:nvSpPr>
                <p:cNvPr id="678945" name="Rectangle 14"/>
                <p:cNvSpPr>
                  <a:spLocks noChangeArrowheads="1"/>
                </p:cNvSpPr>
                <p:nvPr/>
              </p:nvSpPr>
              <p:spPr bwMode="auto">
                <a:xfrm>
                  <a:off x="43" y="413"/>
                  <a:ext cx="1833"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bIns="0"/>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الأصل</a:t>
                  </a:r>
                  <a:endParaRPr kumimoji="1" lang="en-GB"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ＭＳ Ｐゴシック" charset="0"/>
                  </a:endParaRPr>
                </a:p>
              </p:txBody>
            </p:sp>
            <p:sp>
              <p:nvSpPr>
                <p:cNvPr id="678946"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1" name="Group 16"/>
              <p:cNvGrpSpPr>
                <a:grpSpLocks/>
              </p:cNvGrpSpPr>
              <p:nvPr/>
            </p:nvGrpSpPr>
            <p:grpSpPr bwMode="auto">
              <a:xfrm>
                <a:off x="1919" y="413"/>
                <a:ext cx="1920" cy="788"/>
                <a:chOff x="1919" y="413"/>
                <a:chExt cx="1920" cy="788"/>
              </a:xfrm>
            </p:grpSpPr>
            <p:sp>
              <p:nvSpPr>
                <p:cNvPr id="678943" name="Rectangle 17"/>
                <p:cNvSpPr>
                  <a:spLocks noChangeArrowheads="1"/>
                </p:cNvSpPr>
                <p:nvPr/>
              </p:nvSpPr>
              <p:spPr bwMode="auto">
                <a:xfrm>
                  <a:off x="196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ليس من فوق</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أرضية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نفسانيّة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شيطانية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44"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2" name="Group 19"/>
              <p:cNvGrpSpPr>
                <a:grpSpLocks/>
              </p:cNvGrpSpPr>
              <p:nvPr/>
            </p:nvGrpSpPr>
            <p:grpSpPr bwMode="auto">
              <a:xfrm>
                <a:off x="3839" y="413"/>
                <a:ext cx="1920" cy="788"/>
                <a:chOff x="3839" y="413"/>
                <a:chExt cx="1920" cy="788"/>
              </a:xfrm>
            </p:grpSpPr>
            <p:sp>
              <p:nvSpPr>
                <p:cNvPr id="678941" name="Rectangle 20"/>
                <p:cNvSpPr>
                  <a:spLocks noChangeArrowheads="1"/>
                </p:cNvSpPr>
                <p:nvPr/>
              </p:nvSpPr>
              <p:spPr bwMode="auto">
                <a:xfrm>
                  <a:off x="3882" y="413"/>
                  <a:ext cx="1834" cy="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من فوق</a:t>
                  </a:r>
                  <a:endParaRPr kumimoji="1" lang="en-GB"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42"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3" name="Group 22"/>
              <p:cNvGrpSpPr>
                <a:grpSpLocks/>
              </p:cNvGrpSpPr>
              <p:nvPr/>
            </p:nvGrpSpPr>
            <p:grpSpPr bwMode="auto">
              <a:xfrm>
                <a:off x="0" y="1201"/>
                <a:ext cx="1919" cy="1278"/>
                <a:chOff x="0" y="1201"/>
                <a:chExt cx="1919" cy="1278"/>
              </a:xfrm>
            </p:grpSpPr>
            <p:sp>
              <p:nvSpPr>
                <p:cNvPr id="678939" name="Rectangle 23"/>
                <p:cNvSpPr>
                  <a:spLocks noChangeArrowheads="1"/>
                </p:cNvSpPr>
                <p:nvPr/>
              </p:nvSpPr>
              <p:spPr bwMode="auto">
                <a:xfrm>
                  <a:off x="43" y="1201"/>
                  <a:ext cx="1833"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الصفات</a:t>
                  </a:r>
                  <a:endParaRPr kumimoji="1" lang="en-GB"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40"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4" name="Group 25"/>
              <p:cNvGrpSpPr>
                <a:grpSpLocks/>
              </p:cNvGrpSpPr>
              <p:nvPr/>
            </p:nvGrpSpPr>
            <p:grpSpPr bwMode="auto">
              <a:xfrm>
                <a:off x="1919" y="1201"/>
                <a:ext cx="1920" cy="1278"/>
                <a:chOff x="1919" y="1201"/>
                <a:chExt cx="1920" cy="1278"/>
              </a:xfrm>
            </p:grpSpPr>
            <p:sp>
              <p:nvSpPr>
                <p:cNvPr id="678937" name="Rectangle 26"/>
                <p:cNvSpPr>
                  <a:spLocks noChangeArrowheads="1"/>
                </p:cNvSpPr>
                <p:nvPr/>
              </p:nvSpPr>
              <p:spPr bwMode="auto">
                <a:xfrm>
                  <a:off x="196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حسد</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طموح أناني</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GB"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678938"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5" name="Group 28"/>
              <p:cNvGrpSpPr>
                <a:grpSpLocks/>
              </p:cNvGrpSpPr>
              <p:nvPr/>
            </p:nvGrpSpPr>
            <p:grpSpPr bwMode="auto">
              <a:xfrm>
                <a:off x="3839" y="1201"/>
                <a:ext cx="1920" cy="1278"/>
                <a:chOff x="3839" y="1201"/>
                <a:chExt cx="1920" cy="1278"/>
              </a:xfrm>
            </p:grpSpPr>
            <p:sp>
              <p:nvSpPr>
                <p:cNvPr id="678935" name="Rectangle 29"/>
                <p:cNvSpPr>
                  <a:spLocks noChangeArrowheads="1"/>
                </p:cNvSpPr>
                <p:nvPr/>
              </p:nvSpPr>
              <p:spPr bwMode="auto">
                <a:xfrm>
                  <a:off x="3882" y="1201"/>
                  <a:ext cx="1834" cy="12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طاهرة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مسالمة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مترفقة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مذعنة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مملؤة رحمة وأثماراً </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عديمة الريب</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مخلصة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36"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6" name="Group 31"/>
              <p:cNvGrpSpPr>
                <a:grpSpLocks/>
              </p:cNvGrpSpPr>
              <p:nvPr/>
            </p:nvGrpSpPr>
            <p:grpSpPr bwMode="auto">
              <a:xfrm>
                <a:off x="0" y="2479"/>
                <a:ext cx="1919" cy="538"/>
                <a:chOff x="0" y="2479"/>
                <a:chExt cx="1919" cy="538"/>
              </a:xfrm>
            </p:grpSpPr>
            <p:sp>
              <p:nvSpPr>
                <p:cNvPr id="678933" name="Rectangle 32"/>
                <p:cNvSpPr>
                  <a:spLocks noChangeArrowheads="1"/>
                </p:cNvSpPr>
                <p:nvPr/>
              </p:nvSpPr>
              <p:spPr bwMode="auto">
                <a:xfrm>
                  <a:off x="43" y="2479"/>
                  <a:ext cx="1833"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rPr>
                    <a:t>النتائج</a:t>
                  </a:r>
                  <a:endParaRPr kumimoji="1" lang="en-GB" sz="2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8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34"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7" name="Group 34"/>
              <p:cNvGrpSpPr>
                <a:grpSpLocks/>
              </p:cNvGrpSpPr>
              <p:nvPr/>
            </p:nvGrpSpPr>
            <p:grpSpPr bwMode="auto">
              <a:xfrm>
                <a:off x="1919" y="2479"/>
                <a:ext cx="1920" cy="538"/>
                <a:chOff x="1919" y="2479"/>
                <a:chExt cx="1920" cy="538"/>
              </a:xfrm>
            </p:grpSpPr>
            <p:sp>
              <p:nvSpPr>
                <p:cNvPr id="678931" name="Rectangle 35"/>
                <p:cNvSpPr>
                  <a:spLocks noChangeArrowheads="1"/>
                </p:cNvSpPr>
                <p:nvPr/>
              </p:nvSpPr>
              <p:spPr bwMode="auto">
                <a:xfrm>
                  <a:off x="196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اضطراب كل ممارسة شريرة</a:t>
                  </a:r>
                  <a:endParaRPr kumimoji="1" lang="en-GB"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endParaRPr>
                </a:p>
              </p:txBody>
            </p:sp>
            <p:sp>
              <p:nvSpPr>
                <p:cNvPr id="678932"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nvGrpSpPr>
              <p:cNvPr id="678928" name="Group 37"/>
              <p:cNvGrpSpPr>
                <a:grpSpLocks/>
              </p:cNvGrpSpPr>
              <p:nvPr/>
            </p:nvGrpSpPr>
            <p:grpSpPr bwMode="auto">
              <a:xfrm>
                <a:off x="3839" y="2479"/>
                <a:ext cx="1920" cy="538"/>
                <a:chOff x="3839" y="2479"/>
                <a:chExt cx="1920" cy="538"/>
              </a:xfrm>
            </p:grpSpPr>
            <p:sp>
              <p:nvSpPr>
                <p:cNvPr id="678929" name="Rectangle 38"/>
                <p:cNvSpPr>
                  <a:spLocks noChangeArrowheads="1"/>
                </p:cNvSpPr>
                <p:nvPr/>
              </p:nvSpPr>
              <p:spPr bwMode="auto">
                <a:xfrm>
                  <a:off x="3882" y="2479"/>
                  <a:ext cx="1834" cy="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u="none" strike="noStrike" kern="1200" cap="none" spc="0" normalizeH="0" baseline="0" noProof="0" dirty="0">
                      <a:ln>
                        <a:noFill/>
                      </a:ln>
                      <a:solidFill>
                        <a:srgbClr val="FFFFCC"/>
                      </a:solidFill>
                      <a:effectLst/>
                      <a:uLnTx/>
                      <a:uFillTx/>
                      <a:latin typeface="Arial Unicode MS" charset="0"/>
                      <a:ea typeface="ＭＳ Ｐゴシック" charset="0"/>
                      <a:cs typeface="Arial" panose="020B0604020202020204" pitchFamily="34" charset="0"/>
                    </a:rPr>
                    <a:t>حصاد البر</a:t>
                  </a:r>
                </a:p>
              </p:txBody>
            </p:sp>
            <p:sp>
              <p:nvSpPr>
                <p:cNvPr id="678930"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grpSp>
        <p:sp>
          <p:nvSpPr>
            <p:cNvPr id="678916"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Verdana" charset="0"/>
                <a:ea typeface="ＭＳ Ｐゴシック" charset="0"/>
                <a:cs typeface="ＭＳ Ｐゴシック" charset="0"/>
              </a:endParaRPr>
            </a:p>
          </p:txBody>
        </p:sp>
      </p:grpSp>
      <p:sp>
        <p:nvSpPr>
          <p:cNvPr id="678914" name="Rectangle 41"/>
          <p:cNvSpPr>
            <a:spLocks noGrp="1" noChangeArrowheads="1"/>
          </p:cNvSpPr>
          <p:nvPr>
            <p:ph type="title" idx="4294967295"/>
          </p:nvPr>
        </p:nvSpPr>
        <p:spPr>
          <a:xfrm>
            <a:off x="1624" y="0"/>
            <a:ext cx="3048000" cy="951954"/>
          </a:xfrm>
        </p:spPr>
        <p:txBody>
          <a:bodyPr/>
          <a:lstStyle/>
          <a:p>
            <a:pPr algn="ctr" eaLnBrk="1" hangingPunct="1"/>
            <a:r>
              <a:rPr lang="ar-JO" sz="2800" b="1" i="0" dirty="0">
                <a:latin typeface="Arial" panose="020B0604020202020204" pitchFamily="34" charset="0"/>
                <a:cs typeface="Arial" panose="020B0604020202020204" pitchFamily="34" charset="0"/>
              </a:rPr>
              <a:t>الحكمتان</a:t>
            </a:r>
            <a:endParaRPr lang="en-US" sz="28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14819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7">
            <a:extLst>
              <a:ext uri="{28A0092B-C50C-407E-A947-70E740481C1C}">
                <a14:useLocalDpi xmlns:a14="http://schemas.microsoft.com/office/drawing/2010/main" val="0"/>
              </a:ext>
            </a:extLst>
          </a:blip>
          <a:srcRect l="1937" t="3586" r="3334" b="3586"/>
          <a:stretch/>
        </p:blipFill>
        <p:spPr>
          <a:xfrm rot="5400000">
            <a:off x="639555" y="1285816"/>
            <a:ext cx="4039549" cy="314241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sosceles Triangle 9">
            <a:extLst>
              <a:ext uri="{FF2B5EF4-FFF2-40B4-BE49-F238E27FC236}">
                <a16:creationId xmlns:a16="http://schemas.microsoft.com/office/drawing/2014/main" id="{31FC4217-5C79-4FFE-AA95-140CBAE37677}"/>
              </a:ext>
            </a:extLst>
          </p:cNvPr>
          <p:cNvSpPr/>
          <p:nvPr/>
        </p:nvSpPr>
        <p:spPr>
          <a:xfrm>
            <a:off x="1715770" y="532004"/>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8" name="Isosceles Triangle 17">
            <a:extLst>
              <a:ext uri="{FF2B5EF4-FFF2-40B4-BE49-F238E27FC236}">
                <a16:creationId xmlns:a16="http://schemas.microsoft.com/office/drawing/2014/main" id="{197E4793-03CD-4D55-B9C0-26FA1B123359}"/>
              </a:ext>
            </a:extLst>
          </p:cNvPr>
          <p:cNvSpPr/>
          <p:nvPr/>
        </p:nvSpPr>
        <p:spPr>
          <a:xfrm>
            <a:off x="5159056" y="558047"/>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6974016-D096-4BF0-8A94-FCB3642FC0A1}"/>
              </a:ext>
            </a:extLst>
          </p:cNvPr>
          <p:cNvSpPr txBox="1"/>
          <p:nvPr/>
        </p:nvSpPr>
        <p:spPr>
          <a:xfrm>
            <a:off x="28852" y="3551365"/>
            <a:ext cx="7315083" cy="144655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ألقِ نظرة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cap="all"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latin typeface="Arial" panose="020B0604020202020204" pitchFamily="34" charset="0"/>
                <a:cs typeface="Arial" panose="020B0604020202020204" pitchFamily="34" charset="0"/>
              </a:rPr>
              <a:t>في المرأة</a:t>
            </a:r>
            <a:endParaRPr kumimoji="0" lang="en-US" sz="4400" b="1"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7096DE08-D5AF-4D2B-8BEF-EB41BAF7118C}"/>
              </a:ext>
            </a:extLst>
          </p:cNvPr>
          <p:cNvSpPr txBox="1"/>
          <p:nvPr/>
        </p:nvSpPr>
        <p:spPr>
          <a:xfrm>
            <a:off x="735011" y="5071660"/>
            <a:ext cx="59119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4400" b="1"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latin typeface="Arial" panose="020B0604020202020204" pitchFamily="34" charset="0"/>
                <a:cs typeface="Arial" panose="020B0604020202020204" pitchFamily="34" charset="0"/>
                <a:sym typeface="Wingdings 2" panose="05020102010507070707" pitchFamily="18" charset="2"/>
              </a:rPr>
              <a:t>يعقوب 3: 13-18</a:t>
            </a:r>
            <a:endParaRPr kumimoji="0" lang="en-US" sz="4400" b="1"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95949" y="3095402"/>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73E5DFA-4564-4510-B1F5-B8B62834F730}"/>
              </a:ext>
            </a:extLst>
          </p:cNvPr>
          <p:cNvSpPr txBox="1"/>
          <p:nvPr/>
        </p:nvSpPr>
        <p:spPr>
          <a:xfrm>
            <a:off x="1087159" y="1371600"/>
            <a:ext cx="3142419"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حكمة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cap="all"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latin typeface="Arial" panose="020B0604020202020204" pitchFamily="34" charset="0"/>
                <a:cs typeface="Arial" panose="020B0604020202020204" pitchFamily="34" charset="0"/>
              </a:rPr>
              <a:t>من أسفل</a:t>
            </a:r>
            <a:endParaRPr kumimoji="0" lang="en-US" sz="32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4B1BBEC-0DE8-4074-BF13-783ABF599E10}"/>
              </a:ext>
            </a:extLst>
          </p:cNvPr>
          <p:cNvSpPr txBox="1"/>
          <p:nvPr/>
        </p:nvSpPr>
        <p:spPr>
          <a:xfrm>
            <a:off x="4603082" y="1316701"/>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حكمة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cap="all" dirty="0">
                <a:ln w="9000" cmpd="sng">
                  <a:solidFill>
                    <a:prstClr val="black"/>
                  </a:solidFill>
                  <a:prstDash val="solid"/>
                </a:ln>
                <a:solidFill>
                  <a:srgbClr val="FFC000"/>
                </a:solidFill>
                <a:effectLst>
                  <a:reflection blurRad="12700" stA="28000" endPos="45000" dist="1000" dir="5400000" sy="-100000" algn="bl" rotWithShape="0"/>
                </a:effectLst>
                <a:latin typeface="Arial" panose="020B0604020202020204" pitchFamily="34" charset="0"/>
                <a:cs typeface="Arial" panose="020B0604020202020204" pitchFamily="34" charset="0"/>
              </a:rPr>
              <a:t>من فوق</a:t>
            </a:r>
            <a:endParaRPr kumimoji="0" lang="en-US" sz="3200" b="1"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50C35920-5035-C540-91CA-026F4E4DF7EB}"/>
              </a:ext>
            </a:extLst>
          </p:cNvPr>
          <p:cNvSpPr>
            <a:spLocks noChangeArrowheads="1"/>
          </p:cNvSpPr>
          <p:nvPr/>
        </p:nvSpPr>
        <p:spPr bwMode="auto">
          <a:xfrm>
            <a:off x="7620" y="6111812"/>
            <a:ext cx="92202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ديفيد مارتن</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كنيسة عمان الدولية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mmanChurch</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15867121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72524F-86B1-4B25-B464-78B978D4C211}"/>
              </a:ext>
            </a:extLst>
          </p:cNvPr>
          <p:cNvPicPr>
            <a:picLocks noChangeAspect="1"/>
          </p:cNvPicPr>
          <p:nvPr/>
        </p:nvPicPr>
        <p:blipFill rotWithShape="1">
          <a:blip r:embed="rId4">
            <a:extLst>
              <a:ext uri="{28A0092B-C50C-407E-A947-70E740481C1C}">
                <a14:useLocalDpi xmlns:a14="http://schemas.microsoft.com/office/drawing/2010/main" val="0"/>
              </a:ext>
            </a:extLst>
          </a:blip>
          <a:srcRect l="17500" t="1087" r="22500"/>
          <a:stretch/>
        </p:blipFill>
        <p:spPr>
          <a:xfrm>
            <a:off x="152400" y="152399"/>
            <a:ext cx="8839200" cy="6529705"/>
          </a:xfrm>
          <a:prstGeom prst="rect">
            <a:avLst/>
          </a:prstGeom>
          <a:ln w="228600" cap="sq" cmpd="thickThin">
            <a:solidFill>
              <a:srgbClr val="000000"/>
            </a:solidFill>
            <a:prstDash val="solid"/>
            <a:miter lim="800000"/>
          </a:ln>
          <a:effectLst>
            <a:innerShdw blurRad="76200">
              <a:srgbClr val="000000"/>
            </a:innerShdw>
          </a:effectLst>
        </p:spPr>
      </p:pic>
      <p:pic>
        <p:nvPicPr>
          <p:cNvPr id="9" name="Picture 8">
            <a:extLst>
              <a:ext uri="{FF2B5EF4-FFF2-40B4-BE49-F238E27FC236}">
                <a16:creationId xmlns:a16="http://schemas.microsoft.com/office/drawing/2014/main" id="{103E6C73-D4E0-445C-87E2-FB5630E4C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1299" y="2108265"/>
            <a:ext cx="1941576" cy="1761449"/>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13" name="Group 12">
            <a:extLst>
              <a:ext uri="{FF2B5EF4-FFF2-40B4-BE49-F238E27FC236}">
                <a16:creationId xmlns:a16="http://schemas.microsoft.com/office/drawing/2014/main" id="{7BD2FDF8-8AED-4004-983F-7523D2ADEB88}"/>
              </a:ext>
            </a:extLst>
          </p:cNvPr>
          <p:cNvGrpSpPr/>
          <p:nvPr/>
        </p:nvGrpSpPr>
        <p:grpSpPr>
          <a:xfrm>
            <a:off x="1431403" y="2108266"/>
            <a:ext cx="1941576" cy="1736397"/>
            <a:chOff x="5378885" y="337425"/>
            <a:chExt cx="1922526" cy="1736397"/>
          </a:xfrm>
        </p:grpSpPr>
        <p:sp>
          <p:nvSpPr>
            <p:cNvPr id="12" name="Oval 11">
              <a:extLst>
                <a:ext uri="{FF2B5EF4-FFF2-40B4-BE49-F238E27FC236}">
                  <a16:creationId xmlns:a16="http://schemas.microsoft.com/office/drawing/2014/main" id="{192FD053-F551-4491-9EB8-0F8C7FBCE488}"/>
                </a:ext>
              </a:extLst>
            </p:cNvPr>
            <p:cNvSpPr/>
            <p:nvPr/>
          </p:nvSpPr>
          <p:spPr>
            <a:xfrm>
              <a:off x="5378885" y="337425"/>
              <a:ext cx="1922526" cy="1736397"/>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lumMod val="65000"/>
                    <a:lumOff val="35000"/>
                  </a:prstClr>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EB0E9957-8658-44E8-B39B-D24ECA0AD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5939" y="515863"/>
              <a:ext cx="1763061" cy="1404572"/>
            </a:xfrm>
            <a:prstGeom prst="rect">
              <a:avLst/>
            </a:prstGeom>
            <a:ln>
              <a:noFill/>
            </a:ln>
            <a:effectLst>
              <a:outerShdw blurRad="292100" dist="139700" dir="2700000" algn="tl" rotWithShape="0">
                <a:srgbClr val="333333">
                  <a:alpha val="65000"/>
                </a:srgbClr>
              </a:outerShdw>
            </a:effectLst>
          </p:spPr>
        </p:pic>
      </p:grpSp>
      <p:pic>
        <p:nvPicPr>
          <p:cNvPr id="15" name="Picture 14">
            <a:extLst>
              <a:ext uri="{FF2B5EF4-FFF2-40B4-BE49-F238E27FC236}">
                <a16:creationId xmlns:a16="http://schemas.microsoft.com/office/drawing/2014/main" id="{690C9B25-52B1-43A7-9714-C1E0DEBC3C3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937" r="5000"/>
          <a:stretch/>
        </p:blipFill>
        <p:spPr>
          <a:xfrm flipH="1">
            <a:off x="4816598" y="322621"/>
            <a:ext cx="1797180" cy="1736397"/>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7" name="Picture 16">
            <a:extLst>
              <a:ext uri="{FF2B5EF4-FFF2-40B4-BE49-F238E27FC236}">
                <a16:creationId xmlns:a16="http://schemas.microsoft.com/office/drawing/2014/main" id="{0B139B32-954B-4DB0-828F-9197D8B4EA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730" r="9973"/>
          <a:stretch/>
        </p:blipFill>
        <p:spPr>
          <a:xfrm>
            <a:off x="6926233" y="322622"/>
            <a:ext cx="1912967" cy="1765329"/>
          </a:xfrm>
          <a:prstGeom prst="ellipse">
            <a:avLst/>
          </a:prstGeom>
          <a:ln w="63500" cap="rnd">
            <a:solidFill>
              <a:schemeClr val="tx1">
                <a:lumMod val="65000"/>
                <a:lumOff val="35000"/>
              </a:schemeClr>
            </a:solidFill>
          </a:ln>
          <a:effectLst/>
          <a:scene3d>
            <a:camera prst="orthographicFront"/>
            <a:lightRig rig="contrasting" dir="t">
              <a:rot lat="0" lon="0" rev="3000000"/>
            </a:lightRig>
          </a:scene3d>
          <a:sp3d contourW="7620">
            <a:bevelT w="95250" h="31750"/>
            <a:contourClr>
              <a:srgbClr val="333333"/>
            </a:contourClr>
          </a:sp3d>
        </p:spPr>
      </p:pic>
      <p:grpSp>
        <p:nvGrpSpPr>
          <p:cNvPr id="4" name="Group 3">
            <a:extLst>
              <a:ext uri="{FF2B5EF4-FFF2-40B4-BE49-F238E27FC236}">
                <a16:creationId xmlns:a16="http://schemas.microsoft.com/office/drawing/2014/main" id="{A3AA55E3-5917-430B-9B92-C88177E933FE}"/>
              </a:ext>
            </a:extLst>
          </p:cNvPr>
          <p:cNvGrpSpPr/>
          <p:nvPr/>
        </p:nvGrpSpPr>
        <p:grpSpPr>
          <a:xfrm>
            <a:off x="330979" y="322622"/>
            <a:ext cx="1941576" cy="1736397"/>
            <a:chOff x="4741586" y="3657600"/>
            <a:chExt cx="1941576" cy="1736397"/>
          </a:xfrm>
        </p:grpSpPr>
        <p:sp>
          <p:nvSpPr>
            <p:cNvPr id="16" name="Oval 15">
              <a:extLst>
                <a:ext uri="{FF2B5EF4-FFF2-40B4-BE49-F238E27FC236}">
                  <a16:creationId xmlns:a16="http://schemas.microsoft.com/office/drawing/2014/main" id="{726F1E07-F9CF-41BA-8C1E-02A0482651E9}"/>
                </a:ext>
              </a:extLst>
            </p:cNvPr>
            <p:cNvSpPr/>
            <p:nvPr/>
          </p:nvSpPr>
          <p:spPr>
            <a:xfrm>
              <a:off x="4741586" y="3657600"/>
              <a:ext cx="1941576" cy="1736397"/>
            </a:xfrm>
            <a:prstGeom prst="ellipse">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57150">
                  <a:solidFill>
                    <a:prstClr val="black"/>
                  </a:solidFill>
                </a:ln>
                <a:solidFill>
                  <a:prstClr val="black">
                    <a:lumMod val="65000"/>
                    <a:lumOff val="35000"/>
                  </a:prst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12F6F57-254E-4F42-9F79-126BEA22971A}"/>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9371" b="95181" l="3200" r="97200">
                          <a14:foregroundMark x1="97200" y1="9371" x2="90333" y2="12718"/>
                          <a14:foregroundMark x1="3200" y1="95181" x2="15733" y2="89558"/>
                        </a14:backgroundRemoval>
                      </a14:imgEffect>
                    </a14:imgLayer>
                  </a14:imgProps>
                </a:ext>
                <a:ext uri="{28A0092B-C50C-407E-A947-70E740481C1C}">
                  <a14:useLocalDpi xmlns:a14="http://schemas.microsoft.com/office/drawing/2010/main" val="0"/>
                </a:ext>
              </a:extLst>
            </a:blip>
            <a:stretch>
              <a:fillRect/>
            </a:stretch>
          </p:blipFill>
          <p:spPr>
            <a:xfrm>
              <a:off x="4956495" y="4038600"/>
              <a:ext cx="1511757" cy="863625"/>
            </a:xfrm>
            <a:prstGeom prst="rect">
              <a:avLst/>
            </a:prstGeom>
            <a:ln>
              <a:noFill/>
            </a:ln>
            <a:effectLst>
              <a:outerShdw blurRad="292100" dist="139700" dir="2700000" algn="tl" rotWithShape="0">
                <a:srgbClr val="333333">
                  <a:alpha val="65000"/>
                </a:srgbClr>
              </a:outerShdw>
            </a:effectLst>
          </p:spPr>
        </p:pic>
      </p:grpSp>
      <p:pic>
        <p:nvPicPr>
          <p:cNvPr id="7" name="Picture 6">
            <a:extLst>
              <a:ext uri="{FF2B5EF4-FFF2-40B4-BE49-F238E27FC236}">
                <a16:creationId xmlns:a16="http://schemas.microsoft.com/office/drawing/2014/main" id="{ED419ACE-7281-4C82-B877-198CAF2CDF1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978" r="15274"/>
          <a:stretch/>
        </p:blipFill>
        <p:spPr>
          <a:xfrm>
            <a:off x="2600720" y="322622"/>
            <a:ext cx="1903424" cy="1785644"/>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spTree>
    <p:custDataLst>
      <p:tags r:id="rId1"/>
    </p:custDataLst>
    <p:extLst>
      <p:ext uri="{BB962C8B-B14F-4D97-AF65-F5344CB8AC3E}">
        <p14:creationId xmlns:p14="http://schemas.microsoft.com/office/powerpoint/2010/main" val="5377632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amond(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amond(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amond(in)">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diamond(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25400" dist="25399" dir="2700000" algn="ctr" rotWithShape="0">
              <a:srgbClr val="000000">
                <a:alpha val="99962"/>
              </a:srgbClr>
            </a:outerShdw>
          </a:effectLst>
        </p:spPr>
        <p:txBody>
          <a:bodyPr/>
          <a:lstStyle/>
          <a:p>
            <a:pPr eaLnBrk="1" hangingPunct="1">
              <a:defRPr/>
            </a:pPr>
            <a:r>
              <a:rPr lang="ar-JO" b="1" i="0" dirty="0">
                <a:solidFill>
                  <a:srgbClr val="FFFFFF"/>
                </a:solidFill>
                <a:latin typeface="Arial" panose="020B0604020202020204" pitchFamily="34" charset="0"/>
                <a:ea typeface="ＭＳ Ｐゴシック" charset="0"/>
                <a:cs typeface="Arial" panose="020B0604020202020204" pitchFamily="34" charset="0"/>
              </a:rPr>
              <a:t>الإيمان ينطق بحكمة </a:t>
            </a:r>
            <a:br>
              <a:rPr lang="ar-JO" b="1" i="0" dirty="0">
                <a:solidFill>
                  <a:srgbClr val="FFFFFF"/>
                </a:solidFill>
                <a:latin typeface="Arial" panose="020B0604020202020204" pitchFamily="34" charset="0"/>
                <a:ea typeface="ＭＳ Ｐゴシック" charset="0"/>
                <a:cs typeface="Arial" panose="020B0604020202020204" pitchFamily="34" charset="0"/>
              </a:rPr>
            </a:br>
            <a:r>
              <a:rPr lang="ar-JO" b="1" i="0" dirty="0">
                <a:solidFill>
                  <a:srgbClr val="FFFFFF"/>
                </a:solidFill>
                <a:latin typeface="Arial" panose="020B0604020202020204" pitchFamily="34" charset="0"/>
                <a:ea typeface="ＭＳ Ｐゴシック" charset="0"/>
                <a:cs typeface="Arial" panose="020B0604020202020204" pitchFamily="34" charset="0"/>
              </a:rPr>
              <a:t>لأن الإيمان...</a:t>
            </a:r>
            <a:endParaRPr lang="en-US" b="1" i="0" dirty="0">
              <a:latin typeface="Arial" panose="020B0604020202020204" pitchFamily="34" charset="0"/>
              <a:ea typeface="ＭＳ Ｐゴシック" charset="0"/>
              <a:cs typeface="Arial" panose="020B0604020202020204" pitchFamily="34" charset="0"/>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r" rtl="1">
              <a:spcBef>
                <a:spcPct val="0"/>
              </a:spcBef>
              <a:buFontTx/>
              <a:buNone/>
              <a:tabLst>
                <a:tab pos="1662113" algn="l"/>
              </a:tabLst>
              <a:defRPr/>
            </a:pPr>
            <a:r>
              <a:rPr lang="ar-JO" b="1" dirty="0">
                <a:solidFill>
                  <a:srgbClr val="FFFFFF"/>
                </a:solidFill>
                <a:latin typeface="Arial" panose="020B0604020202020204" pitchFamily="34" charset="0"/>
                <a:cs typeface="Arial" panose="020B0604020202020204" pitchFamily="34" charset="0"/>
              </a:rPr>
              <a:t>3: 1-6</a:t>
            </a: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يتعرّف على تأثير اللسان</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2505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62000"/>
          </a:schemeClr>
        </a:solidFill>
        <a:effectLst/>
      </p:bgPr>
    </p:bg>
    <p:spTree>
      <p:nvGrpSpPr>
        <p:cNvPr id="1" name=""/>
        <p:cNvGrpSpPr/>
        <p:nvPr/>
      </p:nvGrpSpPr>
      <p:grpSpPr>
        <a:xfrm>
          <a:off x="0" y="0"/>
          <a:ext cx="0" cy="0"/>
          <a:chOff x="0" y="0"/>
          <a:chExt cx="0" cy="0"/>
        </a:xfrm>
      </p:grpSpPr>
      <p:sp>
        <p:nvSpPr>
          <p:cNvPr id="10" name="Isosceles Triangle 9">
            <a:extLst>
              <a:ext uri="{FF2B5EF4-FFF2-40B4-BE49-F238E27FC236}">
                <a16:creationId xmlns:a16="http://schemas.microsoft.com/office/drawing/2014/main" id="{B33E7A34-CA94-426E-891D-431E038E9148}"/>
              </a:ext>
            </a:extLst>
          </p:cNvPr>
          <p:cNvSpPr/>
          <p:nvPr/>
        </p:nvSpPr>
        <p:spPr>
          <a:xfrm>
            <a:off x="8610600" y="6366163"/>
            <a:ext cx="381000" cy="571500"/>
          </a:xfrm>
          <a:prstGeom prst="triangle">
            <a:avLst>
              <a:gd name="adj" fmla="val 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2" name="Isosceles Triangle 11">
            <a:extLst>
              <a:ext uri="{FF2B5EF4-FFF2-40B4-BE49-F238E27FC236}">
                <a16:creationId xmlns:a16="http://schemas.microsoft.com/office/drawing/2014/main" id="{CF14454A-26DB-471B-84A1-859D440BCF3F}"/>
              </a:ext>
            </a:extLst>
          </p:cNvPr>
          <p:cNvSpPr/>
          <p:nvPr/>
        </p:nvSpPr>
        <p:spPr>
          <a:xfrm flipH="1">
            <a:off x="419100" y="6445826"/>
            <a:ext cx="381000" cy="491837"/>
          </a:xfrm>
          <a:prstGeom prst="triangle">
            <a:avLst>
              <a:gd name="adj" fmla="val 40000"/>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C189079-95A4-4B17-959A-8C6ABDB07CAA}"/>
              </a:ext>
            </a:extLst>
          </p:cNvPr>
          <p:cNvSpPr txBox="1"/>
          <p:nvPr/>
        </p:nvSpPr>
        <p:spPr>
          <a:xfrm>
            <a:off x="-38100" y="31845"/>
            <a:ext cx="9144000" cy="1815882"/>
          </a:xfrm>
          <a:prstGeom prst="rect">
            <a:avLst/>
          </a:prstGeom>
          <a:noFill/>
        </p:spPr>
        <p:txBody>
          <a:bodyPr wrap="square" rtlCol="0">
            <a:spAutoFit/>
          </a:bodyPr>
          <a:lstStyle/>
          <a:p>
            <a:pPr lvl="0" algn="ctr" defTabSz="914400">
              <a:defRPr/>
            </a:pPr>
            <a:r>
              <a:rPr lang="ar-JO" sz="2800" b="1" dirty="0">
                <a:solidFill>
                  <a:prstClr val="black"/>
                </a:solidFill>
                <a:latin typeface="Arial" panose="020B0604020202020204" pitchFamily="34" charset="0"/>
                <a:cs typeface="Arial" panose="020B0604020202020204" pitchFamily="34" charset="0"/>
                <a:sym typeface="Wingdings" panose="05000000000000000000" pitchFamily="2" charset="2"/>
              </a:rPr>
              <a:t>لأنه إن كان أحد سامعاً للكلمة وليس عاملاً، فذاك يشبه رجلا ناظرا وجه خلقته في مرآة (يعقوب 1: 23-24)</a:t>
            </a:r>
          </a:p>
          <a:p>
            <a:pPr lvl="0" algn="ctr" defTabSz="914400">
              <a:defRPr/>
            </a:pPr>
            <a:b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b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15B11E7-6D8F-4190-B8CB-66787A512758}"/>
              </a:ext>
            </a:extLst>
          </p:cNvPr>
          <p:cNvPicPr>
            <a:picLocks noChangeAspect="1"/>
          </p:cNvPicPr>
          <p:nvPr/>
        </p:nvPicPr>
        <p:blipFill rotWithShape="1">
          <a:blip r:embed="rId5">
            <a:extLst>
              <a:ext uri="{28A0092B-C50C-407E-A947-70E740481C1C}">
                <a14:useLocalDpi xmlns:a14="http://schemas.microsoft.com/office/drawing/2010/main" val="0"/>
              </a:ext>
            </a:extLst>
          </a:blip>
          <a:srcRect t="5396" b="4148"/>
          <a:stretch/>
        </p:blipFill>
        <p:spPr>
          <a:xfrm>
            <a:off x="609600" y="1698703"/>
            <a:ext cx="8001000" cy="5159297"/>
          </a:xfrm>
          <a:prstGeom prst="rect">
            <a:avLst/>
          </a:prstGeom>
        </p:spPr>
      </p:pic>
      <p:grpSp>
        <p:nvGrpSpPr>
          <p:cNvPr id="14" name="Group 13">
            <a:extLst>
              <a:ext uri="{FF2B5EF4-FFF2-40B4-BE49-F238E27FC236}">
                <a16:creationId xmlns:a16="http://schemas.microsoft.com/office/drawing/2014/main" id="{E71F272E-0558-4C57-BD1C-5AA723585F0C}"/>
              </a:ext>
            </a:extLst>
          </p:cNvPr>
          <p:cNvGrpSpPr/>
          <p:nvPr/>
        </p:nvGrpSpPr>
        <p:grpSpPr>
          <a:xfrm>
            <a:off x="5911516" y="1081373"/>
            <a:ext cx="3232484" cy="3306387"/>
            <a:chOff x="-928340" y="2766107"/>
            <a:chExt cx="3839913" cy="3738201"/>
          </a:xfrm>
        </p:grpSpPr>
        <p:sp>
          <p:nvSpPr>
            <p:cNvPr id="15" name="Explosion: 8 Points 14">
              <a:extLst>
                <a:ext uri="{FF2B5EF4-FFF2-40B4-BE49-F238E27FC236}">
                  <a16:creationId xmlns:a16="http://schemas.microsoft.com/office/drawing/2014/main" id="{0A93852F-BE98-4B52-AF33-B6536E2AD7EF}"/>
                </a:ext>
              </a:extLst>
            </p:cNvPr>
            <p:cNvSpPr/>
            <p:nvPr/>
          </p:nvSpPr>
          <p:spPr>
            <a:xfrm>
              <a:off x="-928340" y="2766107"/>
              <a:ext cx="3839913" cy="3738201"/>
            </a:xfrm>
            <a:prstGeom prst="irregularSeal1">
              <a:avLst/>
            </a:prstGeom>
            <a:gradFill>
              <a:gsLst>
                <a:gs pos="35000">
                  <a:srgbClr val="FFC000"/>
                </a:gs>
                <a:gs pos="50000">
                  <a:srgbClr val="E46D0A"/>
                </a:gs>
              </a:gsLst>
              <a:path path="circle">
                <a:fillToRect l="50000" t="50000" r="50000" b="50000"/>
              </a:path>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F6B301E-0E85-442C-9104-A31AA079675C}"/>
                </a:ext>
              </a:extLst>
            </p:cNvPr>
            <p:cNvSpPr txBox="1"/>
            <p:nvPr/>
          </p:nvSpPr>
          <p:spPr>
            <a:xfrm>
              <a:off x="-113669" y="3678774"/>
              <a:ext cx="2057401" cy="1565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الكتاب المقدس    هو مرآة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25023610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7">
            <a:extLst>
              <a:ext uri="{28A0092B-C50C-407E-A947-70E740481C1C}">
                <a14:useLocalDpi xmlns:a14="http://schemas.microsoft.com/office/drawing/2010/main" val="0"/>
              </a:ext>
            </a:extLst>
          </a:blip>
          <a:srcRect l="1937" t="3586" r="3334" b="3586"/>
          <a:stretch/>
        </p:blipFill>
        <p:spPr>
          <a:xfrm rot="5400000">
            <a:off x="639555" y="1285816"/>
            <a:ext cx="4039549" cy="314241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Isosceles Triangle 9">
            <a:extLst>
              <a:ext uri="{FF2B5EF4-FFF2-40B4-BE49-F238E27FC236}">
                <a16:creationId xmlns:a16="http://schemas.microsoft.com/office/drawing/2014/main" id="{31FC4217-5C79-4FFE-AA95-140CBAE37677}"/>
              </a:ext>
            </a:extLst>
          </p:cNvPr>
          <p:cNvSpPr/>
          <p:nvPr/>
        </p:nvSpPr>
        <p:spPr>
          <a:xfrm>
            <a:off x="1715770" y="532004"/>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Isosceles Triangle 17">
            <a:extLst>
              <a:ext uri="{FF2B5EF4-FFF2-40B4-BE49-F238E27FC236}">
                <a16:creationId xmlns:a16="http://schemas.microsoft.com/office/drawing/2014/main" id="{197E4793-03CD-4D55-B9C0-26FA1B123359}"/>
              </a:ext>
            </a:extLst>
          </p:cNvPr>
          <p:cNvSpPr/>
          <p:nvPr/>
        </p:nvSpPr>
        <p:spPr>
          <a:xfrm>
            <a:off x="5159056" y="558047"/>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6974016-D096-4BF0-8A94-FCB3642FC0A1}"/>
              </a:ext>
            </a:extLst>
          </p:cNvPr>
          <p:cNvSpPr txBox="1"/>
          <p:nvPr/>
        </p:nvSpPr>
        <p:spPr>
          <a:xfrm>
            <a:off x="177174" y="5073641"/>
            <a:ext cx="6892449" cy="11387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ألقِ نظرة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400" b="1" u="none" strike="noStrike" kern="1200" cap="all" spc="0" normalizeH="0" baseline="0" noProof="0" dirty="0">
                <a:ln w="9000" cmpd="sng">
                  <a:solidFill>
                    <a:prstClr val="black"/>
                  </a:solidFill>
                  <a:prstDash val="solid"/>
                </a:ln>
                <a:solidFill>
                  <a:prstClr val="white"/>
                </a:solidFill>
                <a:effectLst>
                  <a:glow rad="228600">
                    <a:prstClr val="black">
                      <a:alpha val="98000"/>
                    </a:prstClr>
                  </a:glow>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في المرأة</a:t>
            </a:r>
          </a:p>
        </p:txBody>
      </p:sp>
      <p:sp>
        <p:nvSpPr>
          <p:cNvPr id="23" name="TextBox 22">
            <a:extLst>
              <a:ext uri="{FF2B5EF4-FFF2-40B4-BE49-F238E27FC236}">
                <a16:creationId xmlns:a16="http://schemas.microsoft.com/office/drawing/2014/main" id="{7096DE08-D5AF-4D2B-8BEF-EB41BAF7118C}"/>
              </a:ext>
            </a:extLst>
          </p:cNvPr>
          <p:cNvSpPr txBox="1"/>
          <p:nvPr/>
        </p:nvSpPr>
        <p:spPr>
          <a:xfrm>
            <a:off x="838200" y="6197025"/>
            <a:ext cx="5570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Arial" panose="020B0604020202020204" pitchFamily="34" charset="0"/>
                <a:sym typeface="Wingdings 2" panose="05020102010507070707" pitchFamily="18" charset="2"/>
              </a:rPr>
              <a:t>يعقوب 3: 13-18</a:t>
            </a:r>
            <a:endParaRPr kumimoji="0" lang="en-US" sz="3200" b="1" i="0" u="none" strike="noStrike" kern="1200" cap="none" spc="0" normalizeH="0" baseline="0" noProof="0" dirty="0">
              <a:ln w="10160">
                <a:solidFill>
                  <a:prstClr val="black"/>
                </a:solidFill>
                <a:prstDash val="solid"/>
              </a:ln>
              <a:solidFill>
                <a:prstClr val="white"/>
              </a:solidFill>
              <a:effectLst>
                <a:glow rad="228600">
                  <a:prstClr val="black">
                    <a:alpha val="98000"/>
                  </a:prstClr>
                </a:glow>
                <a:outerShdw blurRad="38100" dist="22860" dir="5400000" algn="tl" rotWithShape="0">
                  <a:srgbClr val="000000">
                    <a:alpha val="30000"/>
                  </a:srgbClr>
                </a:outerShdw>
              </a:effectLst>
              <a:uLnTx/>
              <a:uFillTx/>
              <a:latin typeface="Comic Sans MS" panose="030F0702030302020204" pitchFamily="66" charset="0"/>
              <a:ea typeface="+mn-ea"/>
              <a:cs typeface="+mn-cs"/>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TextBox 13">
            <a:extLst>
              <a:ext uri="{FF2B5EF4-FFF2-40B4-BE49-F238E27FC236}">
                <a16:creationId xmlns:a16="http://schemas.microsoft.com/office/drawing/2014/main" id="{E73E5DFA-4564-4510-B1F5-B8B62834F730}"/>
              </a:ext>
            </a:extLst>
          </p:cNvPr>
          <p:cNvSpPr txBox="1"/>
          <p:nvPr/>
        </p:nvSpPr>
        <p:spPr>
          <a:xfrm>
            <a:off x="1087159" y="1371600"/>
            <a:ext cx="3142419"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من أسفل</a:t>
            </a:r>
            <a:endParaRPr kumimoji="0" lang="en-US" sz="3200" b="1" i="0"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
        <p:nvSpPr>
          <p:cNvPr id="15" name="TextBox 14">
            <a:extLst>
              <a:ext uri="{FF2B5EF4-FFF2-40B4-BE49-F238E27FC236}">
                <a16:creationId xmlns:a16="http://schemas.microsoft.com/office/drawing/2014/main" id="{44B1BBEC-0DE8-4074-BF13-783ABF599E10}"/>
              </a:ext>
            </a:extLst>
          </p:cNvPr>
          <p:cNvSpPr txBox="1"/>
          <p:nvPr/>
        </p:nvSpPr>
        <p:spPr>
          <a:xfrm>
            <a:off x="4603082" y="1316701"/>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200" b="1" cap="all" dirty="0">
                <a:ln w="9000" cmpd="sng">
                  <a:solidFill>
                    <a:prstClr val="black"/>
                  </a:solidFill>
                  <a:prstDash val="solid"/>
                </a:ln>
                <a:solidFill>
                  <a:srgbClr val="FFC000"/>
                </a:solidFill>
                <a:effectLst>
                  <a:reflection blurRad="12700" stA="28000" endPos="45000" dist="1000" dir="5400000" sy="-100000" algn="bl" rotWithShape="0"/>
                </a:effectLst>
                <a:latin typeface="Comic Sans MS" panose="030F0702030302020204" pitchFamily="66" charset="0"/>
                <a:cs typeface="Arial" panose="020B0604020202020204" pitchFamily="34" charset="0"/>
              </a:rPr>
              <a:t>من فوق</a:t>
            </a:r>
            <a:endParaRPr kumimoji="0" lang="en-US" sz="3200" b="1" i="0"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6088784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33908" y="1765190"/>
            <a:ext cx="9144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يعقوب 3: 14-16</a:t>
            </a:r>
            <a:endParaRPr kumimoji="0" lang="en-US" sz="32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AD2AD327-4147-412C-93C0-56183B13DA8B}"/>
              </a:ext>
            </a:extLst>
          </p:cNvPr>
          <p:cNvGrpSpPr/>
          <p:nvPr/>
        </p:nvGrpSpPr>
        <p:grpSpPr>
          <a:xfrm>
            <a:off x="5854875" y="3812515"/>
            <a:ext cx="3365325" cy="3045485"/>
            <a:chOff x="5366791" y="3072608"/>
            <a:chExt cx="3640887" cy="3605084"/>
          </a:xfrm>
        </p:grpSpPr>
        <p:pic>
          <p:nvPicPr>
            <p:cNvPr id="22" name="Picture 21">
              <a:extLst>
                <a:ext uri="{FF2B5EF4-FFF2-40B4-BE49-F238E27FC236}">
                  <a16:creationId xmlns:a16="http://schemas.microsoft.com/office/drawing/2014/main" id="{BF7244D1-37EA-4E89-B98A-F74A98C2DDA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6" name="Oval 25">
              <a:extLst>
                <a:ext uri="{FF2B5EF4-FFF2-40B4-BE49-F238E27FC236}">
                  <a16:creationId xmlns:a16="http://schemas.microsoft.com/office/drawing/2014/main" id="{55AA1DF2-D19C-487A-A79A-D18A9BC9EB8C}"/>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8B56BE8B-AAD2-4154-B1CF-CB824D4A85F2}"/>
              </a:ext>
            </a:extLst>
          </p:cNvPr>
          <p:cNvSpPr txBox="1"/>
          <p:nvPr/>
        </p:nvSpPr>
        <p:spPr>
          <a:xfrm>
            <a:off x="1134947" y="1044969"/>
            <a:ext cx="66497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أسفل</a:t>
            </a:r>
            <a:endParaRPr kumimoji="0" lang="en-US" sz="3600" b="1" u="none" strike="noStrike" kern="1200" cap="all" spc="0" normalizeH="0" baseline="0" noProof="0" dirty="0">
              <a:ln w="9000" cmpd="sng">
                <a:solidFill>
                  <a:prstClr val="black"/>
                </a:solidFill>
                <a:prstDash val="solid"/>
              </a:ln>
              <a:solidFill>
                <a:prstClr val="black">
                  <a:lumMod val="75000"/>
                  <a:lumOff val="25000"/>
                </a:prstClr>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650645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16042" y="1020555"/>
            <a:ext cx="401076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الغيرة المرة</a:t>
            </a:r>
            <a:endParaRPr kumimoji="0" lang="en-US"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العالم</a:t>
            </a:r>
            <a:endParaRPr kumimoji="0" lang="en-US"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2A61B7-81B4-4B3A-9EA0-49001EB7ED98}"/>
              </a:ext>
            </a:extLst>
          </p:cNvPr>
          <p:cNvPicPr>
            <a:picLocks noChangeAspect="1"/>
          </p:cNvPicPr>
          <p:nvPr/>
        </p:nvPicPr>
        <p:blipFill rotWithShape="1">
          <a:blip r:embed="rId7">
            <a:extLst>
              <a:ext uri="{28A0092B-C50C-407E-A947-70E740481C1C}">
                <a14:useLocalDpi xmlns:a14="http://schemas.microsoft.com/office/drawing/2010/main" val="0"/>
              </a:ext>
            </a:extLst>
          </a:blip>
          <a:srcRect l="-1" t="-6022" r="28304"/>
          <a:stretch/>
        </p:blipFill>
        <p:spPr>
          <a:xfrm>
            <a:off x="5005769" y="2703350"/>
            <a:ext cx="4290887" cy="4227640"/>
          </a:xfrm>
          <a:prstGeom prst="rect">
            <a:avLst/>
          </a:prstGeom>
          <a:ln>
            <a:noFill/>
          </a:ln>
          <a:effectLst>
            <a:softEdge rad="635000"/>
          </a:effectLst>
        </p:spPr>
      </p:pic>
      <p:sp>
        <p:nvSpPr>
          <p:cNvPr id="14" name="TextBox 13">
            <a:extLst>
              <a:ext uri="{FF2B5EF4-FFF2-40B4-BE49-F238E27FC236}">
                <a16:creationId xmlns:a16="http://schemas.microsoft.com/office/drawing/2014/main" id="{E0BB26D3-3FB4-4C50-8742-9545E2664709}"/>
              </a:ext>
            </a:extLst>
          </p:cNvPr>
          <p:cNvSpPr txBox="1"/>
          <p:nvPr/>
        </p:nvSpPr>
        <p:spPr>
          <a:xfrm>
            <a:off x="3203968" y="2007726"/>
            <a:ext cx="5675339" cy="553998"/>
          </a:xfrm>
          <a:prstGeom prst="rect">
            <a:avLst/>
          </a:prstGeom>
          <a:noFill/>
        </p:spPr>
        <p:txBody>
          <a:bodyPr wrap="square" rtlCol="0">
            <a:spAutoFit/>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  الجذر = الغيرة، العاطفة</a:t>
            </a:r>
            <a:r>
              <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9B48642-7BC9-48FC-936F-518E311137CD}"/>
              </a:ext>
            </a:extLst>
          </p:cNvPr>
          <p:cNvSpPr txBox="1"/>
          <p:nvPr/>
        </p:nvSpPr>
        <p:spPr>
          <a:xfrm>
            <a:off x="264692" y="3014008"/>
            <a:ext cx="5632526"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تروج لآراء وأجندة شخصية</a:t>
            </a:r>
            <a:r>
              <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 </a:t>
            </a:r>
            <a:br>
              <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br>
            <a:r>
              <a:rPr lang="ar-JO" sz="30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قاسية تجاه أي شخص آخر </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وتستبعد الآخرين</a:t>
            </a:r>
            <a:endPar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8CEC1B3-29B7-4F48-82A0-DF76DA81A27A}"/>
              </a:ext>
            </a:extLst>
          </p:cNvPr>
          <p:cNvSpPr txBox="1"/>
          <p:nvPr/>
        </p:nvSpPr>
        <p:spPr>
          <a:xfrm>
            <a:off x="848139" y="1561471"/>
            <a:ext cx="108973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جيدة</a:t>
            </a:r>
            <a:endPar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6D9C6234-9FB6-4C11-8C5D-DEC8D3A3EBF0}"/>
              </a:ext>
            </a:extLst>
          </p:cNvPr>
          <p:cNvSpPr txBox="1"/>
          <p:nvPr/>
        </p:nvSpPr>
        <p:spPr>
          <a:xfrm>
            <a:off x="1048781" y="2284725"/>
            <a:ext cx="91258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JO" sz="3000" b="1" dirty="0">
                <a:ln>
                  <a:solidFill>
                    <a:prstClr val="black"/>
                  </a:solidFill>
                </a:ln>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سيئة</a:t>
            </a:r>
            <a:endParaRPr kumimoji="0" lang="en-US" sz="3000" b="1" u="none" strike="noStrike" kern="1200" cap="none" spc="0" normalizeH="0" baseline="0" noProof="0" dirty="0">
              <a:ln>
                <a:solidFill>
                  <a:prstClr val="black"/>
                </a:solid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cxnSp>
        <p:nvCxnSpPr>
          <p:cNvPr id="5" name="Straight Arrow Connector 4">
            <a:extLst>
              <a:ext uri="{FF2B5EF4-FFF2-40B4-BE49-F238E27FC236}">
                <a16:creationId xmlns:a16="http://schemas.microsoft.com/office/drawing/2014/main" id="{4BA07899-CAD2-411C-AAAB-2F35CD769F1A}"/>
              </a:ext>
            </a:extLst>
          </p:cNvPr>
          <p:cNvCxnSpPr>
            <a:cxnSpLocks/>
          </p:cNvCxnSpPr>
          <p:nvPr/>
        </p:nvCxnSpPr>
        <p:spPr>
          <a:xfrm>
            <a:off x="2014330" y="1838470"/>
            <a:ext cx="1113183" cy="38492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B908495-204F-4D08-A7DD-63E7559D769A}"/>
              </a:ext>
            </a:extLst>
          </p:cNvPr>
          <p:cNvCxnSpPr>
            <a:cxnSpLocks/>
          </p:cNvCxnSpPr>
          <p:nvPr/>
        </p:nvCxnSpPr>
        <p:spPr>
          <a:xfrm flipV="1">
            <a:off x="2037824" y="2284725"/>
            <a:ext cx="1089689" cy="27699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custDataLst>
      <p:tags r:id="rId1"/>
    </p:custDataLst>
    <p:extLst>
      <p:ext uri="{BB962C8B-B14F-4D97-AF65-F5344CB8AC3E}">
        <p14:creationId xmlns:p14="http://schemas.microsoft.com/office/powerpoint/2010/main" val="341291687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4" grpId="0"/>
      <p:bldP spid="18" grpId="0"/>
      <p:bldP spid="20"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151900" y="1105318"/>
            <a:ext cx="401076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الطموح الأناني</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 العالم</a:t>
            </a:r>
            <a:endPar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endParaRPr>
          </a:p>
        </p:txBody>
      </p:sp>
      <p:sp>
        <p:nvSpPr>
          <p:cNvPr id="10" name="TextBox 9">
            <a:extLst>
              <a:ext uri="{FF2B5EF4-FFF2-40B4-BE49-F238E27FC236}">
                <a16:creationId xmlns:a16="http://schemas.microsoft.com/office/drawing/2014/main" id="{12B9B8BC-0D1F-4DBF-B914-349AED21E284}"/>
              </a:ext>
            </a:extLst>
          </p:cNvPr>
          <p:cNvSpPr txBox="1"/>
          <p:nvPr/>
        </p:nvSpPr>
        <p:spPr>
          <a:xfrm>
            <a:off x="685800" y="2097647"/>
            <a:ext cx="495602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sz="3000" b="1" dirty="0">
                <a:solidFill>
                  <a:prstClr val="black"/>
                </a:solidFill>
                <a:effectLst>
                  <a:glow rad="228600">
                    <a:prstClr val="white">
                      <a:alpha val="62000"/>
                    </a:prstClr>
                  </a:glow>
                </a:effectLst>
                <a:latin typeface="Comic Sans MS" panose="030F0702030302020204" pitchFamily="66" charset="0"/>
                <a:cs typeface="Arial" panose="020B0604020202020204" pitchFamily="34" charset="0"/>
                <a:sym typeface="Wingdings" panose="05000000000000000000" pitchFamily="2" charset="2"/>
              </a:rPr>
              <a:t>يسبب الخلافات</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يسبب الشقاق</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يحارب بهدف الربح الشخصي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يقوض الآخرين</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pic>
        <p:nvPicPr>
          <p:cNvPr id="3" name="Picture 2">
            <a:extLst>
              <a:ext uri="{FF2B5EF4-FFF2-40B4-BE49-F238E27FC236}">
                <a16:creationId xmlns:a16="http://schemas.microsoft.com/office/drawing/2014/main" id="{31A58DE8-A2F2-4184-8230-CBC33C3A779A}"/>
              </a:ext>
            </a:extLst>
          </p:cNvPr>
          <p:cNvPicPr>
            <a:picLocks noChangeAspect="1"/>
          </p:cNvPicPr>
          <p:nvPr/>
        </p:nvPicPr>
        <p:blipFill rotWithShape="1">
          <a:blip r:embed="rId7">
            <a:extLst>
              <a:ext uri="{28A0092B-C50C-407E-A947-70E740481C1C}">
                <a14:useLocalDpi xmlns:a14="http://schemas.microsoft.com/office/drawing/2010/main" val="0"/>
              </a:ext>
            </a:extLst>
          </a:blip>
          <a:srcRect l="34678" t="-3861" r="25251" b="4503"/>
          <a:stretch/>
        </p:blipFill>
        <p:spPr>
          <a:xfrm>
            <a:off x="5257800" y="533400"/>
            <a:ext cx="3914274" cy="6474367"/>
          </a:xfrm>
          <a:prstGeom prst="rect">
            <a:avLst/>
          </a:prstGeom>
          <a:effectLst>
            <a:softEdge rad="635000"/>
          </a:effectLst>
        </p:spPr>
      </p:pic>
    </p:spTree>
    <p:custDataLst>
      <p:tags r:id="rId1"/>
    </p:custDataLst>
    <p:extLst>
      <p:ext uri="{BB962C8B-B14F-4D97-AF65-F5344CB8AC3E}">
        <p14:creationId xmlns:p14="http://schemas.microsoft.com/office/powerpoint/2010/main" val="266516754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40108" y="1046736"/>
            <a:ext cx="3154738"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الغرور</a:t>
            </a:r>
            <a:endParaRPr kumimoji="0" lang="en-US" sz="3600" b="1" i="0"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Comic Sans MS" panose="030F0702030302020204" pitchFamily="66" charset="0"/>
              <a:ea typeface="+mn-ea"/>
              <a:cs typeface="+mn-cs"/>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 العالم</a:t>
            </a:r>
            <a:endParaRPr kumimoji="0" lang="en-US" sz="3600" b="1" i="0"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Comic Sans MS" panose="030F0702030302020204" pitchFamily="66" charset="0"/>
              <a:ea typeface="+mn-ea"/>
              <a:cs typeface="+mn-cs"/>
            </a:endParaRPr>
          </a:p>
        </p:txBody>
      </p:sp>
      <p:pic>
        <p:nvPicPr>
          <p:cNvPr id="10" name="Picture 9">
            <a:extLst>
              <a:ext uri="{FF2B5EF4-FFF2-40B4-BE49-F238E27FC236}">
                <a16:creationId xmlns:a16="http://schemas.microsoft.com/office/drawing/2014/main" id="{2DE494C5-64CE-449C-A9D0-85A05027C9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 y="1679740"/>
            <a:ext cx="7012233" cy="4909411"/>
          </a:xfrm>
          <a:prstGeom prst="rect">
            <a:avLst/>
          </a:prstGeom>
          <a:ln>
            <a:noFill/>
          </a:ln>
          <a:effectLst>
            <a:softEdge rad="635000"/>
          </a:effectLst>
        </p:spPr>
      </p:pic>
      <p:sp>
        <p:nvSpPr>
          <p:cNvPr id="11" name="TextBox 10">
            <a:extLst>
              <a:ext uri="{FF2B5EF4-FFF2-40B4-BE49-F238E27FC236}">
                <a16:creationId xmlns:a16="http://schemas.microsoft.com/office/drawing/2014/main" id="{4947E7F7-CAD1-421C-BE60-3ABA77BBE3EB}"/>
              </a:ext>
            </a:extLst>
          </p:cNvPr>
          <p:cNvSpPr txBox="1"/>
          <p:nvPr/>
        </p:nvSpPr>
        <p:spPr>
          <a:xfrm>
            <a:off x="1678200" y="1268221"/>
            <a:ext cx="5719784" cy="1938992"/>
          </a:xfrm>
          <a:prstGeom prst="rect">
            <a:avLst/>
          </a:prstGeom>
          <a:noFill/>
        </p:spPr>
        <p:txBody>
          <a:bodyPr wrap="square" rtlCol="0">
            <a:spAutoFit/>
          </a:bodyPr>
          <a:lstStyle/>
          <a:p>
            <a:pPr lvl="0" algn="ctr" defTabSz="914400">
              <a:defRPr/>
            </a:pP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التباهي</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يشمت بالمنافسين</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kumimoji="0" lang="ar-JO" sz="3000" b="1"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Arial" panose="020B0604020202020204" pitchFamily="34" charset="0"/>
                <a:sym typeface="Wingdings" panose="05000000000000000000" pitchFamily="2" charset="2"/>
              </a:rPr>
              <a:t>دائماً على حق</a:t>
            </a:r>
            <a:br>
              <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sym typeface="Wingdings" panose="05000000000000000000" pitchFamily="2" charset="2"/>
              </a:rPr>
            </a:br>
            <a:r>
              <a:rPr lang="ar-JO" sz="3000" b="1" dirty="0">
                <a:solidFill>
                  <a:prstClr val="black"/>
                </a:solidFill>
                <a:effectLst>
                  <a:glow rad="228600">
                    <a:prstClr val="white">
                      <a:alpha val="62000"/>
                    </a:prstClr>
                  </a:glow>
                </a:effectLst>
                <a:latin typeface="Comic Sans MS" panose="030F0702030302020204" pitchFamily="66" charset="0"/>
                <a:cs typeface="Arial" panose="020B0604020202020204" pitchFamily="34" charset="0"/>
                <a:sym typeface="Wingdings" panose="05000000000000000000" pitchFamily="2" charset="2"/>
              </a:rPr>
              <a:t>يحط من شأن الآخرين ويستخدمهم</a:t>
            </a:r>
            <a:endParaRPr kumimoji="0" lang="en-US" sz="3000" b="1" i="0" u="none" strike="noStrike" kern="1200" cap="none" spc="0" normalizeH="0" baseline="0" noProof="0" dirty="0">
              <a:ln>
                <a:noFill/>
              </a:ln>
              <a:solidFill>
                <a:prstClr val="black"/>
              </a:solidFill>
              <a:effectLst>
                <a:glow rad="228600">
                  <a:prstClr val="white">
                    <a:alpha val="62000"/>
                  </a:prst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07106999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
        <p:nvSpPr>
          <p:cNvPr id="8" name="Isosceles Triangle 7">
            <a:extLst>
              <a:ext uri="{FF2B5EF4-FFF2-40B4-BE49-F238E27FC236}">
                <a16:creationId xmlns:a16="http://schemas.microsoft.com/office/drawing/2014/main" id="{F4778BEE-F76B-47DE-ABA7-A8F932E3C1C8}"/>
              </a:ext>
            </a:extLst>
          </p:cNvPr>
          <p:cNvSpPr/>
          <p:nvPr/>
        </p:nvSpPr>
        <p:spPr>
          <a:xfrm>
            <a:off x="1375946" y="57549"/>
            <a:ext cx="6513830" cy="856850"/>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5909" y="832161"/>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32DDAC-BD7E-4EA3-8498-E8B5CA6B9B13}"/>
              </a:ext>
            </a:extLst>
          </p:cNvPr>
          <p:cNvPicPr>
            <a:picLocks noChangeAspect="1"/>
          </p:cNvPicPr>
          <p:nvPr/>
        </p:nvPicPr>
        <p:blipFill rotWithShape="1">
          <a:blip r:embed="rId6">
            <a:extLst>
              <a:ext uri="{28A0092B-C50C-407E-A947-70E740481C1C}">
                <a14:useLocalDpi xmlns:a14="http://schemas.microsoft.com/office/drawing/2010/main" val="0"/>
              </a:ext>
            </a:extLst>
          </a:blip>
          <a:srcRect l="1937" t="3586" r="3334" b="3586"/>
          <a:stretch/>
        </p:blipFill>
        <p:spPr>
          <a:xfrm rot="5400000">
            <a:off x="1714096" y="-612153"/>
            <a:ext cx="5751900" cy="8650707"/>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TextBox 16">
            <a:extLst>
              <a:ext uri="{FF2B5EF4-FFF2-40B4-BE49-F238E27FC236}">
                <a16:creationId xmlns:a16="http://schemas.microsoft.com/office/drawing/2014/main" id="{20423AB8-5B49-4477-BECF-17B814C90251}"/>
              </a:ext>
            </a:extLst>
          </p:cNvPr>
          <p:cNvSpPr txBox="1"/>
          <p:nvPr/>
        </p:nvSpPr>
        <p:spPr>
          <a:xfrm>
            <a:off x="-362739" y="1027239"/>
            <a:ext cx="2648739" cy="646331"/>
          </a:xfrm>
          <a:prstGeom prst="rect">
            <a:avLst/>
          </a:prstGeom>
          <a:noFill/>
        </p:spPr>
        <p:txBody>
          <a:bodyPr wrap="square" rtlCol="0">
            <a:spAutoFit/>
            <a:scene3d>
              <a:camera prst="isometricOffAxis1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الأكاذيب</a:t>
            </a:r>
            <a:endParaRPr kumimoji="0" lang="en-US" sz="3600" b="1" u="none" strike="noStrike" kern="1200" cap="none" spc="0" normalizeH="0" baseline="0" noProof="0" dirty="0">
              <a:ln>
                <a:noFill/>
              </a:ln>
              <a:solidFill>
                <a:prstClr val="black">
                  <a:lumMod val="75000"/>
                  <a:lumOff val="25000"/>
                </a:prstClr>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D6E935C2-1F7A-4734-9A55-C6FE96FC9CD3}"/>
              </a:ext>
            </a:extLst>
          </p:cNvPr>
          <p:cNvSpPr txBox="1"/>
          <p:nvPr/>
        </p:nvSpPr>
        <p:spPr>
          <a:xfrm>
            <a:off x="1048781" y="112840"/>
            <a:ext cx="704643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العالم</a:t>
            </a:r>
            <a:endParaRPr kumimoji="0" lang="en-US" sz="3600" b="1" u="none" strike="noStrike" kern="1200" cap="all" spc="0" normalizeH="0" baseline="0" noProof="0" dirty="0">
              <a:ln w="28575" cmpd="sng">
                <a:solidFill>
                  <a:prstClr val="black"/>
                </a:solidFill>
                <a:prstDash val="solid"/>
              </a:ln>
              <a:solidFill>
                <a:prstClr val="white"/>
              </a:solidFill>
              <a:effectLst>
                <a:glow rad="139700">
                  <a:prstClr val="black">
                    <a:alpha val="50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E3BA45BB-8065-426F-9C95-2E155051B2FD}"/>
              </a:ext>
            </a:extLst>
          </p:cNvPr>
          <p:cNvSpPr txBox="1"/>
          <p:nvPr/>
        </p:nvSpPr>
        <p:spPr>
          <a:xfrm>
            <a:off x="768626" y="1196392"/>
            <a:ext cx="7744268" cy="1015663"/>
          </a:xfrm>
          <a:prstGeom prst="rect">
            <a:avLst/>
          </a:prstGeom>
          <a:noFill/>
        </p:spPr>
        <p:txBody>
          <a:bodyPr wrap="square" rtlCol="0">
            <a:spAutoFit/>
          </a:bodyPr>
          <a:lstStyle/>
          <a:p>
            <a:pPr lvl="0" algn="ctr" defTabSz="914400">
              <a:defRPr/>
            </a:pPr>
            <a:r>
              <a:rPr lang="ar-JO" sz="30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يغطي الدوافع الحقيقية بشكل مخادع.</a:t>
            </a:r>
          </a:p>
          <a:p>
            <a:pPr lvl="0" algn="ctr" defTabSz="914400">
              <a:defRPr/>
            </a:pPr>
            <a:r>
              <a:rPr lang="ar-JO" sz="30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 يحرف الحقيقة ليناسب أغراضه الخاصة</a:t>
            </a:r>
            <a:endParaRPr kumimoji="0" lang="en-US" sz="30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A3F50C4-8D40-4668-B474-5957B6B1C183}"/>
              </a:ext>
            </a:extLst>
          </p:cNvPr>
          <p:cNvPicPr>
            <a:picLocks noChangeAspect="1"/>
          </p:cNvPicPr>
          <p:nvPr/>
        </p:nvPicPr>
        <p:blipFill rotWithShape="1">
          <a:blip r:embed="rId7">
            <a:extLst>
              <a:ext uri="{28A0092B-C50C-407E-A947-70E740481C1C}">
                <a14:useLocalDpi xmlns:a14="http://schemas.microsoft.com/office/drawing/2010/main" val="0"/>
              </a:ext>
            </a:extLst>
          </a:blip>
          <a:srcRect l="6961" t="-12287" r="6749" b="-1"/>
          <a:stretch/>
        </p:blipFill>
        <p:spPr>
          <a:xfrm flipH="1">
            <a:off x="4191000" y="2088739"/>
            <a:ext cx="5074952" cy="4656422"/>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119529913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39000">
              <a:srgbClr val="353535"/>
            </a:gs>
            <a:gs pos="0">
              <a:schemeClr val="bg1">
                <a:lumMod val="85000"/>
                <a:shade val="30000"/>
                <a:satMod val="115000"/>
              </a:schemeClr>
            </a:gs>
            <a:gs pos="72000">
              <a:schemeClr val="tx1"/>
            </a:gs>
            <a:gs pos="100000">
              <a:schemeClr val="tx1"/>
            </a:gs>
          </a:gsLst>
          <a:path path="circle">
            <a:fillToRect l="50000" t="50000" r="50000" b="50000"/>
          </a:path>
        </a:gradFill>
        <a:effectLst/>
      </p:bgPr>
    </p:bg>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D61EAFD-8050-49A3-A433-40F74BF39BAD}"/>
              </a:ext>
            </a:extLst>
          </p:cNvPr>
          <p:cNvSpPr txBox="1"/>
          <p:nvPr/>
        </p:nvSpPr>
        <p:spPr>
          <a:xfrm>
            <a:off x="443550" y="163966"/>
            <a:ext cx="815339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3175" cmpd="sng">
                  <a:solidFill>
                    <a:srgbClr val="8A0000"/>
                  </a:solidFill>
                  <a:prstDash val="solid"/>
                </a:ln>
                <a:solidFill>
                  <a:prstClr val="white"/>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مصدر الحكمة الزائفة</a:t>
            </a:r>
            <a:endParaRPr kumimoji="0" lang="en-US" sz="3600" b="1" u="none" strike="noStrike" kern="1200" cap="all" spc="0" normalizeH="0" baseline="0" noProof="0" dirty="0">
              <a:ln w="3175" cmpd="sng">
                <a:solidFill>
                  <a:srgbClr val="8A0000"/>
                </a:solidFill>
                <a:prstDash val="solid"/>
              </a:ln>
              <a:solidFill>
                <a:prstClr val="white"/>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A0D04C4-9AB8-4D82-AF22-C5A5303EE0D3}"/>
              </a:ext>
            </a:extLst>
          </p:cNvPr>
          <p:cNvSpPr txBox="1"/>
          <p:nvPr/>
        </p:nvSpPr>
        <p:spPr>
          <a:xfrm>
            <a:off x="3229582" y="4763395"/>
            <a:ext cx="26673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العالم</a:t>
            </a:r>
            <a:endParaRPr kumimoji="0" lang="en-US"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8E28151-87BA-41D5-B080-77B7E1539713}"/>
              </a:ext>
            </a:extLst>
          </p:cNvPr>
          <p:cNvSpPr txBox="1"/>
          <p:nvPr/>
        </p:nvSpPr>
        <p:spPr>
          <a:xfrm>
            <a:off x="188419" y="4758372"/>
            <a:ext cx="2698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الجسد</a:t>
            </a:r>
            <a:endParaRPr kumimoji="0" lang="en-US"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pic>
        <p:nvPicPr>
          <p:cNvPr id="16" name="Picture 15" descr="A person sitting in a dark room&#10;&#10;Description automatically generated">
            <a:extLst>
              <a:ext uri="{FF2B5EF4-FFF2-40B4-BE49-F238E27FC236}">
                <a16:creationId xmlns:a16="http://schemas.microsoft.com/office/drawing/2014/main" id="{077A742F-D4E8-4792-BA1C-897A7844D127}"/>
              </a:ext>
            </a:extLst>
          </p:cNvPr>
          <p:cNvPicPr>
            <a:picLocks noChangeAspect="1"/>
          </p:cNvPicPr>
          <p:nvPr/>
        </p:nvPicPr>
        <p:blipFill rotWithShape="1">
          <a:blip r:embed="rId4" cstate="print">
            <a:grayscl/>
            <a:extLst>
              <a:ext uri="{28A0092B-C50C-407E-A947-70E740481C1C}">
                <a14:useLocalDpi xmlns:a14="http://schemas.microsoft.com/office/drawing/2010/main" val="0"/>
              </a:ext>
            </a:extLst>
          </a:blip>
          <a:srcRect b="11203"/>
          <a:stretch/>
        </p:blipFill>
        <p:spPr>
          <a:xfrm>
            <a:off x="6435953" y="1676639"/>
            <a:ext cx="2588870" cy="3065128"/>
          </a:xfrm>
          <a:prstGeom prst="ellipse">
            <a:avLst/>
          </a:prstGeom>
          <a:ln>
            <a:noFill/>
          </a:ln>
          <a:effectLst>
            <a:softEdge rad="112500"/>
          </a:effectLst>
        </p:spPr>
      </p:pic>
      <p:pic>
        <p:nvPicPr>
          <p:cNvPr id="19" name="Picture 18" descr="A picture containing photo&#10;&#10;Description automatically generated">
            <a:extLst>
              <a:ext uri="{FF2B5EF4-FFF2-40B4-BE49-F238E27FC236}">
                <a16:creationId xmlns:a16="http://schemas.microsoft.com/office/drawing/2014/main" id="{AEC558D0-580F-4DF9-A195-E1751134AF2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16092" r="51486"/>
          <a:stretch/>
        </p:blipFill>
        <p:spPr>
          <a:xfrm>
            <a:off x="3118039" y="1836992"/>
            <a:ext cx="2890444" cy="2904775"/>
          </a:xfrm>
          <a:prstGeom prst="ellipse">
            <a:avLst/>
          </a:prstGeom>
          <a:ln>
            <a:noFill/>
          </a:ln>
          <a:effectLst>
            <a:softEdge rad="127000"/>
          </a:effectLst>
        </p:spPr>
      </p:pic>
      <p:pic>
        <p:nvPicPr>
          <p:cNvPr id="20" name="Picture 19">
            <a:extLst>
              <a:ext uri="{FF2B5EF4-FFF2-40B4-BE49-F238E27FC236}">
                <a16:creationId xmlns:a16="http://schemas.microsoft.com/office/drawing/2014/main" id="{A497578B-98FF-4059-911B-CBF041CAC115}"/>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42540" r="6267"/>
          <a:stretch/>
        </p:blipFill>
        <p:spPr>
          <a:xfrm>
            <a:off x="45057" y="1676639"/>
            <a:ext cx="3086451" cy="3442412"/>
          </a:xfrm>
          <a:prstGeom prst="ellipse">
            <a:avLst/>
          </a:prstGeom>
          <a:ln>
            <a:noFill/>
          </a:ln>
          <a:effectLst>
            <a:softEdge rad="635000"/>
          </a:effectLst>
        </p:spPr>
      </p:pic>
      <p:sp>
        <p:nvSpPr>
          <p:cNvPr id="13" name="TextBox 12">
            <a:extLst>
              <a:ext uri="{FF2B5EF4-FFF2-40B4-BE49-F238E27FC236}">
                <a16:creationId xmlns:a16="http://schemas.microsoft.com/office/drawing/2014/main" id="{C982327A-75BF-4BCB-AA33-D0DF6F0D5F1A}"/>
              </a:ext>
            </a:extLst>
          </p:cNvPr>
          <p:cNvSpPr txBox="1"/>
          <p:nvPr/>
        </p:nvSpPr>
        <p:spPr>
          <a:xfrm>
            <a:off x="6445334" y="4758372"/>
            <a:ext cx="269866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sym typeface="Wingdings" panose="05000000000000000000" pitchFamily="2" charset="2"/>
              </a:rPr>
              <a:t>الشيطان</a:t>
            </a:r>
            <a:endParaRPr kumimoji="0" lang="en-US" sz="3200" b="1"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8431823-1BEB-40E6-B40F-48BCD313EBC0}"/>
              </a:ext>
            </a:extLst>
          </p:cNvPr>
          <p:cNvSpPr txBox="1"/>
          <p:nvPr/>
        </p:nvSpPr>
        <p:spPr>
          <a:xfrm>
            <a:off x="1813808" y="828927"/>
            <a:ext cx="557039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sym typeface="Wingdings 2" panose="05020102010507070707" pitchFamily="18" charset="2"/>
              </a:rPr>
              <a:t>يعقوب 3: 15</a:t>
            </a:r>
            <a:endParaRPr kumimoji="0" lang="en-US" sz="3200" b="1"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470BF874-7A7B-4261-AE94-912CFAC04388}"/>
              </a:ext>
            </a:extLst>
          </p:cNvPr>
          <p:cNvSpPr txBox="1"/>
          <p:nvPr/>
        </p:nvSpPr>
        <p:spPr>
          <a:xfrm>
            <a:off x="1392922" y="6090629"/>
            <a:ext cx="66351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sym typeface="Wingdings 2" panose="05020102010507070707" pitchFamily="18" charset="2"/>
              </a:rPr>
              <a:t>الأعداء الثلاثة لجميع المؤمنين</a:t>
            </a:r>
            <a:endParaRPr kumimoji="0" lang="en-US" sz="3200" b="1" u="none" strike="noStrike" kern="1200" cap="none" spc="0" normalizeH="0" baseline="0" noProof="0" dirty="0">
              <a:ln w="10160">
                <a:solidFill>
                  <a:srgbClr val="8E0000"/>
                </a:solidFill>
                <a:prstDash val="solid"/>
              </a:ln>
              <a:solidFill>
                <a:prstClr val="white"/>
              </a:solidFill>
              <a:effectLst>
                <a:outerShdw blurRad="38100" dist="22860" dir="5400000" algn="tl" rotWithShape="0">
                  <a:srgbClr val="000000">
                    <a:alpha val="30000"/>
                  </a:srgbClr>
                </a:outerShdw>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360816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fltVal val="0"/>
                                          </p:val>
                                        </p:tav>
                                        <p:tav tm="100000">
                                          <p:val>
                                            <p:strVal val="#ppt_w"/>
                                          </p:val>
                                        </p:tav>
                                      </p:tavLst>
                                    </p:anim>
                                    <p:anim calcmode="lin" valueType="num">
                                      <p:cBhvr>
                                        <p:cTn id="15" dur="500" fill="hold"/>
                                        <p:tgtEl>
                                          <p:spTgt spid="17"/>
                                        </p:tgtEl>
                                        <p:attrNameLst>
                                          <p:attrName>ppt_h</p:attrName>
                                        </p:attrNameLst>
                                      </p:cBhvr>
                                      <p:tavLst>
                                        <p:tav tm="0">
                                          <p:val>
                                            <p:fltVal val="0"/>
                                          </p:val>
                                        </p:tav>
                                        <p:tav tm="100000">
                                          <p:val>
                                            <p:strVal val="#ppt_h"/>
                                          </p:val>
                                        </p:tav>
                                      </p:tavLst>
                                    </p:anim>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7"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7"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5909" y="380052"/>
            <a:ext cx="3130954" cy="4039549"/>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Isosceles Triangle 17">
            <a:extLst>
              <a:ext uri="{FF2B5EF4-FFF2-40B4-BE49-F238E27FC236}">
                <a16:creationId xmlns:a16="http://schemas.microsoft.com/office/drawing/2014/main" id="{197E4793-03CD-4D55-B9C0-26FA1B123359}"/>
              </a:ext>
            </a:extLst>
          </p:cNvPr>
          <p:cNvSpPr/>
          <p:nvPr/>
        </p:nvSpPr>
        <p:spPr>
          <a:xfrm>
            <a:off x="5159056" y="99900"/>
            <a:ext cx="2057400" cy="280153"/>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14">
            <a:extLst>
              <a:ext uri="{FF2B5EF4-FFF2-40B4-BE49-F238E27FC236}">
                <a16:creationId xmlns:a16="http://schemas.microsoft.com/office/drawing/2014/main" id="{44B1BBEC-0DE8-4074-BF13-783ABF599E10}"/>
              </a:ext>
            </a:extLst>
          </p:cNvPr>
          <p:cNvSpPr txBox="1"/>
          <p:nvPr/>
        </p:nvSpPr>
        <p:spPr>
          <a:xfrm>
            <a:off x="4603082" y="864592"/>
            <a:ext cx="3266995" cy="1077218"/>
          </a:xfrm>
          <a:prstGeom prst="rect">
            <a:avLst/>
          </a:prstGeom>
          <a:noFill/>
        </p:spPr>
        <p:txBody>
          <a:bodyPr wrap="square" rtlCol="0">
            <a:spAutoFit/>
            <a:scene3d>
              <a:camera prst="isometricOffAxis1Righ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من فوق</a:t>
            </a:r>
            <a:endParaRPr kumimoji="0" lang="en-US" sz="3200" b="1" i="0" u="none" strike="noStrike" kern="1200" cap="all" spc="0" normalizeH="0" baseline="0" noProof="0" dirty="0">
              <a:ln w="9000" cmpd="sng">
                <a:solidFill>
                  <a:prstClr val="black"/>
                </a:solidFill>
                <a:prstDash val="solid"/>
              </a:ln>
              <a:solidFill>
                <a:srgbClr val="FFC000"/>
              </a:solidFill>
              <a:effectLst>
                <a:reflection blurRad="12700" stA="28000" endPos="45000" dist="1000" dir="5400000" sy="-100000" algn="bl" rotWithShape="0"/>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0602815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1B83B8A-FACD-4EE8-B9E6-0830511906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9220200" cy="6858000"/>
          </a:xfrm>
          <a:prstGeom prst="rect">
            <a:avLst/>
          </a:prstGeom>
        </p:spPr>
      </p:pic>
      <p:pic>
        <p:nvPicPr>
          <p:cNvPr id="21" name="Picture 20">
            <a:extLst>
              <a:ext uri="{FF2B5EF4-FFF2-40B4-BE49-F238E27FC236}">
                <a16:creationId xmlns:a16="http://schemas.microsoft.com/office/drawing/2014/main" id="{E1412E0E-6567-42A5-BF62-7A4A48F30A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609600"/>
            <a:ext cx="8686800" cy="5918323"/>
          </a:xfrm>
          <a:prstGeom prst="rect">
            <a:avLst/>
          </a:prstGeom>
          <a:solidFill>
            <a:srgbClr val="FFFFFF">
              <a:shade val="85000"/>
            </a:srgbClr>
          </a:solidFill>
          <a:ln w="88900" cap="sq">
            <a:solidFill>
              <a:schemeClr val="tx1">
                <a:lumMod val="85000"/>
                <a:lumOff val="1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3">
            <a:extLst>
              <a:ext uri="{FF2B5EF4-FFF2-40B4-BE49-F238E27FC236}">
                <a16:creationId xmlns:a16="http://schemas.microsoft.com/office/drawing/2014/main" id="{A46F5396-E80D-47E0-B4A5-82AF8469F0BC}"/>
              </a:ext>
            </a:extLst>
          </p:cNvPr>
          <p:cNvGrpSpPr/>
          <p:nvPr/>
        </p:nvGrpSpPr>
        <p:grpSpPr>
          <a:xfrm>
            <a:off x="5854875" y="3812515"/>
            <a:ext cx="3365325" cy="3045485"/>
            <a:chOff x="5366791" y="3072608"/>
            <a:chExt cx="3640887" cy="3605084"/>
          </a:xfrm>
        </p:grpSpPr>
        <p:pic>
          <p:nvPicPr>
            <p:cNvPr id="25" name="Picture 24">
              <a:extLst>
                <a:ext uri="{FF2B5EF4-FFF2-40B4-BE49-F238E27FC236}">
                  <a16:creationId xmlns:a16="http://schemas.microsoft.com/office/drawing/2014/main" id="{43B2E511-EC73-4864-9CE2-9685086FA07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432" b="98047" l="30454" r="84041">
                          <a14:foregroundMark x1="71742" y1="4297" x2="69693" y2="51953"/>
                          <a14:foregroundMark x1="82138" y1="83203" x2="33675" y2="96094"/>
                          <a14:foregroundMark x1="80527" y1="12760" x2="69327" y2="23438"/>
                          <a14:foregroundMark x1="81698" y1="32031" x2="69693" y2="33464"/>
                          <a14:foregroundMark x1="84114" y1="77604" x2="84114" y2="89714"/>
                          <a14:foregroundMark x1="84114" y1="93229" x2="52928" y2="98177"/>
                          <a14:foregroundMark x1="45315" y1="79688" x2="30527" y2="98177"/>
                          <a14:foregroundMark x1="59736" y1="4297" x2="75695" y2="12109"/>
                          <a14:foregroundMark x1="75695" y1="12109" x2="75695" y2="12109"/>
                          <a14:foregroundMark x1="66545" y1="3516" x2="76135" y2="1432"/>
                          <a14:foregroundMark x1="59297" y1="6380" x2="55344" y2="14974"/>
                          <a14:foregroundMark x1="55344" y1="14193" x2="55710" y2="29167"/>
                          <a14:foregroundMark x1="53001" y1="57292" x2="54173" y2="64063"/>
                          <a14:foregroundMark x1="52782" y1="58073" x2="54392" y2="66536"/>
                          <a14:foregroundMark x1="56808" y1="8464" x2="56076" y2="14453"/>
                        </a14:backgroundRemoval>
                      </a14:imgEffect>
                    </a14:imgLayer>
                  </a14:imgProps>
                </a:ext>
              </a:extLst>
            </a:blip>
            <a:srcRect l="26025" r="15108"/>
            <a:stretch/>
          </p:blipFill>
          <p:spPr>
            <a:xfrm>
              <a:off x="5366791" y="3200399"/>
              <a:ext cx="3640887" cy="3477293"/>
            </a:xfrm>
            <a:prstGeom prst="rect">
              <a:avLst/>
            </a:prstGeom>
          </p:spPr>
        </p:pic>
        <p:sp>
          <p:nvSpPr>
            <p:cNvPr id="2" name="Oval 1">
              <a:extLst>
                <a:ext uri="{FF2B5EF4-FFF2-40B4-BE49-F238E27FC236}">
                  <a16:creationId xmlns:a16="http://schemas.microsoft.com/office/drawing/2014/main" id="{B9AB967E-6386-4040-9BDE-15C192FF5FCA}"/>
                </a:ext>
              </a:extLst>
            </p:cNvPr>
            <p:cNvSpPr/>
            <p:nvPr/>
          </p:nvSpPr>
          <p:spPr>
            <a:xfrm>
              <a:off x="7467600" y="3072608"/>
              <a:ext cx="966362" cy="320461"/>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A910170A-A1D7-4619-A606-FF7A84389278}"/>
              </a:ext>
            </a:extLst>
          </p:cNvPr>
          <p:cNvGrpSpPr/>
          <p:nvPr/>
        </p:nvGrpSpPr>
        <p:grpSpPr>
          <a:xfrm>
            <a:off x="-184484" y="1636208"/>
            <a:ext cx="9176084" cy="1082535"/>
            <a:chOff x="-188493" y="1736865"/>
            <a:chExt cx="9176084" cy="1082535"/>
          </a:xfrm>
        </p:grpSpPr>
        <p:sp>
          <p:nvSpPr>
            <p:cNvPr id="10" name="TextBox 9">
              <a:extLst>
                <a:ext uri="{FF2B5EF4-FFF2-40B4-BE49-F238E27FC236}">
                  <a16:creationId xmlns:a16="http://schemas.microsoft.com/office/drawing/2014/main" id="{79306480-6F00-42D0-973A-3ED0528242A6}"/>
                </a:ext>
              </a:extLst>
            </p:cNvPr>
            <p:cNvSpPr txBox="1"/>
            <p:nvPr/>
          </p:nvSpPr>
          <p:spPr>
            <a:xfrm>
              <a:off x="-188493" y="1736865"/>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يعقوب 3: 17</a:t>
              </a:r>
              <a:endParaRPr kumimoji="0" lang="en-US" sz="28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51B167E9-7AD5-44F8-9B12-89E0B6E6476E}"/>
                </a:ext>
              </a:extLst>
            </p:cNvPr>
            <p:cNvSpPr txBox="1"/>
            <p:nvPr/>
          </p:nvSpPr>
          <p:spPr>
            <a:xfrm>
              <a:off x="-156409" y="229618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a:t>
              </a:r>
              <a:r>
                <a:rPr lang="ar-JO" sz="2800" b="1" dirty="0">
                  <a:solidFill>
                    <a:prstClr val="black"/>
                  </a:solidFill>
                  <a:effectLst>
                    <a:glow rad="228600">
                      <a:prstClr val="white">
                        <a:alpha val="62000"/>
                      </a:prstClr>
                    </a:glow>
                  </a:effectLst>
                  <a:latin typeface="Arial" panose="020B0604020202020204" pitchFamily="34" charset="0"/>
                  <a:cs typeface="Arial" panose="020B0604020202020204" pitchFamily="34" charset="0"/>
                  <a:sym typeface="Wingdings" panose="05000000000000000000" pitchFamily="2" charset="2"/>
                </a:rPr>
                <a:t>أنظر يعقوب 1: 17</a:t>
              </a:r>
              <a:r>
                <a:rPr kumimoji="0" lang="en-US" sz="28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2800" b="1" u="none" strike="noStrike" kern="1200" cap="none" spc="0" normalizeH="0" baseline="0" noProof="0" dirty="0">
                <a:ln>
                  <a:noFill/>
                </a:ln>
                <a:solidFill>
                  <a:prstClr val="black"/>
                </a:solidFill>
                <a:effectLst>
                  <a:glow rad="228600">
                    <a:prstClr val="white">
                      <a:alpha val="62000"/>
                    </a:prstClr>
                  </a:glow>
                </a:effectLst>
                <a:uLnTx/>
                <a:uFillTx/>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21385E8-AA03-447A-9C03-B035FABC47EA}"/>
              </a:ext>
            </a:extLst>
          </p:cNvPr>
          <p:cNvSpPr txBox="1"/>
          <p:nvPr/>
        </p:nvSpPr>
        <p:spPr>
          <a:xfrm>
            <a:off x="1146979" y="850067"/>
            <a:ext cx="664970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9050" cmpd="sng">
                  <a:solidFill>
                    <a:prstClr val="black"/>
                  </a:solidFill>
                  <a:prstDash val="solid"/>
                </a:ln>
                <a:solidFill>
                  <a:srgbClr val="FFC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600" b="1" u="none" strike="noStrike" kern="1200" cap="all" spc="0" normalizeH="0" baseline="0" noProof="0" dirty="0">
              <a:ln w="19050" cmpd="sng">
                <a:solidFill>
                  <a:prstClr val="black"/>
                </a:solidFill>
                <a:prstDash val="solid"/>
              </a:ln>
              <a:solidFill>
                <a:srgbClr val="FFC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764674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3A0318-6038-441A-8319-FB150489D53D}"/>
              </a:ext>
            </a:extLst>
          </p:cNvPr>
          <p:cNvPicPr>
            <a:picLocks noChangeAspect="1"/>
          </p:cNvPicPr>
          <p:nvPr/>
        </p:nvPicPr>
        <p:blipFill rotWithShape="1">
          <a:blip r:embed="rId4">
            <a:extLst>
              <a:ext uri="{28A0092B-C50C-407E-A947-70E740481C1C}">
                <a14:useLocalDpi xmlns:a14="http://schemas.microsoft.com/office/drawing/2010/main" val="0"/>
              </a:ext>
            </a:extLst>
          </a:blip>
          <a:srcRect r="9167"/>
          <a:stretch/>
        </p:blipFill>
        <p:spPr>
          <a:xfrm>
            <a:off x="193795" y="209810"/>
            <a:ext cx="8751851" cy="6419589"/>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95127C1F-68BE-44C7-9946-2F4CBF039D7C}"/>
              </a:ext>
            </a:extLst>
          </p:cNvPr>
          <p:cNvSpPr txBox="1"/>
          <p:nvPr/>
        </p:nvSpPr>
        <p:spPr>
          <a:xfrm>
            <a:off x="193795" y="1066800"/>
            <a:ext cx="8747292"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400" b="1"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ترويض اللسان</a:t>
            </a:r>
            <a:endParaRPr kumimoji="0" lang="en-US" sz="4400" b="1"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7A2C5EC-C82B-4420-B006-C74C4988454F}"/>
              </a:ext>
            </a:extLst>
          </p:cNvPr>
          <p:cNvSpPr txBox="1"/>
          <p:nvPr/>
        </p:nvSpPr>
        <p:spPr>
          <a:xfrm>
            <a:off x="209517" y="1724712"/>
            <a:ext cx="873157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يعقوب 3: 1-12</a:t>
            </a:r>
            <a:endParaRPr kumimoji="0" lang="en-US" sz="4000" b="1" u="none" strike="noStrike" kern="1200" cap="all" spc="0" normalizeH="0" baseline="0" noProof="0" dirty="0">
              <a:ln w="12700" cmpd="sng">
                <a:solidFill>
                  <a:srgbClr val="960000"/>
                </a:solidFill>
                <a:prstDash val="solid"/>
              </a:ln>
              <a:solidFill>
                <a:prstClr val="white"/>
              </a:solidFill>
              <a:effectLst>
                <a:glow rad="228600">
                  <a:prstClr val="black">
                    <a:alpha val="86000"/>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4C7E8C72-91FA-7443-B72A-1F7BDB1F88C6}"/>
              </a:ext>
            </a:extLst>
          </p:cNvPr>
          <p:cNvSpPr>
            <a:spLocks noChangeArrowheads="1"/>
          </p:cNvSpPr>
          <p:nvPr/>
        </p:nvSpPr>
        <p:spPr bwMode="auto">
          <a:xfrm>
            <a:off x="193795" y="5883015"/>
            <a:ext cx="875641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ديفيد مارتن</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كنيسة عملن الدولية</a:t>
            </a:r>
            <a:b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mmanChurch</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.org • BibleStudyDownloads.org</a:t>
            </a:r>
          </a:p>
        </p:txBody>
      </p:sp>
    </p:spTree>
    <p:custDataLst>
      <p:tags r:id="rId1"/>
    </p:custDataLst>
    <p:extLst>
      <p:ext uri="{BB962C8B-B14F-4D97-AF65-F5344CB8AC3E}">
        <p14:creationId xmlns:p14="http://schemas.microsoft.com/office/powerpoint/2010/main" val="407692350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8750"/>
          <a:stretch/>
        </p:blipFill>
        <p:spPr>
          <a:xfrm>
            <a:off x="152400" y="204537"/>
            <a:ext cx="8839201" cy="650106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p:cNvSpPr txBox="1"/>
          <p:nvPr/>
        </p:nvSpPr>
        <p:spPr>
          <a:xfrm>
            <a:off x="0" y="5943600"/>
            <a:ext cx="9144000" cy="646331"/>
          </a:xfrm>
          <a:prstGeom prst="rect">
            <a:avLst/>
          </a:prstGeom>
          <a:noFill/>
          <a:effectLst>
            <a:softEdge rad="1270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78000"/>
                    </a:prstClr>
                  </a:glow>
                </a:effectLst>
                <a:uLnTx/>
                <a:uFillTx/>
                <a:latin typeface="Arial" panose="020B0604020202020204" pitchFamily="34" charset="0"/>
                <a:cs typeface="Arial" panose="020B0604020202020204" pitchFamily="34" charset="0"/>
              </a:rPr>
              <a:t>مهارة</a:t>
            </a:r>
            <a:r>
              <a:rPr kumimoji="0" lang="ar-JO" sz="3600" b="1" u="none" strike="noStrike" kern="1200" cap="none" spc="0" normalizeH="0" noProof="0" dirty="0">
                <a:ln>
                  <a:noFill/>
                </a:ln>
                <a:solidFill>
                  <a:prstClr val="white"/>
                </a:solidFill>
                <a:effectLst>
                  <a:glow rad="139700">
                    <a:prstClr val="black">
                      <a:alpha val="78000"/>
                    </a:prstClr>
                  </a:glow>
                </a:effectLst>
                <a:uLnTx/>
                <a:uFillTx/>
                <a:latin typeface="Arial" panose="020B0604020202020204" pitchFamily="34" charset="0"/>
                <a:cs typeface="Arial" panose="020B0604020202020204" pitchFamily="34" charset="0"/>
              </a:rPr>
              <a:t> صنع قرارات الحياة</a:t>
            </a:r>
            <a:endParaRPr kumimoji="0" lang="en-US" sz="3600" b="1" u="none" strike="noStrike" kern="1200" cap="none" spc="0" normalizeH="0" baseline="0" noProof="0" dirty="0">
              <a:ln>
                <a:noFill/>
              </a:ln>
              <a:solidFill>
                <a:prstClr val="white"/>
              </a:solidFill>
              <a:effectLst>
                <a:glow rad="139700">
                  <a:prstClr val="black">
                    <a:alpha val="78000"/>
                  </a:prstClr>
                </a:glow>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4E20125-D299-4A26-8446-D0BB0C7E2E8B}"/>
              </a:ext>
            </a:extLst>
          </p:cNvPr>
          <p:cNvSpPr txBox="1"/>
          <p:nvPr/>
        </p:nvSpPr>
        <p:spPr>
          <a:xfrm>
            <a:off x="152400" y="228600"/>
            <a:ext cx="88392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800" b="1" u="none" strike="noStrike" kern="1200" cap="all" spc="0" normalizeH="0" baseline="0" noProof="0" dirty="0">
                <a:ln w="28575" cmpd="sng">
                  <a:solidFill>
                    <a:prstClr val="black"/>
                  </a:solidFill>
                  <a:prstDash val="solid"/>
                </a:ln>
                <a:solidFill>
                  <a:prstClr val="white"/>
                </a:solidFill>
                <a:effectLst>
                  <a:glow rad="139700">
                    <a:prstClr val="black">
                      <a:alpha val="87899"/>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الحكمة الكتابية</a:t>
            </a:r>
            <a:endParaRPr kumimoji="0" lang="en-US" sz="4800" b="1" u="none" strike="noStrike" kern="1200" cap="all" spc="0" normalizeH="0" baseline="0" noProof="0" dirty="0">
              <a:ln w="28575" cmpd="sng">
                <a:solidFill>
                  <a:prstClr val="black"/>
                </a:solidFill>
                <a:prstDash val="solid"/>
              </a:ln>
              <a:solidFill>
                <a:prstClr val="white"/>
              </a:solidFill>
              <a:effectLst>
                <a:glow rad="139700">
                  <a:prstClr val="black">
                    <a:alpha val="87899"/>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55666240"/>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noFill/>
        </p:spPr>
      </p:pic>
      <p:sp>
        <p:nvSpPr>
          <p:cNvPr id="10" name="TextBox 9">
            <a:extLst>
              <a:ext uri="{FF2B5EF4-FFF2-40B4-BE49-F238E27FC236}">
                <a16:creationId xmlns:a16="http://schemas.microsoft.com/office/drawing/2014/main" id="{39635115-FC81-46C5-8B86-7263F6930A79}"/>
              </a:ext>
            </a:extLst>
          </p:cNvPr>
          <p:cNvSpPr txBox="1"/>
          <p:nvPr/>
        </p:nvSpPr>
        <p:spPr>
          <a:xfrm>
            <a:off x="4402376" y="228600"/>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طاهرة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sp>
        <p:nvSpPr>
          <p:cNvPr id="11" name="TextBox 10">
            <a:extLst>
              <a:ext uri="{FF2B5EF4-FFF2-40B4-BE49-F238E27FC236}">
                <a16:creationId xmlns:a16="http://schemas.microsoft.com/office/drawing/2014/main" id="{85F9855C-85DA-4247-B351-C6A62B2B10A1}"/>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b="1"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1FEC54AC-35E0-4B36-B41C-752529734445}"/>
              </a:ext>
            </a:extLst>
          </p:cNvPr>
          <p:cNvSpPr txBox="1"/>
          <p:nvPr/>
        </p:nvSpPr>
        <p:spPr>
          <a:xfrm>
            <a:off x="4480648" y="990600"/>
            <a:ext cx="3867329" cy="1477328"/>
          </a:xfrm>
          <a:prstGeom prst="rect">
            <a:avLst/>
          </a:prstGeom>
          <a:noFill/>
        </p:spPr>
        <p:txBody>
          <a:bodyPr wrap="square" rtlCol="0">
            <a:spAutoFit/>
          </a:bodyPr>
          <a:lstStyle/>
          <a:p>
            <a:pPr lvl="0" algn="ctr" defTabSz="914400">
              <a:defRPr/>
            </a:pPr>
            <a:r>
              <a:rPr lang="ar-JO" sz="3000" b="1"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نظيفة؛ غير دنس، لا هوادة فيها، خالية من الرذائل، غير ملوث (1:27)</a:t>
            </a:r>
            <a:endParaRPr kumimoji="0" lang="en-US" sz="3000" b="1"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FD25B784-CA4F-4361-819D-0B778EA95134}"/>
              </a:ext>
            </a:extLst>
          </p:cNvPr>
          <p:cNvPicPr>
            <a:picLocks noChangeAspect="1"/>
          </p:cNvPicPr>
          <p:nvPr/>
        </p:nvPicPr>
        <p:blipFill rotWithShape="1">
          <a:blip r:embed="rId5">
            <a:extLst>
              <a:ext uri="{28A0092B-C50C-407E-A947-70E740481C1C}">
                <a14:useLocalDpi xmlns:a14="http://schemas.microsoft.com/office/drawing/2010/main" val="0"/>
              </a:ext>
            </a:extLst>
          </a:blip>
          <a:srcRect l="8705" t="19958" r="19167"/>
          <a:stretch/>
        </p:blipFill>
        <p:spPr>
          <a:xfrm>
            <a:off x="4054700" y="2929592"/>
            <a:ext cx="4719224" cy="3486445"/>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424799075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B45872D-BFA0-4818-AE53-E5F29A370D0E}"/>
              </a:ext>
            </a:extLst>
          </p:cNvPr>
          <p:cNvSpPr txBox="1"/>
          <p:nvPr/>
        </p:nvSpPr>
        <p:spPr>
          <a:xfrm>
            <a:off x="4402376" y="287606"/>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مسالمة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pic>
        <p:nvPicPr>
          <p:cNvPr id="3" name="Picture 2">
            <a:extLst>
              <a:ext uri="{FF2B5EF4-FFF2-40B4-BE49-F238E27FC236}">
                <a16:creationId xmlns:a16="http://schemas.microsoft.com/office/drawing/2014/main" id="{666D8F0D-CAC7-4781-B46A-A3ECB565C0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4052" y="2895600"/>
            <a:ext cx="5200521" cy="3467014"/>
          </a:xfrm>
          <a:prstGeom prst="rect">
            <a:avLst/>
          </a:prstGeom>
          <a:ln>
            <a:noFill/>
          </a:ln>
          <a:effectLst>
            <a:softEdge rad="635000"/>
          </a:effectLst>
        </p:spPr>
      </p:pic>
      <p:sp>
        <p:nvSpPr>
          <p:cNvPr id="10" name="TextBox 9">
            <a:extLst>
              <a:ext uri="{FF2B5EF4-FFF2-40B4-BE49-F238E27FC236}">
                <a16:creationId xmlns:a16="http://schemas.microsoft.com/office/drawing/2014/main" id="{21756CB1-B8E4-4D37-B185-1DA736C73799}"/>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C80623A-4B7A-4DB6-B2E0-806618438305}"/>
              </a:ext>
            </a:extLst>
          </p:cNvPr>
          <p:cNvSpPr txBox="1"/>
          <p:nvPr/>
        </p:nvSpPr>
        <p:spPr>
          <a:xfrm>
            <a:off x="4480647" y="1028343"/>
            <a:ext cx="3867329"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rPr>
              <a:t>تعزز السلام؛ علاقات متناغمة مع الله والناس؛ لا انقسام</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763143318"/>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287606"/>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مترفقة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sp>
        <p:nvSpPr>
          <p:cNvPr id="11" name="TextBox 10">
            <a:extLst>
              <a:ext uri="{FF2B5EF4-FFF2-40B4-BE49-F238E27FC236}">
                <a16:creationId xmlns:a16="http://schemas.microsoft.com/office/drawing/2014/main" id="{539F722F-68F1-4D30-8ADC-26B6D0CFC257}"/>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C809E7F-D1E4-483D-8DCF-D2284665A710}"/>
              </a:ext>
            </a:extLst>
          </p:cNvPr>
          <p:cNvSpPr txBox="1"/>
          <p:nvPr/>
        </p:nvSpPr>
        <p:spPr>
          <a:xfrm>
            <a:off x="4297723" y="1032533"/>
            <a:ext cx="4358552"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rPr>
              <a:t>مراعية؛ حليمة؛ مهذبة؛ على استعداد لتأجيل الحقوق</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1ED761C2-C141-4A23-8BD5-DBF7AB2D7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5442" y="3070121"/>
            <a:ext cx="5562600" cy="3127832"/>
          </a:xfrm>
          <a:prstGeom prst="rect">
            <a:avLst/>
          </a:prstGeom>
          <a:ln>
            <a:noFill/>
          </a:ln>
          <a:effectLst>
            <a:softEdge rad="635000"/>
          </a:effectLst>
        </p:spPr>
      </p:pic>
    </p:spTree>
    <p:custDataLst>
      <p:tags r:id="rId1"/>
    </p:custDataLst>
    <p:extLst>
      <p:ext uri="{BB962C8B-B14F-4D97-AF65-F5344CB8AC3E}">
        <p14:creationId xmlns:p14="http://schemas.microsoft.com/office/powerpoint/2010/main" val="1851386087"/>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152400"/>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مذعنة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sp>
        <p:nvSpPr>
          <p:cNvPr id="14" name="TextBox 13">
            <a:extLst>
              <a:ext uri="{FF2B5EF4-FFF2-40B4-BE49-F238E27FC236}">
                <a16:creationId xmlns:a16="http://schemas.microsoft.com/office/drawing/2014/main" id="{452BD589-5A59-457C-8F2D-29E5B1FD7825}"/>
              </a:ext>
            </a:extLst>
          </p:cNvPr>
          <p:cNvSpPr txBox="1"/>
          <p:nvPr/>
        </p:nvSpPr>
        <p:spPr>
          <a:xfrm>
            <a:off x="4082637" y="1056165"/>
            <a:ext cx="4663352" cy="147732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من السهل الحصول على قبول مع؛ منفتحة على العقل. مستوعبة؛ على استعداد للإستسلام</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0CE18287-4020-4B7F-8997-697E975F9490}"/>
              </a:ext>
            </a:extLst>
          </p:cNvPr>
          <p:cNvPicPr>
            <a:picLocks noChangeAspect="1"/>
          </p:cNvPicPr>
          <p:nvPr/>
        </p:nvPicPr>
        <p:blipFill rotWithShape="1">
          <a:blip r:embed="rId5">
            <a:extLst>
              <a:ext uri="{28A0092B-C50C-407E-A947-70E740481C1C}">
                <a14:useLocalDpi xmlns:a14="http://schemas.microsoft.com/office/drawing/2010/main" val="0"/>
              </a:ext>
            </a:extLst>
          </a:blip>
          <a:srcRect l="4473" t="-842" r="-4125" b="-5376"/>
          <a:stretch/>
        </p:blipFill>
        <p:spPr>
          <a:xfrm>
            <a:off x="4800600" y="3034990"/>
            <a:ext cx="4663351" cy="3311787"/>
          </a:xfrm>
          <a:prstGeom prst="rect">
            <a:avLst/>
          </a:prstGeom>
          <a:effectLst>
            <a:softEdge rad="317500"/>
          </a:effectLst>
        </p:spPr>
      </p:pic>
      <p:sp>
        <p:nvSpPr>
          <p:cNvPr id="8" name="TextBox 7">
            <a:extLst>
              <a:ext uri="{FF2B5EF4-FFF2-40B4-BE49-F238E27FC236}">
                <a16:creationId xmlns:a16="http://schemas.microsoft.com/office/drawing/2014/main" id="{2AFDD387-9557-0F41-901B-9004F9540A78}"/>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430929047"/>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3671168" y="287606"/>
            <a:ext cx="5486290"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مملوءة رحمة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sp>
        <p:nvSpPr>
          <p:cNvPr id="13" name="TextBox 12">
            <a:extLst>
              <a:ext uri="{FF2B5EF4-FFF2-40B4-BE49-F238E27FC236}">
                <a16:creationId xmlns:a16="http://schemas.microsoft.com/office/drawing/2014/main" id="{B2C73603-577A-4151-96D1-3E800EB2E621}"/>
              </a:ext>
            </a:extLst>
          </p:cNvPr>
          <p:cNvSpPr txBox="1"/>
          <p:nvPr/>
        </p:nvSpPr>
        <p:spPr>
          <a:xfrm>
            <a:off x="3740584" y="1051714"/>
            <a:ext cx="5347458"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قدر وافر من الرحمة تجاه المتألمين أو المحتاجين؛ يساعد بطرق عملية</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46A595A2-FCE5-43F8-A8F2-ABEC9C102AA1}"/>
              </a:ext>
            </a:extLst>
          </p:cNvPr>
          <p:cNvPicPr>
            <a:picLocks noChangeAspect="1"/>
          </p:cNvPicPr>
          <p:nvPr/>
        </p:nvPicPr>
        <p:blipFill rotWithShape="1">
          <a:blip r:embed="rId5">
            <a:extLst>
              <a:ext uri="{28A0092B-C50C-407E-A947-70E740481C1C}">
                <a14:useLocalDpi xmlns:a14="http://schemas.microsoft.com/office/drawing/2010/main" val="0"/>
              </a:ext>
            </a:extLst>
          </a:blip>
          <a:srcRect l="6805" t="-6031"/>
          <a:stretch/>
        </p:blipFill>
        <p:spPr>
          <a:xfrm>
            <a:off x="4362929" y="3123297"/>
            <a:ext cx="4102768" cy="3110095"/>
          </a:xfrm>
          <a:prstGeom prst="rect">
            <a:avLst/>
          </a:prstGeom>
          <a:ln>
            <a:noFill/>
          </a:ln>
          <a:effectLst>
            <a:softEdge rad="317500"/>
          </a:effectLst>
        </p:spPr>
      </p:pic>
      <p:sp>
        <p:nvSpPr>
          <p:cNvPr id="8" name="TextBox 7">
            <a:extLst>
              <a:ext uri="{FF2B5EF4-FFF2-40B4-BE49-F238E27FC236}">
                <a16:creationId xmlns:a16="http://schemas.microsoft.com/office/drawing/2014/main" id="{46FABD52-F505-7346-AF2C-01573D30F076}"/>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19240172"/>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1000"/>
                                        <p:tgtEl>
                                          <p:spTgt spid="1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13458"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3927691" y="0"/>
            <a:ext cx="4973242" cy="1323439"/>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rPr>
              <a:t>مملوءة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dirty="0">
                <a:ln w="9000" cmpd="sng">
                  <a:solidFill>
                    <a:prstClr val="black"/>
                  </a:solidFill>
                  <a:prstDash val="solid"/>
                </a:ln>
                <a:effectLst>
                  <a:glow rad="127000">
                    <a:prstClr val="black"/>
                  </a:glow>
                  <a:reflection blurRad="12700" stA="28000" endPos="45000" dist="1000" dir="5400000" sy="-100000" algn="bl" rotWithShape="0"/>
                </a:effectLst>
              </a:rPr>
              <a:t>أثماراً صالحة</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ndParaRPr>
          </a:p>
        </p:txBody>
      </p:sp>
      <p:pic>
        <p:nvPicPr>
          <p:cNvPr id="3" name="Picture 2">
            <a:extLst>
              <a:ext uri="{FF2B5EF4-FFF2-40B4-BE49-F238E27FC236}">
                <a16:creationId xmlns:a16="http://schemas.microsoft.com/office/drawing/2014/main" id="{FB89FC17-FD92-432E-9999-F4D3EC38A3B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7604" b="75911" l="37408" r="63397">
                        <a14:foregroundMark x1="48609" y1="76563" x2="54905" y2="75911"/>
                        <a14:foregroundMark x1="54905" y1="75911" x2="57540" y2="74219"/>
                      </a14:backgroundRemoval>
                    </a14:imgEffect>
                  </a14:imgLayer>
                </a14:imgProps>
              </a:ext>
            </a:extLst>
          </a:blip>
          <a:srcRect l="34167" t="21732" r="33333" b="18874"/>
          <a:stretch/>
        </p:blipFill>
        <p:spPr>
          <a:xfrm>
            <a:off x="5943600" y="2629192"/>
            <a:ext cx="3670760" cy="3771608"/>
          </a:xfrm>
          <a:prstGeom prst="rect">
            <a:avLst/>
          </a:prstGeom>
        </p:spPr>
      </p:pic>
      <p:sp>
        <p:nvSpPr>
          <p:cNvPr id="19" name="TextBox 18">
            <a:extLst>
              <a:ext uri="{FF2B5EF4-FFF2-40B4-BE49-F238E27FC236}">
                <a16:creationId xmlns:a16="http://schemas.microsoft.com/office/drawing/2014/main" id="{1E033305-4D46-442F-A364-714395718673}"/>
              </a:ext>
            </a:extLst>
          </p:cNvPr>
          <p:cNvSpPr txBox="1"/>
          <p:nvPr/>
        </p:nvSpPr>
        <p:spPr>
          <a:xfrm>
            <a:off x="4480647" y="1413808"/>
            <a:ext cx="3867329" cy="147732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تحمل حصاداً وفيراً من كل أنواع الثمر الروحي</a:t>
            </a:r>
            <a:endParaRPr lang="en-US"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sym typeface="Wingdings" panose="05000000000000000000" pitchFamily="2" charset="2"/>
              </a:rPr>
              <a:t> (</a:t>
            </a: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غل 5: 22-23</a:t>
            </a:r>
            <a:r>
              <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sym typeface="Wingdings" panose="05000000000000000000" pitchFamily="2" charset="2"/>
              </a:rPr>
              <a:t>)</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E5C41C4-E4FC-5F4D-B0F7-7CD6A5F8307C}"/>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471462820"/>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up)">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6" y="287606"/>
            <a:ext cx="4149247" cy="707886"/>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4000" b="1" i="0" u="none" strike="noStrike" cap="all" spc="0" normalizeH="0" baseline="0">
                <a:ln w="9000" cmpd="sng">
                  <a:solidFill>
                    <a:schemeClr val="tx1"/>
                  </a:solidFill>
                  <a:prstDash val="solid"/>
                </a:ln>
                <a:solidFill>
                  <a:srgbClr val="FFC000"/>
                </a:solidFill>
                <a:effectLst>
                  <a:glow rad="127000">
                    <a:schemeClr val="tx1"/>
                  </a:glow>
                  <a:reflection blurRad="12700" stA="28000" endPos="45000" dist="1000" dir="5400000" sy="-100000" algn="bl" rotWithShape="0"/>
                </a:effectLst>
                <a:uLnTx/>
                <a:uFillTx/>
                <a:latin typeface="Arial" panose="020B0604020202020204" pitchFamily="34" charset="0"/>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a typeface="+mn-ea"/>
              </a:rPr>
              <a:t>عديمة الريب</a:t>
            </a:r>
            <a:endParaRPr kumimoji="0" lang="en-US" sz="4000"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ea typeface="+mn-ea"/>
            </a:endParaRPr>
          </a:p>
        </p:txBody>
      </p:sp>
      <p:sp>
        <p:nvSpPr>
          <p:cNvPr id="12" name="TextBox 11">
            <a:extLst>
              <a:ext uri="{FF2B5EF4-FFF2-40B4-BE49-F238E27FC236}">
                <a16:creationId xmlns:a16="http://schemas.microsoft.com/office/drawing/2014/main" id="{74749F01-7313-4A30-9513-F603C2AF8FF1}"/>
              </a:ext>
            </a:extLst>
          </p:cNvPr>
          <p:cNvSpPr txBox="1"/>
          <p:nvPr/>
        </p:nvSpPr>
        <p:spPr>
          <a:xfrm>
            <a:off x="3886200" y="1066800"/>
            <a:ext cx="5105400"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cs typeface="Arial" panose="020B0604020202020204" pitchFamily="34" charset="0"/>
                <a:sym typeface="Wingdings" panose="05000000000000000000" pitchFamily="2" charset="2"/>
              </a:rPr>
              <a:t>بكل إخلاص؛ ثابت؛ واضح؛ مخلص؛ ليس متحيزاً</a:t>
            </a:r>
            <a:endParaRPr kumimoji="0" lang="en-US" sz="3000" b="1" i="0" u="none" strike="noStrike" kern="1200" cap="none" spc="0" normalizeH="0" baseline="0" noProof="0" dirty="0">
              <a:ln>
                <a:noFill/>
              </a:ln>
              <a:solidFill>
                <a:prstClr val="white"/>
              </a:solidFill>
              <a:effectLst>
                <a:glow rad="228600">
                  <a:prstClr val="black">
                    <a:alpha val="90000"/>
                  </a:prstClr>
                </a:glow>
              </a:effectLst>
              <a:uLnTx/>
              <a:uFillTx/>
              <a:latin typeface="Comic Sans MS" panose="030F0702030302020204" pitchFamily="66" charset="0"/>
              <a:ea typeface="+mn-ea"/>
              <a:cs typeface="+mn-cs"/>
            </a:endParaRPr>
          </a:p>
        </p:txBody>
      </p:sp>
      <p:pic>
        <p:nvPicPr>
          <p:cNvPr id="14" name="Picture 13">
            <a:extLst>
              <a:ext uri="{FF2B5EF4-FFF2-40B4-BE49-F238E27FC236}">
                <a16:creationId xmlns:a16="http://schemas.microsoft.com/office/drawing/2014/main" id="{3B73344E-396B-4EE9-B19C-155741C43201}"/>
              </a:ext>
            </a:extLst>
          </p:cNvPr>
          <p:cNvPicPr>
            <a:picLocks noChangeAspect="1"/>
          </p:cNvPicPr>
          <p:nvPr/>
        </p:nvPicPr>
        <p:blipFill rotWithShape="1">
          <a:blip r:embed="rId5">
            <a:extLst>
              <a:ext uri="{28A0092B-C50C-407E-A947-70E740481C1C}">
                <a14:useLocalDpi xmlns:a14="http://schemas.microsoft.com/office/drawing/2010/main" val="0"/>
              </a:ext>
            </a:extLst>
          </a:blip>
          <a:srcRect l="18333" t="-7145" b="-1"/>
          <a:stretch/>
        </p:blipFill>
        <p:spPr>
          <a:xfrm>
            <a:off x="5181600" y="2425236"/>
            <a:ext cx="4387600" cy="3835370"/>
          </a:xfrm>
          <a:prstGeom prst="rect">
            <a:avLst/>
          </a:prstGeom>
          <a:ln>
            <a:noFill/>
          </a:ln>
          <a:effectLst>
            <a:softEdge rad="635000"/>
          </a:effectLst>
        </p:spPr>
      </p:pic>
      <p:sp>
        <p:nvSpPr>
          <p:cNvPr id="8" name="TextBox 7">
            <a:extLst>
              <a:ext uri="{FF2B5EF4-FFF2-40B4-BE49-F238E27FC236}">
                <a16:creationId xmlns:a16="http://schemas.microsoft.com/office/drawing/2014/main" id="{92C3A12F-5343-D74C-A477-1F906AA585C6}"/>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Arial" panose="020B0604020202020204" pitchFamily="34" charset="0"/>
              </a:rPr>
              <a:t>حكمة من فوق</a:t>
            </a:r>
            <a:endParaRPr kumimoji="0" lang="en-US" sz="3200" b="1" i="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157789208"/>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593B3F-A972-4504-AAD5-935A50332305}"/>
              </a:ext>
            </a:extLst>
          </p:cNvPr>
          <p:cNvPicPr>
            <a:picLocks noChangeAspect="1"/>
          </p:cNvPicPr>
          <p:nvPr/>
        </p:nvPicPr>
        <p:blipFill rotWithShape="1">
          <a:blip r:embed="rId4">
            <a:extLst>
              <a:ext uri="{28A0092B-C50C-407E-A947-70E740481C1C}">
                <a14:useLocalDpi xmlns:a14="http://schemas.microsoft.com/office/drawing/2010/main" val="0"/>
              </a:ext>
            </a:extLst>
          </a:blip>
          <a:srcRect l="7500"/>
          <a:stretch/>
        </p:blipFill>
        <p:spPr>
          <a:xfrm>
            <a:off x="0" y="0"/>
            <a:ext cx="9157458" cy="685800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50FA29AC-876C-4841-8D9B-881FCE691106}"/>
              </a:ext>
            </a:extLst>
          </p:cNvPr>
          <p:cNvSpPr txBox="1"/>
          <p:nvPr/>
        </p:nvSpPr>
        <p:spPr>
          <a:xfrm>
            <a:off x="4402374" y="148879"/>
            <a:ext cx="4149247" cy="132343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4000" b="1"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cs typeface="Arial" panose="020B0604020202020204" pitchFamily="34" charset="0"/>
              </a:rPr>
              <a:t>عديمة</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4000" b="1" cap="all"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latin typeface="Arial" panose="020B0604020202020204" pitchFamily="34" charset="0"/>
                <a:cs typeface="Arial" panose="020B0604020202020204" pitchFamily="34" charset="0"/>
              </a:rPr>
              <a:t>الرياء</a:t>
            </a:r>
            <a:endParaRPr kumimoji="0" lang="en-US" sz="4000" b="1" u="none" strike="noStrike" kern="1200" cap="all" spc="0" normalizeH="0" baseline="0" noProof="0" dirty="0">
              <a:ln w="9000" cmpd="sng">
                <a:solidFill>
                  <a:prstClr val="black"/>
                </a:solidFill>
                <a:prstDash val="solid"/>
              </a:ln>
              <a:solidFill>
                <a:srgbClr val="FFC000"/>
              </a:solidFill>
              <a:effectLst>
                <a:glow rad="127000">
                  <a:prstClr val="black"/>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grpSp>
        <p:nvGrpSpPr>
          <p:cNvPr id="25" name="Group 24">
            <a:extLst>
              <a:ext uri="{FF2B5EF4-FFF2-40B4-BE49-F238E27FC236}">
                <a16:creationId xmlns:a16="http://schemas.microsoft.com/office/drawing/2014/main" id="{11FCD8E4-6BB0-425A-80AA-BBE06D2963D3}"/>
              </a:ext>
            </a:extLst>
          </p:cNvPr>
          <p:cNvGrpSpPr/>
          <p:nvPr/>
        </p:nvGrpSpPr>
        <p:grpSpPr>
          <a:xfrm>
            <a:off x="4510913" y="3124200"/>
            <a:ext cx="3932171" cy="3061685"/>
            <a:chOff x="4572000" y="3171707"/>
            <a:chExt cx="3932171" cy="3061685"/>
          </a:xfrm>
        </p:grpSpPr>
        <p:pic>
          <p:nvPicPr>
            <p:cNvPr id="23" name="Picture 22">
              <a:extLst>
                <a:ext uri="{FF2B5EF4-FFF2-40B4-BE49-F238E27FC236}">
                  <a16:creationId xmlns:a16="http://schemas.microsoft.com/office/drawing/2014/main" id="{6C9C5AD2-11C7-45E7-A68A-29B45205E88C}"/>
                </a:ext>
              </a:extLst>
            </p:cNvPr>
            <p:cNvPicPr>
              <a:picLocks noChangeAspect="1"/>
            </p:cNvPicPr>
            <p:nvPr/>
          </p:nvPicPr>
          <p:blipFill rotWithShape="1">
            <a:blip r:embed="rId5">
              <a:extLst>
                <a:ext uri="{28A0092B-C50C-407E-A947-70E740481C1C}">
                  <a14:useLocalDpi xmlns:a14="http://schemas.microsoft.com/office/drawing/2010/main" val="0"/>
                </a:ext>
              </a:extLst>
            </a:blip>
            <a:srcRect l="6478" r="8455"/>
            <a:stretch/>
          </p:blipFill>
          <p:spPr>
            <a:xfrm>
              <a:off x="4572000" y="3171707"/>
              <a:ext cx="3932171" cy="3061685"/>
            </a:xfrm>
            <a:prstGeom prst="ellipse">
              <a:avLst/>
            </a:prstGeom>
            <a:ln>
              <a:noFill/>
            </a:ln>
            <a:effectLst>
              <a:softEdge rad="635000"/>
            </a:effectLst>
          </p:spPr>
        </p:pic>
        <p:sp>
          <p:nvSpPr>
            <p:cNvPr id="15" name="Oval 14">
              <a:extLst>
                <a:ext uri="{FF2B5EF4-FFF2-40B4-BE49-F238E27FC236}">
                  <a16:creationId xmlns:a16="http://schemas.microsoft.com/office/drawing/2014/main" id="{A2FDF15B-DA9A-479E-9B9A-91E6F297D496}"/>
                </a:ext>
              </a:extLst>
            </p:cNvPr>
            <p:cNvSpPr/>
            <p:nvPr/>
          </p:nvSpPr>
          <p:spPr>
            <a:xfrm>
              <a:off x="4953000" y="3171707"/>
              <a:ext cx="3200400" cy="2887131"/>
            </a:xfrm>
            <a:prstGeom prst="ellipse">
              <a:avLst/>
            </a:prstGeom>
            <a:noFill/>
            <a:ln w="571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C8524E77-E2B5-4B19-A9E0-8840119FE8A5}"/>
                </a:ext>
              </a:extLst>
            </p:cNvPr>
            <p:cNvCxnSpPr>
              <a:cxnSpLocks/>
            </p:cNvCxnSpPr>
            <p:nvPr/>
          </p:nvCxnSpPr>
          <p:spPr>
            <a:xfrm flipH="1">
              <a:off x="5421688" y="3657600"/>
              <a:ext cx="2350712" cy="2039482"/>
            </a:xfrm>
            <a:prstGeom prst="line">
              <a:avLst/>
            </a:prstGeom>
            <a:ln w="571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id="{DE57EC50-5167-4FB7-B603-B1CF9ED7B490}"/>
              </a:ext>
            </a:extLst>
          </p:cNvPr>
          <p:cNvSpPr txBox="1"/>
          <p:nvPr/>
        </p:nvSpPr>
        <p:spPr>
          <a:xfrm>
            <a:off x="4503578" y="1519825"/>
            <a:ext cx="3867329" cy="101566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sz="3000" b="1">
                <a:solidFill>
                  <a:schemeClr val="bg1"/>
                </a:solidFill>
                <a:effectLst>
                  <a:glow rad="228600">
                    <a:schemeClr val="tx1">
                      <a:alpha val="90000"/>
                    </a:schemeClr>
                  </a:glow>
                </a:effectLst>
                <a:latin typeface="Comic Sans MS" panose="030F0702030302020204" pitchFamily="66" charset="0"/>
              </a:defRPr>
            </a:lvl1pPr>
          </a:lstStyle>
          <a:p>
            <a:pPr lvl="0" defTabSz="914400">
              <a:defRPr/>
            </a:pPr>
            <a:r>
              <a:rPr lang="ar-JO" dirty="0">
                <a:solidFill>
                  <a:prstClr val="white"/>
                </a:solidFill>
                <a:effectLst>
                  <a:glow rad="228600">
                    <a:prstClr val="black">
                      <a:alpha val="90000"/>
                    </a:prstClr>
                  </a:glow>
                </a:effectLst>
                <a:latin typeface="Arial" panose="020B0604020202020204" pitchFamily="34" charset="0"/>
                <a:cs typeface="Arial" panose="020B0604020202020204" pitchFamily="34" charset="0"/>
                <a:sym typeface="Wingdings" panose="05000000000000000000" pitchFamily="2" charset="2"/>
              </a:rPr>
              <a:t>بدون ادعاء؛ لا شيء للإخفاء. أصيل؛ مخلص</a:t>
            </a:r>
            <a:endParaRPr kumimoji="0" lang="en-US" sz="3000" u="none" strike="noStrike" kern="1200" cap="none" spc="0" normalizeH="0" baseline="0" noProof="0" dirty="0">
              <a:ln>
                <a:noFill/>
              </a:ln>
              <a:solidFill>
                <a:prstClr val="white"/>
              </a:solidFill>
              <a:effectLst>
                <a:glow rad="228600">
                  <a:prstClr val="black">
                    <a:alpha val="90000"/>
                  </a:prstClr>
                </a:glow>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7FAB3BF-4955-B542-A0FB-FEA2875AFC9E}"/>
              </a:ext>
            </a:extLst>
          </p:cNvPr>
          <p:cNvSpPr txBox="1"/>
          <p:nvPr/>
        </p:nvSpPr>
        <p:spPr>
          <a:xfrm>
            <a:off x="3740584" y="6233392"/>
            <a:ext cx="5347458" cy="584775"/>
          </a:xfrm>
          <a:prstGeom prst="rect">
            <a:avLst/>
          </a:prstGeom>
          <a:noFill/>
          <a:ln>
            <a:noFill/>
          </a:ln>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cap="all" normalizeH="0" baseline="0">
                <a:ln w="9000" cmpd="sng">
                  <a:solidFill>
                    <a:srgbClr val="DAA600"/>
                  </a:solidFill>
                  <a:prstDash val="solid"/>
                </a:ln>
                <a:solidFill>
                  <a:schemeClr val="bg1"/>
                </a:solidFill>
                <a:effectLst>
                  <a:glow rad="139700">
                    <a:schemeClr val="tx1">
                      <a:alpha val="95334"/>
                    </a:schemeClr>
                  </a:glow>
                  <a:reflection blurRad="12700" stA="28000" endPos="45000" dist="1000" dir="5400000" sy="-100000" algn="bl" rotWithShape="0"/>
                </a:effectLst>
                <a:uLnTx/>
                <a:uFillTx/>
                <a:latin typeface="Comic Sans MS" panose="030F0702030302020204" pitchFamily="66"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rPr>
              <a:t>حكمة من فوق</a:t>
            </a:r>
            <a:endParaRPr kumimoji="0" lang="en-US" sz="3200" u="none" strike="noStrike" kern="1200" cap="all" spc="0" normalizeH="0" baseline="0" noProof="0" dirty="0">
              <a:ln w="9000" cmpd="sng">
                <a:solidFill>
                  <a:srgbClr val="DAA600"/>
                </a:solidFill>
                <a:prstDash val="solid"/>
              </a:ln>
              <a:solidFill>
                <a:prstClr val="white"/>
              </a:solidFill>
              <a:effectLst>
                <a:glow rad="139700">
                  <a:prstClr val="black">
                    <a:alpha val="95334"/>
                  </a:prstClr>
                </a:glow>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65402178"/>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E8CCF85-77E0-4678-BAA6-98E8FB98B949}"/>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3513" r="706"/>
          <a:stretch/>
        </p:blipFill>
        <p:spPr>
          <a:xfrm>
            <a:off x="189883" y="216693"/>
            <a:ext cx="8775482" cy="6488907"/>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F372748-C471-4EC7-838A-625954EFACB4}"/>
              </a:ext>
            </a:extLst>
          </p:cNvPr>
          <p:cNvSpPr txBox="1"/>
          <p:nvPr/>
        </p:nvSpPr>
        <p:spPr>
          <a:xfrm>
            <a:off x="178635" y="981254"/>
            <a:ext cx="85282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مرآة، مرآة على حائط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9D7164-787D-4995-8198-CBA57FE3CC34}"/>
              </a:ext>
            </a:extLst>
          </p:cNvPr>
          <p:cNvSpPr txBox="1"/>
          <p:nvPr/>
        </p:nvSpPr>
        <p:spPr>
          <a:xfrm>
            <a:off x="162669" y="304146"/>
            <a:ext cx="8659592"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مبادئ للتطبيق</a:t>
            </a:r>
            <a:endParaRPr kumimoji="0" lang="en-US" sz="3800" b="1"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1BBACD88-0912-47CF-AF4A-8C5483446487}"/>
              </a:ext>
            </a:extLst>
          </p:cNvPr>
          <p:cNvSpPr txBox="1"/>
          <p:nvPr/>
        </p:nvSpPr>
        <p:spPr>
          <a:xfrm>
            <a:off x="2079813" y="1513352"/>
            <a:ext cx="46219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أمثال 4: 7</a:t>
            </a:r>
            <a:endParaRPr kumimoji="0" lang="en-US" sz="2800" b="1"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91AE6D4F-3E02-4379-BA56-2F51FFE8293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441" r="30000" b="5382"/>
          <a:stretch/>
        </p:blipFill>
        <p:spPr>
          <a:xfrm>
            <a:off x="4436486" y="1964667"/>
            <a:ext cx="2238078" cy="4656094"/>
          </a:xfrm>
          <a:prstGeom prst="rect">
            <a:avLst/>
          </a:prstGeom>
          <a:ln>
            <a:noFill/>
          </a:ln>
          <a:effectLst>
            <a:softEdge rad="112500"/>
          </a:effectLst>
        </p:spPr>
      </p:pic>
      <p:pic>
        <p:nvPicPr>
          <p:cNvPr id="26" name="Picture 25">
            <a:extLst>
              <a:ext uri="{FF2B5EF4-FFF2-40B4-BE49-F238E27FC236}">
                <a16:creationId xmlns:a16="http://schemas.microsoft.com/office/drawing/2014/main" id="{2954DFE7-6670-4345-AA00-7102EF97BD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889" t="22594" r="18603" b="29982"/>
          <a:stretch/>
        </p:blipFill>
        <p:spPr>
          <a:xfrm rot="5400000">
            <a:off x="1054992" y="3192776"/>
            <a:ext cx="4595857" cy="2260116"/>
          </a:xfrm>
          <a:prstGeom prst="rect">
            <a:avLst/>
          </a:prstGeom>
          <a:ln>
            <a:noFill/>
          </a:ln>
          <a:effectLst>
            <a:softEdge rad="112500"/>
          </a:effectLst>
        </p:spPr>
      </p:pic>
      <p:grpSp>
        <p:nvGrpSpPr>
          <p:cNvPr id="6" name="Group 5">
            <a:extLst>
              <a:ext uri="{FF2B5EF4-FFF2-40B4-BE49-F238E27FC236}">
                <a16:creationId xmlns:a16="http://schemas.microsoft.com/office/drawing/2014/main" id="{F884D7F8-2E9D-4AA5-B9B7-8E99D5C35E1F}"/>
              </a:ext>
            </a:extLst>
          </p:cNvPr>
          <p:cNvGrpSpPr/>
          <p:nvPr/>
        </p:nvGrpSpPr>
        <p:grpSpPr>
          <a:xfrm>
            <a:off x="6093212" y="3456952"/>
            <a:ext cx="3040544" cy="3308887"/>
            <a:chOff x="-928340" y="2766107"/>
            <a:chExt cx="3839913" cy="3738201"/>
          </a:xfrm>
        </p:grpSpPr>
        <p:sp>
          <p:nvSpPr>
            <p:cNvPr id="7" name="Explosion: 8 Points 6">
              <a:extLst>
                <a:ext uri="{FF2B5EF4-FFF2-40B4-BE49-F238E27FC236}">
                  <a16:creationId xmlns:a16="http://schemas.microsoft.com/office/drawing/2014/main" id="{6D4EFCA3-EC3B-44E4-BAD9-A93613DF497E}"/>
                </a:ext>
              </a:extLst>
            </p:cNvPr>
            <p:cNvSpPr/>
            <p:nvPr/>
          </p:nvSpPr>
          <p:spPr>
            <a:xfrm>
              <a:off x="-928340" y="2766107"/>
              <a:ext cx="3839913" cy="3738201"/>
            </a:xfrm>
            <a:prstGeom prst="irregularSeal1">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8A36019-54C9-42D0-977E-B5840F014929}"/>
                </a:ext>
              </a:extLst>
            </p:cNvPr>
            <p:cNvSpPr txBox="1"/>
            <p:nvPr/>
          </p:nvSpPr>
          <p:spPr>
            <a:xfrm>
              <a:off x="-369957" y="3734301"/>
              <a:ext cx="2723147" cy="15646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50" normalizeH="0" baseline="0" noProof="0" dirty="0">
                  <a:ln w="9525" cmpd="sng">
                    <a:solidFill>
                      <a:srgbClr val="820000"/>
                    </a:solidFill>
                    <a:prstDash val="solid"/>
                  </a:ln>
                  <a:solidFill>
                    <a:srgbClr val="70AD47">
                      <a:tint val="1000"/>
                    </a:srgbClr>
                  </a:solidFill>
                  <a:effectLst>
                    <a:glow rad="38100">
                      <a:srgbClr val="4F81BD">
                        <a:alpha val="40000"/>
                      </a:srgbClr>
                    </a:glow>
                  </a:effectLst>
                  <a:uLnTx/>
                  <a:uFillTx/>
                  <a:latin typeface="Arial" panose="020B0604020202020204" pitchFamily="34" charset="0"/>
                  <a:cs typeface="Arial" panose="020B0604020202020204" pitchFamily="34" charset="0"/>
                </a:rPr>
                <a:t>أطلب</a:t>
              </a:r>
            </a:p>
            <a:p>
              <a:pPr marL="0" marR="0" lvl="0" indent="0" algn="ctr" defTabSz="914400" rtl="0" eaLnBrk="1" fontAlgn="auto" latinLnBrk="0" hangingPunct="1">
                <a:lnSpc>
                  <a:spcPct val="100000"/>
                </a:lnSpc>
                <a:spcBef>
                  <a:spcPts val="0"/>
                </a:spcBef>
                <a:spcAft>
                  <a:spcPts val="0"/>
                </a:spcAft>
                <a:buClrTx/>
                <a:buSzTx/>
                <a:buFontTx/>
                <a:buNone/>
                <a:tabLst/>
                <a:defRPr/>
              </a:pPr>
              <a:r>
                <a:rPr lang="ar-JO" sz="2800" b="1" spc="50" dirty="0">
                  <a:ln w="9525" cmpd="sng">
                    <a:solidFill>
                      <a:srgbClr val="820000"/>
                    </a:solidFill>
                    <a:prstDash val="solid"/>
                  </a:ln>
                  <a:solidFill>
                    <a:srgbClr val="70AD47">
                      <a:tint val="1000"/>
                    </a:srgbClr>
                  </a:solidFill>
                  <a:effectLst>
                    <a:glow rad="38100">
                      <a:srgbClr val="4F81BD">
                        <a:alpha val="40000"/>
                      </a:srgbClr>
                    </a:glow>
                  </a:effectLst>
                  <a:latin typeface="Arial" panose="020B0604020202020204" pitchFamily="34" charset="0"/>
                  <a:cs typeface="Arial" panose="020B0604020202020204" pitchFamily="34" charset="0"/>
                </a:rPr>
                <a:t>الحكمة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50" normalizeH="0" baseline="0" noProof="0" dirty="0">
                  <a:ln w="9525" cmpd="sng">
                    <a:solidFill>
                      <a:srgbClr val="820000"/>
                    </a:solidFill>
                    <a:prstDash val="solid"/>
                  </a:ln>
                  <a:solidFill>
                    <a:srgbClr val="70AD47">
                      <a:tint val="1000"/>
                    </a:srgbClr>
                  </a:solidFill>
                  <a:effectLst>
                    <a:glow rad="38100">
                      <a:srgbClr val="4F81BD">
                        <a:alpha val="40000"/>
                      </a:srgbClr>
                    </a:glow>
                  </a:effectLst>
                  <a:uLnTx/>
                  <a:uFillTx/>
                  <a:latin typeface="Arial" panose="020B0604020202020204" pitchFamily="34" charset="0"/>
                  <a:cs typeface="Arial" panose="020B0604020202020204" pitchFamily="34" charset="0"/>
                </a:rPr>
                <a:t>الإلهية</a:t>
              </a:r>
              <a:endParaRPr kumimoji="0" lang="en-US" sz="2800" b="1" u="none" strike="noStrike" kern="1200" cap="none" spc="50" normalizeH="0" baseline="0" noProof="0" dirty="0">
                <a:ln w="9525" cmpd="sng">
                  <a:solidFill>
                    <a:srgbClr val="820000"/>
                  </a:solidFill>
                  <a:prstDash val="solid"/>
                </a:ln>
                <a:solidFill>
                  <a:srgbClr val="70AD47">
                    <a:tint val="1000"/>
                  </a:srgbClr>
                </a:solidFill>
                <a:effectLst>
                  <a:glow rad="38100">
                    <a:srgbClr val="4F81BD">
                      <a:alpha val="40000"/>
                    </a:srgbClr>
                  </a:glow>
                </a:effectLst>
                <a:uLnTx/>
                <a:uFillTx/>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9498831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anim calcmode="lin" valueType="num">
                                      <p:cBhvr>
                                        <p:cTn id="8" dur="2000" fill="hold"/>
                                        <p:tgtEl>
                                          <p:spTgt spid="26"/>
                                        </p:tgtEl>
                                        <p:attrNameLst>
                                          <p:attrName>ppt_w</p:attrName>
                                        </p:attrNameLst>
                                      </p:cBhvr>
                                      <p:tavLst>
                                        <p:tav tm="0" fmla="#ppt_w*sin(2.5*pi*$)">
                                          <p:val>
                                            <p:fltVal val="0"/>
                                          </p:val>
                                        </p:tav>
                                        <p:tav tm="100000">
                                          <p:val>
                                            <p:fltVal val="1"/>
                                          </p:val>
                                        </p:tav>
                                      </p:tavLst>
                                    </p:anim>
                                    <p:anim calcmode="lin" valueType="num">
                                      <p:cBhvr>
                                        <p:cTn id="9" dur="2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2000"/>
                                        <p:tgtEl>
                                          <p:spTgt spid="24"/>
                                        </p:tgtEl>
                                      </p:cBhvr>
                                    </p:animEffect>
                                    <p:anim calcmode="lin" valueType="num">
                                      <p:cBhvr>
                                        <p:cTn id="15" dur="2000" fill="hold"/>
                                        <p:tgtEl>
                                          <p:spTgt spid="24"/>
                                        </p:tgtEl>
                                        <p:attrNameLst>
                                          <p:attrName>ppt_w</p:attrName>
                                        </p:attrNameLst>
                                      </p:cBhvr>
                                      <p:tavLst>
                                        <p:tav tm="0" fmla="#ppt_w*sin(2.5*pi*$)">
                                          <p:val>
                                            <p:fltVal val="0"/>
                                          </p:val>
                                        </p:tav>
                                        <p:tav tm="100000">
                                          <p:val>
                                            <p:fltVal val="1"/>
                                          </p:val>
                                        </p:tav>
                                      </p:tavLst>
                                    </p:anim>
                                    <p:anim calcmode="lin" valueType="num">
                                      <p:cBhvr>
                                        <p:cTn id="16" dur="20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A9EC88-C44A-438B-9415-6410B55DEB5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l="7785" t="11600" r="37600"/>
          <a:stretch/>
        </p:blipFill>
        <p:spPr>
          <a:xfrm>
            <a:off x="189932" y="190645"/>
            <a:ext cx="8783986" cy="6456842"/>
          </a:xfrm>
          <a:prstGeom prst="rect">
            <a:avLst/>
          </a:prstGeom>
          <a:ln w="228600" cap="sq" cmpd="thickThin">
            <a:solidFill>
              <a:srgbClr val="000000"/>
            </a:solidFill>
            <a:prstDash val="solid"/>
            <a:miter lim="800000"/>
          </a:ln>
          <a:effectLst>
            <a:innerShdw blurRad="76200">
              <a:srgbClr val="000000"/>
            </a:innerShdw>
          </a:effectLst>
        </p:spPr>
      </p:pic>
      <p:grpSp>
        <p:nvGrpSpPr>
          <p:cNvPr id="2" name="Group 1">
            <a:extLst>
              <a:ext uri="{FF2B5EF4-FFF2-40B4-BE49-F238E27FC236}">
                <a16:creationId xmlns:a16="http://schemas.microsoft.com/office/drawing/2014/main" id="{6633ED5A-B330-47B7-9AC8-29D9B8DF1A20}"/>
              </a:ext>
            </a:extLst>
          </p:cNvPr>
          <p:cNvGrpSpPr/>
          <p:nvPr/>
        </p:nvGrpSpPr>
        <p:grpSpPr>
          <a:xfrm>
            <a:off x="-914399" y="2057400"/>
            <a:ext cx="7004574" cy="4876800"/>
            <a:chOff x="-1084512" y="1981200"/>
            <a:chExt cx="7004574" cy="4876800"/>
          </a:xfrm>
        </p:grpSpPr>
        <p:pic>
          <p:nvPicPr>
            <p:cNvPr id="15" name="Picture 14">
              <a:extLst>
                <a:ext uri="{FF2B5EF4-FFF2-40B4-BE49-F238E27FC236}">
                  <a16:creationId xmlns:a16="http://schemas.microsoft.com/office/drawing/2014/main" id="{8DFF4161-1F3E-4D67-839F-0AB4B626310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558" b="97699" l="9906" r="90802">
                          <a14:foregroundMark x1="21462" y1="10973" x2="30425" y2="10973"/>
                          <a14:foregroundMark x1="68396" y1="84425" x2="46934" y2="96283"/>
                          <a14:foregroundMark x1="46934" y1="96283" x2="33608" y2="72212"/>
                          <a14:foregroundMark x1="31014" y1="82124" x2="33962" y2="98053"/>
                          <a14:foregroundMark x1="63797" y1="95752" x2="28774" y2="92389"/>
                          <a14:foregroundMark x1="68750" y1="88673" x2="78656" y2="91504"/>
                          <a14:foregroundMark x1="90802" y1="73097" x2="63561" y2="54690"/>
                          <a14:foregroundMark x1="21816" y1="9558" x2="30660" y2="10442"/>
                        </a14:backgroundRemoval>
                      </a14:imgEffect>
                    </a14:imgLayer>
                  </a14:imgProps>
                </a:ext>
                <a:ext uri="{28A0092B-C50C-407E-A947-70E740481C1C}">
                  <a14:useLocalDpi xmlns:a14="http://schemas.microsoft.com/office/drawing/2010/main" val="0"/>
                </a:ext>
              </a:extLst>
            </a:blip>
            <a:stretch>
              <a:fillRect/>
            </a:stretch>
          </p:blipFill>
          <p:spPr>
            <a:xfrm>
              <a:off x="-1084512" y="1981200"/>
              <a:ext cx="7004574" cy="4876800"/>
            </a:xfrm>
            <a:prstGeom prst="rect">
              <a:avLst/>
            </a:prstGeom>
          </p:spPr>
        </p:pic>
        <p:sp>
          <p:nvSpPr>
            <p:cNvPr id="6" name="TextBox 5">
              <a:extLst>
                <a:ext uri="{FF2B5EF4-FFF2-40B4-BE49-F238E27FC236}">
                  <a16:creationId xmlns:a16="http://schemas.microsoft.com/office/drawing/2014/main" id="{367BED69-53EC-4267-B64A-174C3CAE7E53}"/>
                </a:ext>
              </a:extLst>
            </p:cNvPr>
            <p:cNvSpPr txBox="1"/>
            <p:nvPr/>
          </p:nvSpPr>
          <p:spPr>
            <a:xfrm>
              <a:off x="766864" y="2600980"/>
              <a:ext cx="36738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اختبارات النفس</a:t>
              </a:r>
              <a:endParaRPr kumimoji="0" lang="en-US" sz="2800" b="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8B819F32-3E5C-4CC3-B4FB-D1C6B19C6B90}"/>
              </a:ext>
            </a:extLst>
          </p:cNvPr>
          <p:cNvSpPr txBox="1"/>
          <p:nvPr/>
        </p:nvSpPr>
        <p:spPr>
          <a:xfrm>
            <a:off x="322513" y="3820180"/>
            <a:ext cx="475307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التجاوب مع كلمة الله</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377EB76-8DAF-4D26-B9C1-2456D14EADA5}"/>
              </a:ext>
            </a:extLst>
          </p:cNvPr>
          <p:cNvSpPr txBox="1"/>
          <p:nvPr/>
        </p:nvSpPr>
        <p:spPr>
          <a:xfrm>
            <a:off x="344122" y="4390859"/>
            <a:ext cx="475307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إظهار</a:t>
            </a:r>
            <a:r>
              <a:rPr kumimoji="0" lang="ar-JO" sz="2800" b="1"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التحيز</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7FCCD74-70C2-4063-9CE0-4516092BFD8C}"/>
              </a:ext>
            </a:extLst>
          </p:cNvPr>
          <p:cNvSpPr txBox="1"/>
          <p:nvPr/>
        </p:nvSpPr>
        <p:spPr>
          <a:xfrm>
            <a:off x="392685" y="4944857"/>
            <a:ext cx="468289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القيام بالأعمال الصالحة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794187-32F6-4377-813B-AB0E772D984B}"/>
              </a:ext>
            </a:extLst>
          </p:cNvPr>
          <p:cNvSpPr txBox="1"/>
          <p:nvPr/>
        </p:nvSpPr>
        <p:spPr>
          <a:xfrm>
            <a:off x="363172" y="5496580"/>
            <a:ext cx="4712411"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استخدام اللسان</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4070864-E2B2-4166-BDA6-071EFB2848B0}"/>
              </a:ext>
            </a:extLst>
          </p:cNvPr>
          <p:cNvSpPr txBox="1"/>
          <p:nvPr/>
        </p:nvSpPr>
        <p:spPr>
          <a:xfrm>
            <a:off x="322513" y="3267320"/>
            <a:ext cx="475307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a:t>
            </a:r>
            <a:r>
              <a:rPr lang="ar-JO" sz="2800" b="1" dirty="0">
                <a:solidFill>
                  <a:prstClr val="black"/>
                </a:solidFill>
                <a:latin typeface="Arial" panose="020B0604020202020204" pitchFamily="34" charset="0"/>
                <a:cs typeface="Arial" panose="020B0604020202020204" pitchFamily="34" charset="0"/>
                <a:sym typeface="Wingdings" panose="05000000000000000000" pitchFamily="2" charset="2"/>
              </a:rPr>
              <a:t>التجاوب مع الألم</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A211C5C6-EFF8-4177-9BE7-558C7B6B584B}"/>
              </a:ext>
            </a:extLst>
          </p:cNvPr>
          <p:cNvSpPr/>
          <p:nvPr/>
        </p:nvSpPr>
        <p:spPr>
          <a:xfrm>
            <a:off x="2610678" y="5447068"/>
            <a:ext cx="2199861" cy="62741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50442545"/>
      </p:ext>
    </p:extLst>
  </p:cSld>
  <p:clrMapOvr>
    <a:masterClrMapping/>
  </p:clrMapOvr>
  <mc:AlternateContent xmlns:mc="http://schemas.openxmlformats.org/markup-compatibility/2006">
    <mc:Choice xmlns:p14="http://schemas.microsoft.com/office/powerpoint/2010/main" Requires="p14">
      <p:transition spd="slow" p14:dur="2000" advTm="81901"/>
    </mc:Choice>
    <mc:Fallback>
      <p:transition spd="slow" advTm="81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2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heel(1)">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5" grpId="0" animBg="1"/>
    </p:bldLst>
  </p:timing>
  <p:extLst>
    <p:ext uri="{E180D4A7-C9FB-4DFB-919C-405C955672EB}">
      <p14:showEvtLst xmlns:p14="http://schemas.microsoft.com/office/powerpoint/2010/main">
        <p14:playEvt time="0" objId="3"/>
      </p14:showEvtLst>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DE22A02-1726-4B57-8853-7F4D67244F57}"/>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3513" r="706"/>
          <a:stretch/>
        </p:blipFill>
        <p:spPr>
          <a:xfrm>
            <a:off x="189883" y="152401"/>
            <a:ext cx="8790831" cy="6553200"/>
          </a:xfrm>
          <a:prstGeom prst="rect">
            <a:avLst/>
          </a:prstGeom>
          <a:ln w="228600" cap="sq" cmpd="thickThin">
            <a:solidFill>
              <a:srgbClr val="000000"/>
            </a:solidFill>
            <a:prstDash val="solid"/>
            <a:miter lim="800000"/>
          </a:ln>
          <a:effectLst>
            <a:innerShdw blurRad="76200">
              <a:srgbClr val="000000"/>
            </a:innerShdw>
          </a:effectLst>
        </p:spPr>
      </p:pic>
      <p:sp>
        <p:nvSpPr>
          <p:cNvPr id="5" name="TextBox 4">
            <a:extLst>
              <a:ext uri="{FF2B5EF4-FFF2-40B4-BE49-F238E27FC236}">
                <a16:creationId xmlns:a16="http://schemas.microsoft.com/office/drawing/2014/main" id="{3F372748-C471-4EC7-838A-625954EFACB4}"/>
              </a:ext>
            </a:extLst>
          </p:cNvPr>
          <p:cNvSpPr txBox="1"/>
          <p:nvPr/>
        </p:nvSpPr>
        <p:spPr>
          <a:xfrm>
            <a:off x="228600" y="1069540"/>
            <a:ext cx="852821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مناسبة حكمة الله</a:t>
            </a:r>
            <a:b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lang="ar-JO" sz="2800" b="1" dirty="0">
                <a:solidFill>
                  <a:prstClr val="black"/>
                </a:solidFill>
                <a:latin typeface="Arial" panose="020B0604020202020204" pitchFamily="34" charset="0"/>
                <a:cs typeface="Arial" panose="020B0604020202020204" pitchFamily="34" charset="0"/>
              </a:rPr>
              <a:t>حكمة الله هي القدرة على العيش بحسب حق الله في قرارات وتحديات الحياة اليومية</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9D7164-787D-4995-8198-CBA57FE3CC34}"/>
              </a:ext>
            </a:extLst>
          </p:cNvPr>
          <p:cNvSpPr txBox="1"/>
          <p:nvPr/>
        </p:nvSpPr>
        <p:spPr>
          <a:xfrm>
            <a:off x="144245" y="363238"/>
            <a:ext cx="8855509" cy="67710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800" b="1"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مبادئ للتطبيق</a:t>
            </a:r>
            <a:endParaRPr kumimoji="0" lang="en-US" sz="3800" b="1" u="none" strike="noStrike" kern="1200" cap="all" spc="0" normalizeH="0" baseline="0" noProof="0" dirty="0">
              <a:ln w="12700" cmpd="sng">
                <a:solidFill>
                  <a:prstClr val="black"/>
                </a:solidFill>
                <a:prstDash val="solid"/>
              </a:ln>
              <a:solidFill>
                <a:srgbClr val="FF00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9EB23AB-7076-4BF1-92D3-0120E7B25397}"/>
              </a:ext>
            </a:extLst>
          </p:cNvPr>
          <p:cNvSpPr txBox="1"/>
          <p:nvPr/>
        </p:nvSpPr>
        <p:spPr>
          <a:xfrm>
            <a:off x="228600" y="2676933"/>
            <a:ext cx="548308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أطلبها</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26C55DC-C318-40E2-A6EC-3543AC77840D}"/>
              </a:ext>
            </a:extLst>
          </p:cNvPr>
          <p:cNvSpPr txBox="1"/>
          <p:nvPr/>
        </p:nvSpPr>
        <p:spPr>
          <a:xfrm>
            <a:off x="189883" y="3200153"/>
            <a:ext cx="548308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استقبل التعليمات</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DFC44007-3C04-4D44-8077-CC17AD1029DD}"/>
              </a:ext>
            </a:extLst>
          </p:cNvPr>
          <p:cNvSpPr txBox="1"/>
          <p:nvPr/>
        </p:nvSpPr>
        <p:spPr>
          <a:xfrm>
            <a:off x="397565" y="3723373"/>
            <a:ext cx="5275405"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خف الله</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882F3F4-F5D9-43E9-BD2C-E3CFFD8AF8F9}"/>
              </a:ext>
            </a:extLst>
          </p:cNvPr>
          <p:cNvSpPr txBox="1"/>
          <p:nvPr/>
        </p:nvSpPr>
        <p:spPr>
          <a:xfrm>
            <a:off x="715617" y="4260169"/>
            <a:ext cx="4957353"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أدرس الكتاب المقدس</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EBFE37B-D5E5-4F1D-A80F-069A5F43DA58}"/>
              </a:ext>
            </a:extLst>
          </p:cNvPr>
          <p:cNvSpPr txBox="1"/>
          <p:nvPr/>
        </p:nvSpPr>
        <p:spPr>
          <a:xfrm>
            <a:off x="170843" y="4795169"/>
            <a:ext cx="548308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عش حياة البر</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B93E197-B3C9-483B-B3A9-6B6E3D316A0F}"/>
              </a:ext>
            </a:extLst>
          </p:cNvPr>
          <p:cNvSpPr txBox="1"/>
          <p:nvPr/>
        </p:nvSpPr>
        <p:spPr>
          <a:xfrm>
            <a:off x="228600" y="5328145"/>
            <a:ext cx="542533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سر مع الحكيم</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22B2BBA-3BC9-44CE-A899-617DE2203137}"/>
              </a:ext>
            </a:extLst>
          </p:cNvPr>
          <p:cNvGrpSpPr/>
          <p:nvPr/>
        </p:nvGrpSpPr>
        <p:grpSpPr>
          <a:xfrm>
            <a:off x="5433786" y="2667000"/>
            <a:ext cx="3565967" cy="3729070"/>
            <a:chOff x="592599" y="2822283"/>
            <a:chExt cx="8407155" cy="3729070"/>
          </a:xfrm>
        </p:grpSpPr>
        <p:sp>
          <p:nvSpPr>
            <p:cNvPr id="9" name="TextBox 8">
              <a:extLst>
                <a:ext uri="{FF2B5EF4-FFF2-40B4-BE49-F238E27FC236}">
                  <a16:creationId xmlns:a16="http://schemas.microsoft.com/office/drawing/2014/main" id="{AC03B90C-F7AD-4E72-8057-AFB75185B411}"/>
                </a:ext>
              </a:extLst>
            </p:cNvPr>
            <p:cNvSpPr txBox="1"/>
            <p:nvPr/>
          </p:nvSpPr>
          <p:spPr>
            <a:xfrm>
              <a:off x="592599" y="2822283"/>
              <a:ext cx="836152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يعقوب 1: 5</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91A2CA0-930E-4546-BDD1-0F2AB20BC0D2}"/>
                </a:ext>
              </a:extLst>
            </p:cNvPr>
            <p:cNvSpPr txBox="1"/>
            <p:nvPr/>
          </p:nvSpPr>
          <p:spPr>
            <a:xfrm>
              <a:off x="894348" y="3345680"/>
              <a:ext cx="8059769"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1: 2-6</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8F31F87-C11D-4FD6-9494-3D93C5100CAD}"/>
                </a:ext>
              </a:extLst>
            </p:cNvPr>
            <p:cNvSpPr txBox="1"/>
            <p:nvPr/>
          </p:nvSpPr>
          <p:spPr>
            <a:xfrm>
              <a:off x="890336" y="3868900"/>
              <a:ext cx="806378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9: 10، 15: 33</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BC7CF08-75DA-435B-B360-D969CCF6D705}"/>
                </a:ext>
              </a:extLst>
            </p:cNvPr>
            <p:cNvSpPr txBox="1"/>
            <p:nvPr/>
          </p:nvSpPr>
          <p:spPr>
            <a:xfrm>
              <a:off x="906377" y="4405696"/>
              <a:ext cx="807433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2: 4-5</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24B5D59-F61A-4ED8-A37F-A8A708F9B05D}"/>
                </a:ext>
              </a:extLst>
            </p:cNvPr>
            <p:cNvSpPr txBox="1"/>
            <p:nvPr/>
          </p:nvSpPr>
          <p:spPr>
            <a:xfrm>
              <a:off x="898356" y="4948605"/>
              <a:ext cx="808235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2: 7-9</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3BD3AFB-BACE-4A13-ACC2-6276791FD5BA}"/>
                </a:ext>
              </a:extLst>
            </p:cNvPr>
            <p:cNvSpPr txBox="1"/>
            <p:nvPr/>
          </p:nvSpPr>
          <p:spPr>
            <a:xfrm>
              <a:off x="906377" y="5481581"/>
              <a:ext cx="8093377"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13: 20</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E97235C0-73A9-4CC1-A074-B2999C539322}"/>
                </a:ext>
              </a:extLst>
            </p:cNvPr>
            <p:cNvSpPr txBox="1"/>
            <p:nvPr/>
          </p:nvSpPr>
          <p:spPr>
            <a:xfrm>
              <a:off x="930439" y="6028133"/>
              <a:ext cx="8023678"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أمثال 29: 15</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9E376AFB-E86F-45F5-813F-89B775751E44}"/>
              </a:ext>
            </a:extLst>
          </p:cNvPr>
          <p:cNvSpPr txBox="1"/>
          <p:nvPr/>
        </p:nvSpPr>
        <p:spPr>
          <a:xfrm>
            <a:off x="170843" y="5874697"/>
            <a:ext cx="5425330" cy="52322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sym typeface="Wingdings" panose="05000000000000000000" pitchFamily="2" charset="2"/>
              </a:rPr>
              <a:t> → </a:t>
            </a:r>
            <a:r>
              <a:rPr kumimoji="0" lang="ar-JO"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rPr>
              <a:t>اقبل التأديب</a:t>
            </a:r>
            <a:endParaRPr kumimoji="0" lang="en-US" sz="2800" b="1" u="none" strike="noStrike" kern="1200" cap="none" spc="0" normalizeH="0" baseline="0" noProof="0" dirty="0">
              <a:ln>
                <a:noFill/>
              </a:ln>
              <a:solidFill>
                <a:srgbClr val="820000"/>
              </a:solidFill>
              <a:effectLst/>
              <a:uLnTx/>
              <a:uFillTx/>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7643320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20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2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2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p:bldP spid="20" grpId="0"/>
      <p:bldP spid="22" grpId="0"/>
      <p:bldP spid="24"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457977071"/>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1171575" y="1401556"/>
            <a:ext cx="1262062"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720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يعقوب</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4</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25229930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noChangeArrowheads="1"/>
          </p:cNvSpPr>
          <p:nvPr>
            <p:ph type="dt" sz="quarter" idx="10"/>
          </p:nvPr>
        </p:nvSpPr>
        <p:spPr/>
        <p:txBody>
          <a:bodyPr/>
          <a:lstStyle/>
          <a:p>
            <a:pPr>
              <a:defRPr/>
            </a:pPr>
            <a:endParaRPr lang="en-US" dirty="0">
              <a:solidFill>
                <a:srgbClr val="333399"/>
              </a:solidFill>
              <a:ea typeface="ヒラギノ角ゴ Pro W3"/>
              <a:cs typeface="Arial" panose="020B0604020202020204" pitchFamily="34" charset="0"/>
            </a:endParaRPr>
          </a:p>
        </p:txBody>
      </p:sp>
      <p:sp>
        <p:nvSpPr>
          <p:cNvPr id="9" name="Rectangle 5"/>
          <p:cNvSpPr>
            <a:spLocks noGrp="1" noChangeArrowheads="1"/>
          </p:cNvSpPr>
          <p:nvPr>
            <p:ph type="ftr" sz="quarter" idx="11"/>
          </p:nvPr>
        </p:nvSpPr>
        <p:spPr/>
        <p:txBody>
          <a:bodyPr/>
          <a:lstStyle/>
          <a:p>
            <a:pPr>
              <a:defRPr/>
            </a:pPr>
            <a:endParaRPr lang="en-US" dirty="0">
              <a:solidFill>
                <a:srgbClr val="333399"/>
              </a:solidFill>
              <a:ea typeface="ヒラギノ角ゴ Pro W3"/>
              <a:cs typeface="Arial" panose="020B0604020202020204" pitchFamily="34" charset="0"/>
            </a:endParaRPr>
          </a:p>
        </p:txBody>
      </p:sp>
      <p:pic>
        <p:nvPicPr>
          <p:cNvPr id="68301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928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09900" y="609600"/>
            <a:ext cx="3238500"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9286"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l="4800"/>
          <a:stretch>
            <a:fillRect/>
          </a:stretch>
        </p:blipFill>
        <p:spPr bwMode="auto">
          <a:xfrm>
            <a:off x="0" y="2349500"/>
            <a:ext cx="3022600" cy="313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9287"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352800" y="3556000"/>
            <a:ext cx="2501900" cy="330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9288" name="Picture 8"/>
          <p:cNvPicPr>
            <a:picLocks noChangeAspect="1" noChangeArrowheads="1"/>
          </p:cNvPicPr>
          <p:nvPr/>
        </p:nvPicPr>
        <p:blipFill>
          <a:blip r:embed="rId7" cstate="screen">
            <a:extLst>
              <a:ext uri="{28A0092B-C50C-407E-A947-70E740481C1C}">
                <a14:useLocalDpi xmlns:a14="http://schemas.microsoft.com/office/drawing/2010/main"/>
              </a:ext>
            </a:extLst>
          </a:blip>
          <a:srcRect l="-47" t="-44" r="47" b="19058"/>
          <a:stretch>
            <a:fillRect/>
          </a:stretch>
        </p:blipFill>
        <p:spPr bwMode="auto">
          <a:xfrm rot="-5400000">
            <a:off x="5995193" y="2513807"/>
            <a:ext cx="3376613" cy="292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9282" name="Rectangle 2"/>
          <p:cNvSpPr>
            <a:spLocks noGrp="1" noChangeArrowheads="1"/>
          </p:cNvSpPr>
          <p:nvPr>
            <p:ph type="ctrTitle"/>
          </p:nvPr>
        </p:nvSpPr>
        <p:spPr>
          <a:xfrm>
            <a:off x="762000" y="-76200"/>
            <a:ext cx="7772400" cy="1143000"/>
          </a:xfrm>
          <a:effectLst>
            <a:outerShdw blurRad="63500" algn="ctr" rotWithShape="0">
              <a:srgbClr val="000000">
                <a:alpha val="75000"/>
              </a:srgbClr>
            </a:outerShdw>
          </a:effectLst>
        </p:spPr>
        <p:txBody>
          <a:bodyPr/>
          <a:lstStyle/>
          <a:p>
            <a:pPr eaLnBrk="1" hangingPunct="1">
              <a:defRPr/>
            </a:pPr>
            <a:r>
              <a:rPr lang="ar-JO" b="1" i="0" dirty="0">
                <a:solidFill>
                  <a:schemeClr val="bg1"/>
                </a:solidFill>
                <a:latin typeface="Arial" panose="020B0604020202020204" pitchFamily="34" charset="0"/>
                <a:cs typeface="Arial" panose="020B0604020202020204" pitchFamily="34" charset="0"/>
              </a:rPr>
              <a:t>لماذا تتصارعون؟</a:t>
            </a:r>
            <a:endParaRPr lang="en-US" b="1" i="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508827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afterEffect">
                                  <p:stCondLst>
                                    <p:cond delay="0"/>
                                  </p:stCondLst>
                                  <p:childTnLst>
                                    <p:set>
                                      <p:cBhvr>
                                        <p:cTn id="6" dur="1" fill="hold">
                                          <p:stCondLst>
                                            <p:cond delay="0"/>
                                          </p:stCondLst>
                                        </p:cTn>
                                        <p:tgtEl>
                                          <p:spTgt spid="609288"/>
                                        </p:tgtEl>
                                        <p:attrNameLst>
                                          <p:attrName>style.visibility</p:attrName>
                                        </p:attrNameLst>
                                      </p:cBhvr>
                                      <p:to>
                                        <p:strVal val="visible"/>
                                      </p:to>
                                    </p:set>
                                    <p:anim calcmode="lin" valueType="num">
                                      <p:cBhvr additive="base">
                                        <p:cTn id="7" dur="2000" fill="hold"/>
                                        <p:tgtEl>
                                          <p:spTgt spid="609288"/>
                                        </p:tgtEl>
                                        <p:attrNameLst>
                                          <p:attrName>ppt_x</p:attrName>
                                        </p:attrNameLst>
                                      </p:cBhvr>
                                      <p:tavLst>
                                        <p:tav tm="0">
                                          <p:val>
                                            <p:strVal val="1+#ppt_w/2"/>
                                          </p:val>
                                        </p:tav>
                                        <p:tav tm="100000">
                                          <p:val>
                                            <p:strVal val="#ppt_x"/>
                                          </p:val>
                                        </p:tav>
                                      </p:tavLst>
                                    </p:anim>
                                    <p:anim calcmode="lin" valueType="num">
                                      <p:cBhvr additive="base">
                                        <p:cTn id="8" dur="2000" fill="hold"/>
                                        <p:tgtEl>
                                          <p:spTgt spid="60928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000"/>
                            </p:stCondLst>
                            <p:childTnLst>
                              <p:par>
                                <p:cTn id="10" presetID="7" presetClass="entr" presetSubtype="8" fill="hold" nodeType="afterEffect">
                                  <p:stCondLst>
                                    <p:cond delay="0"/>
                                  </p:stCondLst>
                                  <p:childTnLst>
                                    <p:set>
                                      <p:cBhvr>
                                        <p:cTn id="11" dur="1" fill="hold">
                                          <p:stCondLst>
                                            <p:cond delay="0"/>
                                          </p:stCondLst>
                                        </p:cTn>
                                        <p:tgtEl>
                                          <p:spTgt spid="609286"/>
                                        </p:tgtEl>
                                        <p:attrNameLst>
                                          <p:attrName>style.visibility</p:attrName>
                                        </p:attrNameLst>
                                      </p:cBhvr>
                                      <p:to>
                                        <p:strVal val="visible"/>
                                      </p:to>
                                    </p:set>
                                    <p:anim calcmode="lin" valueType="num">
                                      <p:cBhvr additive="base">
                                        <p:cTn id="12" dur="2000" fill="hold"/>
                                        <p:tgtEl>
                                          <p:spTgt spid="609286"/>
                                        </p:tgtEl>
                                        <p:attrNameLst>
                                          <p:attrName>ppt_x</p:attrName>
                                        </p:attrNameLst>
                                      </p:cBhvr>
                                      <p:tavLst>
                                        <p:tav tm="0">
                                          <p:val>
                                            <p:strVal val="0-#ppt_w/2"/>
                                          </p:val>
                                        </p:tav>
                                        <p:tav tm="100000">
                                          <p:val>
                                            <p:strVal val="#ppt_x"/>
                                          </p:val>
                                        </p:tav>
                                      </p:tavLst>
                                    </p:anim>
                                    <p:anim calcmode="lin" valueType="num">
                                      <p:cBhvr additive="base">
                                        <p:cTn id="13" dur="2000" fill="hold"/>
                                        <p:tgtEl>
                                          <p:spTgt spid="609286"/>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4000"/>
                            </p:stCondLst>
                            <p:childTnLst>
                              <p:par>
                                <p:cTn id="15" presetID="13" presetClass="entr" presetSubtype="16" fill="hold" nodeType="afterEffect">
                                  <p:stCondLst>
                                    <p:cond delay="0"/>
                                  </p:stCondLst>
                                  <p:childTnLst>
                                    <p:set>
                                      <p:cBhvr>
                                        <p:cTn id="16" dur="1" fill="hold">
                                          <p:stCondLst>
                                            <p:cond delay="0"/>
                                          </p:stCondLst>
                                        </p:cTn>
                                        <p:tgtEl>
                                          <p:spTgt spid="609287"/>
                                        </p:tgtEl>
                                        <p:attrNameLst>
                                          <p:attrName>style.visibility</p:attrName>
                                        </p:attrNameLst>
                                      </p:cBhvr>
                                      <p:to>
                                        <p:strVal val="visible"/>
                                      </p:to>
                                    </p:set>
                                    <p:animEffect transition="in" filter="plus(in)">
                                      <p:cBhvr>
                                        <p:cTn id="17" dur="2000"/>
                                        <p:tgtEl>
                                          <p:spTgt spid="609287"/>
                                        </p:tgtEl>
                                      </p:cBhvr>
                                    </p:animEffect>
                                  </p:childTnLst>
                                </p:cTn>
                              </p:par>
                            </p:childTnLst>
                          </p:cTn>
                        </p:par>
                        <p:par>
                          <p:cTn id="18" fill="hold" nodeType="afterGroup">
                            <p:stCondLst>
                              <p:cond delay="6000"/>
                            </p:stCondLst>
                            <p:childTnLst>
                              <p:par>
                                <p:cTn id="19" presetID="9" presetClass="entr" presetSubtype="0" fill="hold" nodeType="afterEffect">
                                  <p:stCondLst>
                                    <p:cond delay="0"/>
                                  </p:stCondLst>
                                  <p:childTnLst>
                                    <p:set>
                                      <p:cBhvr>
                                        <p:cTn id="20" dur="1" fill="hold">
                                          <p:stCondLst>
                                            <p:cond delay="0"/>
                                          </p:stCondLst>
                                        </p:cTn>
                                        <p:tgtEl>
                                          <p:spTgt spid="609285"/>
                                        </p:tgtEl>
                                        <p:attrNameLst>
                                          <p:attrName>style.visibility</p:attrName>
                                        </p:attrNameLst>
                                      </p:cBhvr>
                                      <p:to>
                                        <p:strVal val="visible"/>
                                      </p:to>
                                    </p:set>
                                    <p:animEffect transition="in" filter="dissolve">
                                      <p:cBhvr>
                                        <p:cTn id="21" dur="500"/>
                                        <p:tgtEl>
                                          <p:spTgt spid="60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b="1" dirty="0">
              <a:solidFill>
                <a:srgbClr val="FFFFCC"/>
              </a:solidFill>
              <a:latin typeface="Arial" panose="020B0604020202020204" pitchFamily="34" charset="0"/>
              <a:ea typeface="ＭＳ Ｐゴシック" charset="0"/>
              <a:cs typeface="Arial" panose="020B0604020202020204" pitchFamily="34" charset="0"/>
            </a:endParaRPr>
          </a:p>
        </p:txBody>
      </p:sp>
      <p:grpSp>
        <p:nvGrpSpPr>
          <p:cNvPr id="3" name="Group 2">
            <a:extLst>
              <a:ext uri="{FF2B5EF4-FFF2-40B4-BE49-F238E27FC236}">
                <a16:creationId xmlns:a16="http://schemas.microsoft.com/office/drawing/2014/main" id="{5EC42379-AC17-9345-B567-69F6086386EF}"/>
              </a:ext>
            </a:extLst>
          </p:cNvPr>
          <p:cNvGrpSpPr/>
          <p:nvPr/>
        </p:nvGrpSpPr>
        <p:grpSpPr>
          <a:xfrm>
            <a:off x="3730625" y="0"/>
            <a:ext cx="5417771" cy="6850063"/>
            <a:chOff x="3730625" y="0"/>
            <a:chExt cx="5417771" cy="6850063"/>
          </a:xfrm>
        </p:grpSpPr>
        <p:pic>
          <p:nvPicPr>
            <p:cNvPr id="1423365" name="Picture 5" descr="conflic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0625" y="0"/>
              <a:ext cx="5413375"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a:extLst>
                <a:ext uri="{FF2B5EF4-FFF2-40B4-BE49-F238E27FC236}">
                  <a16:creationId xmlns:a16="http://schemas.microsoft.com/office/drawing/2014/main" id="{E3A67683-9B3F-6E4B-8734-B93F82154A70}"/>
                </a:ext>
              </a:extLst>
            </p:cNvPr>
            <p:cNvSpPr/>
            <p:nvPr/>
          </p:nvSpPr>
          <p:spPr bwMode="auto">
            <a:xfrm>
              <a:off x="4350328" y="627130"/>
              <a:ext cx="2442796"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B9E6600B-40F0-AA42-86B8-C51248D8391F}"/>
                </a:ext>
              </a:extLst>
            </p:cNvPr>
            <p:cNvSpPr/>
            <p:nvPr/>
          </p:nvSpPr>
          <p:spPr bwMode="auto">
            <a:xfrm>
              <a:off x="3962401" y="3676"/>
              <a:ext cx="2442796"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BFD36D37-E329-2143-8F6B-88C196D4FA8C}"/>
                </a:ext>
              </a:extLst>
            </p:cNvPr>
            <p:cNvSpPr/>
            <p:nvPr/>
          </p:nvSpPr>
          <p:spPr bwMode="auto">
            <a:xfrm>
              <a:off x="7794405" y="973494"/>
              <a:ext cx="1353991"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2FD87607-E931-6840-97DD-71790EBE2C60}"/>
                </a:ext>
              </a:extLst>
            </p:cNvPr>
            <p:cNvSpPr/>
            <p:nvPr/>
          </p:nvSpPr>
          <p:spPr bwMode="auto">
            <a:xfrm>
              <a:off x="6963133" y="724112"/>
              <a:ext cx="2180867" cy="1395634"/>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FD001C3D-D699-F44B-81C1-76C58A0B5A1C}"/>
                </a:ext>
              </a:extLst>
            </p:cNvPr>
            <p:cNvSpPr/>
            <p:nvPr/>
          </p:nvSpPr>
          <p:spPr bwMode="auto">
            <a:xfrm>
              <a:off x="7850798" y="4083609"/>
              <a:ext cx="794439" cy="723919"/>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685058" name="Rectangle 2"/>
          <p:cNvSpPr>
            <a:spLocks noGrp="1" noChangeArrowheads="1"/>
          </p:cNvSpPr>
          <p:nvPr>
            <p:ph type="ctrTitle"/>
          </p:nvPr>
        </p:nvSpPr>
        <p:spPr>
          <a:xfrm>
            <a:off x="-1" y="1447800"/>
            <a:ext cx="3726229" cy="4572000"/>
          </a:xfrm>
        </p:spPr>
        <p:txBody>
          <a:bodyPr/>
          <a:lstStyle/>
          <a:p>
            <a:pPr algn="ctr" eaLnBrk="1" hangingPunct="1"/>
            <a:r>
              <a:rPr lang="ar-JO" b="1" i="0" dirty="0">
                <a:latin typeface="Arial" panose="020B0604020202020204" pitchFamily="34" charset="0"/>
                <a:cs typeface="Arial" panose="020B0604020202020204" pitchFamily="34" charset="0"/>
              </a:rPr>
              <a:t>هل يتصارع المؤمنون بالحقيقة؟</a:t>
            </a:r>
            <a:endParaRPr lang="en-US" b="1" i="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7D554FC-E010-9445-914F-77C13D8203F5}"/>
              </a:ext>
            </a:extLst>
          </p:cNvPr>
          <p:cNvSpPr txBox="1"/>
          <p:nvPr/>
        </p:nvSpPr>
        <p:spPr>
          <a:xfrm>
            <a:off x="3753936" y="619193"/>
            <a:ext cx="3135529" cy="707886"/>
          </a:xfrm>
          <a:prstGeom prst="rect">
            <a:avLst/>
          </a:prstGeom>
          <a:noFill/>
          <a:ln>
            <a:noFill/>
          </a:ln>
        </p:spPr>
        <p:txBody>
          <a:bodyPr wrap="square" rtlCol="0">
            <a:spAutoFit/>
          </a:bodyP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وأنا أقول أنَّه إن كنا مُخلَّصين فلن يكون لدينا أي جدالات</a:t>
            </a:r>
            <a:endParaRPr lang="en-GB"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2" name="TextBox 11">
            <a:extLst>
              <a:ext uri="{FF2B5EF4-FFF2-40B4-BE49-F238E27FC236}">
                <a16:creationId xmlns:a16="http://schemas.microsoft.com/office/drawing/2014/main" id="{803469D1-4323-FB41-8B94-E097CA37DFE9}"/>
              </a:ext>
            </a:extLst>
          </p:cNvPr>
          <p:cNvSpPr txBox="1"/>
          <p:nvPr/>
        </p:nvSpPr>
        <p:spPr>
          <a:xfrm>
            <a:off x="3669721" y="-7937"/>
            <a:ext cx="2071160" cy="523220"/>
          </a:xfrm>
          <a:prstGeom prst="rect">
            <a:avLst/>
          </a:prstGeom>
          <a:solidFill>
            <a:schemeClr val="bg1"/>
          </a:solidFill>
          <a:ln>
            <a:solidFill>
              <a:srgbClr val="000000"/>
            </a:solidFill>
          </a:ln>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ar-JO" altLang="zh-TW"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الصراع</a:t>
            </a:r>
            <a:endParaRPr kumimoji="0" lang="en-GB"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0B1C7A65-9275-1547-B259-8FE185E05F0E}"/>
              </a:ext>
            </a:extLst>
          </p:cNvPr>
          <p:cNvSpPr txBox="1"/>
          <p:nvPr/>
        </p:nvSpPr>
        <p:spPr>
          <a:xfrm>
            <a:off x="6907716" y="180754"/>
            <a:ext cx="2169925" cy="1323439"/>
          </a:xfrm>
          <a:prstGeom prst="rect">
            <a:avLst/>
          </a:prstGeom>
          <a:noFill/>
          <a:ln>
            <a:noFill/>
          </a:ln>
        </p:spPr>
        <p:txBody>
          <a:bodyPr wrap="square" rtlCol="0">
            <a:spAutoFit/>
          </a:bodyPr>
          <a:lstStyle/>
          <a:p>
            <a:pPr algn="ctr" defTabSz="914400" fontAlgn="base">
              <a:spcBef>
                <a:spcPct val="0"/>
              </a:spcBef>
              <a:spcAft>
                <a:spcPct val="0"/>
              </a:spcAft>
            </a:pPr>
            <a:r>
              <a:rPr lang="ar-JO" sz="2000" b="1" dirty="0">
                <a:solidFill>
                  <a:srgbClr val="000000"/>
                </a:solidFill>
                <a:latin typeface="Arial" panose="020B0604020202020204" pitchFamily="34" charset="0"/>
                <a:ea typeface="ＭＳ Ｐゴシック" charset="0"/>
                <a:cs typeface="Arial" panose="020B0604020202020204" pitchFamily="34" charset="0"/>
              </a:rPr>
              <a:t>لن يكون لدينا تلك الجدالات لو كنت نوع الرجل الذي يريدك الله أن تكونه</a:t>
            </a:r>
            <a:endParaRPr lang="en-GB" sz="20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3DCD9EED-BBF1-8543-BCDD-3130E532B625}"/>
              </a:ext>
            </a:extLst>
          </p:cNvPr>
          <p:cNvSpPr txBox="1"/>
          <p:nvPr/>
        </p:nvSpPr>
        <p:spPr>
          <a:xfrm>
            <a:off x="7780684" y="4042044"/>
            <a:ext cx="1017796" cy="923330"/>
          </a:xfrm>
          <a:prstGeom prst="rect">
            <a:avLst/>
          </a:prstGeom>
          <a:noFill/>
          <a:ln>
            <a:noFill/>
          </a:ln>
        </p:spPr>
        <p:txBody>
          <a:bodyPr wrap="square" rtlCol="0">
            <a:spAutoFit/>
          </a:bodyPr>
          <a:lstStyle/>
          <a:p>
            <a:pPr algn="ctr" defTabSz="914400" fontAlgn="base">
              <a:spcBef>
                <a:spcPct val="0"/>
              </a:spcBef>
              <a:spcAft>
                <a:spcPct val="0"/>
              </a:spcAft>
            </a:pPr>
            <a:r>
              <a:rPr lang="ar-JO" altLang="zh-TW" b="1" dirty="0">
                <a:solidFill>
                  <a:srgbClr val="000000"/>
                </a:solidFill>
                <a:latin typeface="Arial" panose="020B0604020202020204" pitchFamily="34" charset="0"/>
                <a:ea typeface="ＭＳ Ｐゴシック" charset="0"/>
                <a:cs typeface="Arial" panose="020B0604020202020204" pitchFamily="34" charset="0"/>
              </a:rPr>
              <a:t>صلِّ       من      أجلنا</a:t>
            </a:r>
            <a:endParaRPr lang="en-GB"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517022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823348" y="1926236"/>
            <a:ext cx="7268702" cy="2308324"/>
          </a:xfrm>
          <a:prstGeom prst="rect">
            <a:avLst/>
          </a:prstGeom>
        </p:spPr>
        <p:txBody>
          <a:bodyPr wrap="square" anchor="ctr">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4 أيها الزناة والزواني، أما تعلمون أن محبة العالم عداوة لله؟ فمن أراد أن يكون محبا</a:t>
            </a:r>
            <a:r>
              <a:rPr lang="ar-JO" sz="3600" b="1" dirty="0">
                <a:solidFill>
                  <a:prstClr val="black"/>
                </a:solidFill>
                <a:effectLst>
                  <a:glow rad="127000">
                    <a:prstClr val="white"/>
                  </a:glow>
                </a:effectLst>
                <a:latin typeface="Calibri"/>
                <a:cs typeface="Arial" panose="020B0604020202020204" pitchFamily="34" charset="0"/>
              </a:rPr>
              <a:t>ً</a:t>
            </a: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 للعالم، فقد صار عدوا</a:t>
            </a:r>
            <a:r>
              <a:rPr kumimoji="0" lang="ar-JO"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a:t>
            </a: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 لله</a:t>
            </a:r>
            <a:r>
              <a:rPr kumimoji="0" lang="ar-JO"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 5 </a:t>
            </a: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أم تظنون أن الكتاب يقول باطلا</a:t>
            </a:r>
            <a:r>
              <a:rPr kumimoji="0" lang="ar-JO"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a:t>
            </a: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 الروح الذي حل فينا يشتاق إلى الحسد؟</a:t>
            </a:r>
          </a:p>
        </p:txBody>
      </p:sp>
      <p:sp>
        <p:nvSpPr>
          <p:cNvPr id="4" name="Rectangle 3">
            <a:extLst>
              <a:ext uri="{FF2B5EF4-FFF2-40B4-BE49-F238E27FC236}">
                <a16:creationId xmlns:a16="http://schemas.microsoft.com/office/drawing/2014/main" id="{896C2AE6-0A0C-3144-B46C-FE38575FE0C5}"/>
              </a:ext>
            </a:extLst>
          </p:cNvPr>
          <p:cNvSpPr/>
          <p:nvPr/>
        </p:nvSpPr>
        <p:spPr>
          <a:xfrm>
            <a:off x="1286933" y="5397259"/>
            <a:ext cx="634153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dirty="0">
                <a:ln>
                  <a:noFill/>
                </a:ln>
                <a:solidFill>
                  <a:prstClr val="black"/>
                </a:solidFill>
                <a:effectLst>
                  <a:glow rad="127000">
                    <a:prstClr val="white"/>
                  </a:glow>
                </a:effectLst>
                <a:uLnTx/>
                <a:uFillTx/>
                <a:latin typeface="Calibri"/>
                <a:ea typeface="+mn-ea"/>
                <a:cs typeface="Arial" panose="020B0604020202020204" pitchFamily="34" charset="0"/>
              </a:rPr>
              <a:t>يعقوب ٤: ٤-٥</a:t>
            </a:r>
          </a:p>
        </p:txBody>
      </p:sp>
    </p:spTree>
    <p:extLst>
      <p:ext uri="{BB962C8B-B14F-4D97-AF65-F5344CB8AC3E}">
        <p14:creationId xmlns:p14="http://schemas.microsoft.com/office/powerpoint/2010/main" val="1748386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7BA057-9C42-44FA-AFFE-7C3B5992CC27}"/>
              </a:ext>
            </a:extLst>
          </p:cNvPr>
          <p:cNvSpPr/>
          <p:nvPr/>
        </p:nvSpPr>
        <p:spPr>
          <a:xfrm>
            <a:off x="884420" y="2139927"/>
            <a:ext cx="6878958" cy="2308324"/>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6 ولكنه يعطي نعمة أعظم. لذلك يقول: يقاوم الله المستكبرين، وأما المتواضعون فيعطيهم نعمة</a:t>
            </a:r>
            <a:r>
              <a:rPr lang="ar-JO" sz="3600" b="1" dirty="0">
                <a:solidFill>
                  <a:prstClr val="black"/>
                </a:solidFill>
                <a:effectLst>
                  <a:glow rad="127000">
                    <a:prstClr val="white"/>
                  </a:glow>
                </a:effectLst>
                <a:latin typeface="Calibri"/>
                <a:cs typeface="Arial" panose="020B0604020202020204" pitchFamily="34" charset="0"/>
              </a:rPr>
              <a:t> 7 </a:t>
            </a:r>
            <a:r>
              <a:rPr kumimoji="0" lang="ar-SA" sz="36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فاخضعوا لله قاوموا إبليس فيهرب منكم.</a:t>
            </a:r>
          </a:p>
        </p:txBody>
      </p:sp>
      <p:sp>
        <p:nvSpPr>
          <p:cNvPr id="3" name="Rectangle 2">
            <a:extLst>
              <a:ext uri="{FF2B5EF4-FFF2-40B4-BE49-F238E27FC236}">
                <a16:creationId xmlns:a16="http://schemas.microsoft.com/office/drawing/2014/main" id="{8101F6EA-5E21-4B25-A1DE-74424066A9E9}"/>
              </a:ext>
            </a:extLst>
          </p:cNvPr>
          <p:cNvSpPr/>
          <p:nvPr/>
        </p:nvSpPr>
        <p:spPr>
          <a:xfrm>
            <a:off x="1286933" y="5397259"/>
            <a:ext cx="634153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noProof="0" dirty="0">
                <a:ln>
                  <a:noFill/>
                </a:ln>
                <a:solidFill>
                  <a:prstClr val="black"/>
                </a:solidFill>
                <a:effectLst>
                  <a:glow rad="127000">
                    <a:prstClr val="white"/>
                  </a:glow>
                </a:effectLst>
                <a:uLnTx/>
                <a:uFillTx/>
                <a:latin typeface="Calibri"/>
                <a:ea typeface="+mn-ea"/>
                <a:cs typeface="Arial" panose="020B0604020202020204" pitchFamily="34" charset="0"/>
              </a:rPr>
              <a:t>يعقوب ٤ : ٦-٧</a:t>
            </a:r>
          </a:p>
        </p:txBody>
      </p:sp>
    </p:spTree>
    <p:extLst>
      <p:ext uri="{BB962C8B-B14F-4D97-AF65-F5344CB8AC3E}">
        <p14:creationId xmlns:p14="http://schemas.microsoft.com/office/powerpoint/2010/main" val="3756652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3" name="Rectangle 2"/>
          <p:cNvSpPr>
            <a:spLocks noGrp="1" noChangeArrowheads="1"/>
          </p:cNvSpPr>
          <p:nvPr>
            <p:ph type="title"/>
          </p:nvPr>
        </p:nvSpPr>
        <p:spPr>
          <a:xfrm>
            <a:off x="685800" y="381000"/>
            <a:ext cx="7772400" cy="1143000"/>
          </a:xfrm>
        </p:spPr>
        <p:txBody>
          <a:bodyPr/>
          <a:lstStyle/>
          <a:p>
            <a:pPr eaLnBrk="1" hangingPunct="1"/>
            <a:r>
              <a:rPr kumimoji="0" lang="ar-JO" dirty="0">
                <a:effectLst>
                  <a:glow rad="228600">
                    <a:srgbClr val="000000"/>
                  </a:glow>
                </a:effectLst>
                <a:latin typeface="Arial" panose="020B0604020202020204" pitchFamily="34" charset="0"/>
                <a:ea typeface="ＭＳ Ｐゴシック" charset="0"/>
                <a:cs typeface="Arial" panose="020B0604020202020204" pitchFamily="34" charset="0"/>
              </a:rPr>
              <a:t>هل توافق؟</a:t>
            </a:r>
            <a:endParaRPr kumimoji="0" lang="en-US" dirty="0">
              <a:effectLst>
                <a:glow rad="228600">
                  <a:srgbClr val="000000"/>
                </a:glow>
              </a:effectLst>
              <a:latin typeface="Arial" panose="020B0604020202020204" pitchFamily="34" charset="0"/>
              <a:ea typeface="ＭＳ Ｐゴシック" charset="0"/>
              <a:cs typeface="Arial" panose="020B0604020202020204" pitchFamily="34" charset="0"/>
            </a:endParaRPr>
          </a:p>
        </p:txBody>
      </p:sp>
      <p:sp>
        <p:nvSpPr>
          <p:cNvPr id="689154" name="Rectangle 3"/>
          <p:cNvSpPr>
            <a:spLocks noGrp="1" noChangeArrowheads="1"/>
          </p:cNvSpPr>
          <p:nvPr>
            <p:ph type="body" idx="1"/>
          </p:nvPr>
        </p:nvSpPr>
        <p:spPr>
          <a:xfrm>
            <a:off x="355014" y="1752600"/>
            <a:ext cx="8686800" cy="4572000"/>
          </a:xfrm>
        </p:spPr>
        <p:txBody>
          <a:bodyPr/>
          <a:lstStyle/>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1. الجذر الذي يسبب كل الخطايا هو الكبرياء.</a:t>
            </a:r>
            <a:endParaRPr kumimoji="0" lang="en-US"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2. إن كان هناك شخصين متواضعين فلن يبذلا إرادتهما بدون </a:t>
            </a:r>
          </a:p>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    استماع</a:t>
            </a:r>
            <a:endParaRPr kumimoji="0" lang="en-US"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3. الإدانة هي رأي ينقصه الحقائق الأساسية بينما التمييز يمتلك </a:t>
            </a:r>
          </a:p>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    معظم الحقائق.</a:t>
            </a:r>
            <a:endParaRPr kumimoji="0" lang="en-US"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endParaRPr>
          </a:p>
          <a:p>
            <a:pPr marL="0" indent="0" algn="r" eaLnBrk="1" hangingPunct="1">
              <a:buNone/>
            </a:pPr>
            <a:r>
              <a:rPr kumimoji="0" lang="ar-JO"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rPr>
              <a:t>4. لا يستطيع الشخص التمييز بشكل مناسب بدون اتضاع</a:t>
            </a:r>
            <a:endParaRPr kumimoji="0" lang="en-US" b="1" dirty="0">
              <a:solidFill>
                <a:schemeClr val="tx2"/>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78084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0" y="381000"/>
            <a:ext cx="9144000" cy="1143000"/>
          </a:xfrm>
          <a:effectLst>
            <a:outerShdw blurRad="25400" dist="25399" dir="2700000" algn="ctr" rotWithShape="0">
              <a:srgbClr val="000000">
                <a:alpha val="99962"/>
              </a:srgbClr>
            </a:outerShdw>
          </a:effectLst>
        </p:spPr>
        <p:txBody>
          <a:bodyPr/>
          <a:lstStyle/>
          <a:p>
            <a:pPr eaLnBrk="1" hangingPunct="1">
              <a:defRPr/>
            </a:pPr>
            <a:r>
              <a:rPr lang="ar-JO" b="1" i="0" u="sng" dirty="0">
                <a:latin typeface="Arial" panose="020B0604020202020204" pitchFamily="34" charset="0"/>
                <a:ea typeface="ＭＳ Ｐゴシック" charset="0"/>
                <a:cs typeface="Arial" panose="020B0604020202020204" pitchFamily="34" charset="0"/>
              </a:rPr>
              <a:t>الإدانة</a:t>
            </a:r>
            <a:r>
              <a:rPr lang="ar-JO" b="1" i="0" dirty="0">
                <a:latin typeface="Arial" panose="020B0604020202020204" pitchFamily="34" charset="0"/>
                <a:ea typeface="ＭＳ Ｐゴシック" charset="0"/>
                <a:cs typeface="Arial" panose="020B0604020202020204" pitchFamily="34" charset="0"/>
              </a:rPr>
              <a:t> مقابل </a:t>
            </a:r>
            <a:r>
              <a:rPr lang="ar-JO" b="1" i="0" u="sng" dirty="0">
                <a:latin typeface="Arial" panose="020B0604020202020204" pitchFamily="34" charset="0"/>
                <a:ea typeface="ＭＳ Ｐゴシック" charset="0"/>
                <a:cs typeface="Arial" panose="020B0604020202020204" pitchFamily="34" charset="0"/>
              </a:rPr>
              <a:t>التمييز</a:t>
            </a:r>
            <a:endParaRPr lang="en-US" b="1" i="0" u="sng" dirty="0">
              <a:latin typeface="Arial" panose="020B0604020202020204" pitchFamily="34" charset="0"/>
              <a:ea typeface="ＭＳ Ｐゴシック" charset="0"/>
              <a:cs typeface="Arial" panose="020B0604020202020204" pitchFamily="34" charset="0"/>
            </a:endParaRPr>
          </a:p>
        </p:txBody>
      </p:sp>
      <p:sp>
        <p:nvSpPr>
          <p:cNvPr id="621572" name="Text Box 4"/>
          <p:cNvSpPr txBox="1">
            <a:spLocks noChangeArrowheads="1"/>
          </p:cNvSpPr>
          <p:nvPr/>
        </p:nvSpPr>
        <p:spPr bwMode="auto">
          <a:xfrm>
            <a:off x="457200" y="1704975"/>
            <a:ext cx="3810000"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أمر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3" name="Text Box 5"/>
          <p:cNvSpPr txBox="1">
            <a:spLocks noChangeArrowheads="1"/>
          </p:cNvSpPr>
          <p:nvPr/>
        </p:nvSpPr>
        <p:spPr bwMode="auto">
          <a:xfrm>
            <a:off x="4724399" y="1704975"/>
            <a:ext cx="3962399"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محظور</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4" name="Text Box 6"/>
          <p:cNvSpPr txBox="1">
            <a:spLocks noChangeArrowheads="1"/>
          </p:cNvSpPr>
          <p:nvPr/>
        </p:nvSpPr>
        <p:spPr bwMode="auto">
          <a:xfrm>
            <a:off x="457200" y="27114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يوجه أسئلة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5" name="Text Box 7"/>
          <p:cNvSpPr txBox="1">
            <a:spLocks noChangeArrowheads="1"/>
          </p:cNvSpPr>
          <p:nvPr/>
        </p:nvSpPr>
        <p:spPr bwMode="auto">
          <a:xfrm>
            <a:off x="4724400" y="27114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يقبل الإشاعات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6" name="Text Box 8"/>
          <p:cNvSpPr txBox="1">
            <a:spLocks noChangeArrowheads="1"/>
          </p:cNvSpPr>
          <p:nvPr/>
        </p:nvSpPr>
        <p:spPr bwMode="auto">
          <a:xfrm>
            <a:off x="457200" y="37020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تقييم ذاتي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7" name="Text Box 9"/>
          <p:cNvSpPr txBox="1">
            <a:spLocks noChangeArrowheads="1"/>
          </p:cNvSpPr>
          <p:nvPr/>
        </p:nvSpPr>
        <p:spPr bwMode="auto">
          <a:xfrm>
            <a:off x="4724400" y="37020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تقييم الآخرين </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8" name="Text Box 10"/>
          <p:cNvSpPr txBox="1">
            <a:spLocks noChangeArrowheads="1"/>
          </p:cNvSpPr>
          <p:nvPr/>
        </p:nvSpPr>
        <p:spPr bwMode="auto">
          <a:xfrm>
            <a:off x="457200" y="46926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متواضع</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79" name="Text Box 11"/>
          <p:cNvSpPr txBox="1">
            <a:spLocks noChangeArrowheads="1"/>
          </p:cNvSpPr>
          <p:nvPr/>
        </p:nvSpPr>
        <p:spPr bwMode="auto">
          <a:xfrm>
            <a:off x="4724400" y="46926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فخور</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80" name="Text Box 12"/>
          <p:cNvSpPr txBox="1">
            <a:spLocks noChangeArrowheads="1"/>
          </p:cNvSpPr>
          <p:nvPr/>
        </p:nvSpPr>
        <p:spPr bwMode="auto">
          <a:xfrm>
            <a:off x="457200" y="5683250"/>
            <a:ext cx="38100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يحمي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21581" name="Text Box 13"/>
          <p:cNvSpPr txBox="1">
            <a:spLocks noChangeArrowheads="1"/>
          </p:cNvSpPr>
          <p:nvPr/>
        </p:nvSpPr>
        <p:spPr bwMode="auto">
          <a:xfrm>
            <a:off x="4724400" y="5683250"/>
            <a:ext cx="3962398"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يشوّه</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52847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574"/>
                                        </p:tgtEl>
                                        <p:attrNameLst>
                                          <p:attrName>style.visibility</p:attrName>
                                        </p:attrNameLst>
                                      </p:cBhvr>
                                      <p:to>
                                        <p:strVal val="visible"/>
                                      </p:to>
                                    </p:set>
                                    <p:anim calcmode="lin" valueType="num">
                                      <p:cBhvr>
                                        <p:cTn id="7" dur="1000" fill="hold"/>
                                        <p:tgtEl>
                                          <p:spTgt spid="621574"/>
                                        </p:tgtEl>
                                        <p:attrNameLst>
                                          <p:attrName>ppt_w</p:attrName>
                                        </p:attrNameLst>
                                      </p:cBhvr>
                                      <p:tavLst>
                                        <p:tav tm="0">
                                          <p:val>
                                            <p:fltVal val="0"/>
                                          </p:val>
                                        </p:tav>
                                        <p:tav tm="100000">
                                          <p:val>
                                            <p:strVal val="#ppt_w"/>
                                          </p:val>
                                        </p:tav>
                                      </p:tavLst>
                                    </p:anim>
                                    <p:anim calcmode="lin" valueType="num">
                                      <p:cBhvr>
                                        <p:cTn id="8" dur="1000" fill="hold"/>
                                        <p:tgtEl>
                                          <p:spTgt spid="621574"/>
                                        </p:tgtEl>
                                        <p:attrNameLst>
                                          <p:attrName>ppt_h</p:attrName>
                                        </p:attrNameLst>
                                      </p:cBhvr>
                                      <p:tavLst>
                                        <p:tav tm="0">
                                          <p:val>
                                            <p:fltVal val="0"/>
                                          </p:val>
                                        </p:tav>
                                        <p:tav tm="100000">
                                          <p:val>
                                            <p:strVal val="#ppt_h"/>
                                          </p:val>
                                        </p:tav>
                                      </p:tavLst>
                                    </p:anim>
                                    <p:anim calcmode="lin" valueType="num">
                                      <p:cBhvr>
                                        <p:cTn id="9" dur="1000" fill="hold"/>
                                        <p:tgtEl>
                                          <p:spTgt spid="6215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5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575"/>
                                        </p:tgtEl>
                                        <p:attrNameLst>
                                          <p:attrName>style.visibility</p:attrName>
                                        </p:attrNameLst>
                                      </p:cBhvr>
                                      <p:to>
                                        <p:strVal val="visible"/>
                                      </p:to>
                                    </p:set>
                                    <p:anim calcmode="lin" valueType="num">
                                      <p:cBhvr>
                                        <p:cTn id="15" dur="1000" fill="hold"/>
                                        <p:tgtEl>
                                          <p:spTgt spid="621575"/>
                                        </p:tgtEl>
                                        <p:attrNameLst>
                                          <p:attrName>ppt_w</p:attrName>
                                        </p:attrNameLst>
                                      </p:cBhvr>
                                      <p:tavLst>
                                        <p:tav tm="0">
                                          <p:val>
                                            <p:fltVal val="0"/>
                                          </p:val>
                                        </p:tav>
                                        <p:tav tm="100000">
                                          <p:val>
                                            <p:strVal val="#ppt_w"/>
                                          </p:val>
                                        </p:tav>
                                      </p:tavLst>
                                    </p:anim>
                                    <p:anim calcmode="lin" valueType="num">
                                      <p:cBhvr>
                                        <p:cTn id="16" dur="1000" fill="hold"/>
                                        <p:tgtEl>
                                          <p:spTgt spid="621575"/>
                                        </p:tgtEl>
                                        <p:attrNameLst>
                                          <p:attrName>ppt_h</p:attrName>
                                        </p:attrNameLst>
                                      </p:cBhvr>
                                      <p:tavLst>
                                        <p:tav tm="0">
                                          <p:val>
                                            <p:fltVal val="0"/>
                                          </p:val>
                                        </p:tav>
                                        <p:tav tm="100000">
                                          <p:val>
                                            <p:strVal val="#ppt_h"/>
                                          </p:val>
                                        </p:tav>
                                      </p:tavLst>
                                    </p:anim>
                                    <p:anim calcmode="lin" valueType="num">
                                      <p:cBhvr>
                                        <p:cTn id="17" dur="1000" fill="hold"/>
                                        <p:tgtEl>
                                          <p:spTgt spid="62157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576"/>
                                        </p:tgtEl>
                                        <p:attrNameLst>
                                          <p:attrName>style.visibility</p:attrName>
                                        </p:attrNameLst>
                                      </p:cBhvr>
                                      <p:to>
                                        <p:strVal val="visible"/>
                                      </p:to>
                                    </p:set>
                                    <p:anim calcmode="lin" valueType="num">
                                      <p:cBhvr>
                                        <p:cTn id="23" dur="1000" fill="hold"/>
                                        <p:tgtEl>
                                          <p:spTgt spid="621576"/>
                                        </p:tgtEl>
                                        <p:attrNameLst>
                                          <p:attrName>ppt_w</p:attrName>
                                        </p:attrNameLst>
                                      </p:cBhvr>
                                      <p:tavLst>
                                        <p:tav tm="0">
                                          <p:val>
                                            <p:fltVal val="0"/>
                                          </p:val>
                                        </p:tav>
                                        <p:tav tm="100000">
                                          <p:val>
                                            <p:strVal val="#ppt_w"/>
                                          </p:val>
                                        </p:tav>
                                      </p:tavLst>
                                    </p:anim>
                                    <p:anim calcmode="lin" valueType="num">
                                      <p:cBhvr>
                                        <p:cTn id="24" dur="1000" fill="hold"/>
                                        <p:tgtEl>
                                          <p:spTgt spid="621576"/>
                                        </p:tgtEl>
                                        <p:attrNameLst>
                                          <p:attrName>ppt_h</p:attrName>
                                        </p:attrNameLst>
                                      </p:cBhvr>
                                      <p:tavLst>
                                        <p:tav tm="0">
                                          <p:val>
                                            <p:fltVal val="0"/>
                                          </p:val>
                                        </p:tav>
                                        <p:tav tm="100000">
                                          <p:val>
                                            <p:strVal val="#ppt_h"/>
                                          </p:val>
                                        </p:tav>
                                      </p:tavLst>
                                    </p:anim>
                                    <p:anim calcmode="lin" valueType="num">
                                      <p:cBhvr>
                                        <p:cTn id="25" dur="1000" fill="hold"/>
                                        <p:tgtEl>
                                          <p:spTgt spid="6215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5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577"/>
                                        </p:tgtEl>
                                        <p:attrNameLst>
                                          <p:attrName>style.visibility</p:attrName>
                                        </p:attrNameLst>
                                      </p:cBhvr>
                                      <p:to>
                                        <p:strVal val="visible"/>
                                      </p:to>
                                    </p:set>
                                    <p:anim calcmode="lin" valueType="num">
                                      <p:cBhvr>
                                        <p:cTn id="31" dur="1000" fill="hold"/>
                                        <p:tgtEl>
                                          <p:spTgt spid="621577"/>
                                        </p:tgtEl>
                                        <p:attrNameLst>
                                          <p:attrName>ppt_w</p:attrName>
                                        </p:attrNameLst>
                                      </p:cBhvr>
                                      <p:tavLst>
                                        <p:tav tm="0">
                                          <p:val>
                                            <p:fltVal val="0"/>
                                          </p:val>
                                        </p:tav>
                                        <p:tav tm="100000">
                                          <p:val>
                                            <p:strVal val="#ppt_w"/>
                                          </p:val>
                                        </p:tav>
                                      </p:tavLst>
                                    </p:anim>
                                    <p:anim calcmode="lin" valueType="num">
                                      <p:cBhvr>
                                        <p:cTn id="32" dur="1000" fill="hold"/>
                                        <p:tgtEl>
                                          <p:spTgt spid="621577"/>
                                        </p:tgtEl>
                                        <p:attrNameLst>
                                          <p:attrName>ppt_h</p:attrName>
                                        </p:attrNameLst>
                                      </p:cBhvr>
                                      <p:tavLst>
                                        <p:tav tm="0">
                                          <p:val>
                                            <p:fltVal val="0"/>
                                          </p:val>
                                        </p:tav>
                                        <p:tav tm="100000">
                                          <p:val>
                                            <p:strVal val="#ppt_h"/>
                                          </p:val>
                                        </p:tav>
                                      </p:tavLst>
                                    </p:anim>
                                    <p:anim calcmode="lin" valueType="num">
                                      <p:cBhvr>
                                        <p:cTn id="33" dur="1000" fill="hold"/>
                                        <p:tgtEl>
                                          <p:spTgt spid="6215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5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578"/>
                                        </p:tgtEl>
                                        <p:attrNameLst>
                                          <p:attrName>style.visibility</p:attrName>
                                        </p:attrNameLst>
                                      </p:cBhvr>
                                      <p:to>
                                        <p:strVal val="visible"/>
                                      </p:to>
                                    </p:set>
                                    <p:anim calcmode="lin" valueType="num">
                                      <p:cBhvr>
                                        <p:cTn id="39" dur="1000" fill="hold"/>
                                        <p:tgtEl>
                                          <p:spTgt spid="621578"/>
                                        </p:tgtEl>
                                        <p:attrNameLst>
                                          <p:attrName>ppt_w</p:attrName>
                                        </p:attrNameLst>
                                      </p:cBhvr>
                                      <p:tavLst>
                                        <p:tav tm="0">
                                          <p:val>
                                            <p:fltVal val="0"/>
                                          </p:val>
                                        </p:tav>
                                        <p:tav tm="100000">
                                          <p:val>
                                            <p:strVal val="#ppt_w"/>
                                          </p:val>
                                        </p:tav>
                                      </p:tavLst>
                                    </p:anim>
                                    <p:anim calcmode="lin" valueType="num">
                                      <p:cBhvr>
                                        <p:cTn id="40" dur="1000" fill="hold"/>
                                        <p:tgtEl>
                                          <p:spTgt spid="621578"/>
                                        </p:tgtEl>
                                        <p:attrNameLst>
                                          <p:attrName>ppt_h</p:attrName>
                                        </p:attrNameLst>
                                      </p:cBhvr>
                                      <p:tavLst>
                                        <p:tav tm="0">
                                          <p:val>
                                            <p:fltVal val="0"/>
                                          </p:val>
                                        </p:tav>
                                        <p:tav tm="100000">
                                          <p:val>
                                            <p:strVal val="#ppt_h"/>
                                          </p:val>
                                        </p:tav>
                                      </p:tavLst>
                                    </p:anim>
                                    <p:anim calcmode="lin" valueType="num">
                                      <p:cBhvr>
                                        <p:cTn id="41" dur="1000" fill="hold"/>
                                        <p:tgtEl>
                                          <p:spTgt spid="6215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579"/>
                                        </p:tgtEl>
                                        <p:attrNameLst>
                                          <p:attrName>style.visibility</p:attrName>
                                        </p:attrNameLst>
                                      </p:cBhvr>
                                      <p:to>
                                        <p:strVal val="visible"/>
                                      </p:to>
                                    </p:set>
                                    <p:anim calcmode="lin" valueType="num">
                                      <p:cBhvr>
                                        <p:cTn id="47" dur="1000" fill="hold"/>
                                        <p:tgtEl>
                                          <p:spTgt spid="621579"/>
                                        </p:tgtEl>
                                        <p:attrNameLst>
                                          <p:attrName>ppt_w</p:attrName>
                                        </p:attrNameLst>
                                      </p:cBhvr>
                                      <p:tavLst>
                                        <p:tav tm="0">
                                          <p:val>
                                            <p:fltVal val="0"/>
                                          </p:val>
                                        </p:tav>
                                        <p:tav tm="100000">
                                          <p:val>
                                            <p:strVal val="#ppt_w"/>
                                          </p:val>
                                        </p:tav>
                                      </p:tavLst>
                                    </p:anim>
                                    <p:anim calcmode="lin" valueType="num">
                                      <p:cBhvr>
                                        <p:cTn id="48" dur="1000" fill="hold"/>
                                        <p:tgtEl>
                                          <p:spTgt spid="621579"/>
                                        </p:tgtEl>
                                        <p:attrNameLst>
                                          <p:attrName>ppt_h</p:attrName>
                                        </p:attrNameLst>
                                      </p:cBhvr>
                                      <p:tavLst>
                                        <p:tav tm="0">
                                          <p:val>
                                            <p:fltVal val="0"/>
                                          </p:val>
                                        </p:tav>
                                        <p:tav tm="100000">
                                          <p:val>
                                            <p:strVal val="#ppt_h"/>
                                          </p:val>
                                        </p:tav>
                                      </p:tavLst>
                                    </p:anim>
                                    <p:anim calcmode="lin" valueType="num">
                                      <p:cBhvr>
                                        <p:cTn id="49" dur="1000" fill="hold"/>
                                        <p:tgtEl>
                                          <p:spTgt spid="6215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5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1580"/>
                                        </p:tgtEl>
                                        <p:attrNameLst>
                                          <p:attrName>style.visibility</p:attrName>
                                        </p:attrNameLst>
                                      </p:cBhvr>
                                      <p:to>
                                        <p:strVal val="visible"/>
                                      </p:to>
                                    </p:set>
                                    <p:anim calcmode="lin" valueType="num">
                                      <p:cBhvr>
                                        <p:cTn id="55" dur="1000" fill="hold"/>
                                        <p:tgtEl>
                                          <p:spTgt spid="621580"/>
                                        </p:tgtEl>
                                        <p:attrNameLst>
                                          <p:attrName>ppt_w</p:attrName>
                                        </p:attrNameLst>
                                      </p:cBhvr>
                                      <p:tavLst>
                                        <p:tav tm="0">
                                          <p:val>
                                            <p:fltVal val="0"/>
                                          </p:val>
                                        </p:tav>
                                        <p:tav tm="100000">
                                          <p:val>
                                            <p:strVal val="#ppt_w"/>
                                          </p:val>
                                        </p:tav>
                                      </p:tavLst>
                                    </p:anim>
                                    <p:anim calcmode="lin" valueType="num">
                                      <p:cBhvr>
                                        <p:cTn id="56" dur="1000" fill="hold"/>
                                        <p:tgtEl>
                                          <p:spTgt spid="621580"/>
                                        </p:tgtEl>
                                        <p:attrNameLst>
                                          <p:attrName>ppt_h</p:attrName>
                                        </p:attrNameLst>
                                      </p:cBhvr>
                                      <p:tavLst>
                                        <p:tav tm="0">
                                          <p:val>
                                            <p:fltVal val="0"/>
                                          </p:val>
                                        </p:tav>
                                        <p:tav tm="100000">
                                          <p:val>
                                            <p:strVal val="#ppt_h"/>
                                          </p:val>
                                        </p:tav>
                                      </p:tavLst>
                                    </p:anim>
                                    <p:anim calcmode="lin" valueType="num">
                                      <p:cBhvr>
                                        <p:cTn id="57" dur="1000" fill="hold"/>
                                        <p:tgtEl>
                                          <p:spTgt spid="62158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15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21581"/>
                                        </p:tgtEl>
                                        <p:attrNameLst>
                                          <p:attrName>style.visibility</p:attrName>
                                        </p:attrNameLst>
                                      </p:cBhvr>
                                      <p:to>
                                        <p:strVal val="visible"/>
                                      </p:to>
                                    </p:set>
                                    <p:anim calcmode="lin" valueType="num">
                                      <p:cBhvr>
                                        <p:cTn id="63" dur="1000" fill="hold"/>
                                        <p:tgtEl>
                                          <p:spTgt spid="621581"/>
                                        </p:tgtEl>
                                        <p:attrNameLst>
                                          <p:attrName>ppt_w</p:attrName>
                                        </p:attrNameLst>
                                      </p:cBhvr>
                                      <p:tavLst>
                                        <p:tav tm="0">
                                          <p:val>
                                            <p:fltVal val="0"/>
                                          </p:val>
                                        </p:tav>
                                        <p:tav tm="100000">
                                          <p:val>
                                            <p:strVal val="#ppt_w"/>
                                          </p:val>
                                        </p:tav>
                                      </p:tavLst>
                                    </p:anim>
                                    <p:anim calcmode="lin" valueType="num">
                                      <p:cBhvr>
                                        <p:cTn id="64" dur="1000" fill="hold"/>
                                        <p:tgtEl>
                                          <p:spTgt spid="621581"/>
                                        </p:tgtEl>
                                        <p:attrNameLst>
                                          <p:attrName>ppt_h</p:attrName>
                                        </p:attrNameLst>
                                      </p:cBhvr>
                                      <p:tavLst>
                                        <p:tav tm="0">
                                          <p:val>
                                            <p:fltVal val="0"/>
                                          </p:val>
                                        </p:tav>
                                        <p:tav tm="100000">
                                          <p:val>
                                            <p:strVal val="#ppt_h"/>
                                          </p:val>
                                        </p:tav>
                                      </p:tavLst>
                                    </p:anim>
                                    <p:anim calcmode="lin" valueType="num">
                                      <p:cBhvr>
                                        <p:cTn id="65" dur="1000" fill="hold"/>
                                        <p:tgtEl>
                                          <p:spTgt spid="62158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21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4" grpId="0"/>
      <p:bldP spid="621575" grpId="0"/>
      <p:bldP spid="621576" grpId="0"/>
      <p:bldP spid="621577" grpId="0"/>
      <p:bldP spid="621578" grpId="0"/>
      <p:bldP spid="621579" grpId="0"/>
      <p:bldP spid="621580" grpId="0"/>
      <p:bldP spid="62158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4724400" y="609600"/>
            <a:ext cx="3733800" cy="1143000"/>
          </a:xfrm>
        </p:spPr>
        <p:txBody>
          <a:bodyPr/>
          <a:lstStyle/>
          <a:p>
            <a:pPr eaLnBrk="1" hangingPunct="1">
              <a:defRPr/>
            </a:pPr>
            <a:r>
              <a:rPr lang="ar-JO" b="1" i="0" dirty="0">
                <a:latin typeface="Arial" panose="020B0604020202020204" pitchFamily="34" charset="0"/>
                <a:ea typeface="ＭＳ Ｐゴシック" charset="0"/>
                <a:cs typeface="Arial" panose="020B0604020202020204" pitchFamily="34" charset="0"/>
              </a:rPr>
              <a:t>ملخص</a:t>
            </a:r>
            <a:br>
              <a:rPr lang="ar-JO" b="1" i="0" dirty="0">
                <a:latin typeface="Arial" panose="020B0604020202020204" pitchFamily="34" charset="0"/>
                <a:ea typeface="ＭＳ Ｐゴシック" charset="0"/>
                <a:cs typeface="Arial" panose="020B0604020202020204" pitchFamily="34" charset="0"/>
              </a:rPr>
            </a:br>
            <a:r>
              <a:rPr lang="ar-JO" b="1" i="0" dirty="0">
                <a:latin typeface="Arial" panose="020B0604020202020204" pitchFamily="34" charset="0"/>
                <a:ea typeface="ＭＳ Ｐゴシック" charset="0"/>
                <a:cs typeface="Arial" panose="020B0604020202020204" pitchFamily="34" charset="0"/>
              </a:rPr>
              <a:t>4: 1- 12</a:t>
            </a:r>
            <a:endParaRPr lang="en-US" b="1" i="0" dirty="0">
              <a:latin typeface="Arial" panose="020B0604020202020204" pitchFamily="34" charset="0"/>
              <a:ea typeface="ＭＳ Ｐゴシック" charset="0"/>
              <a:cs typeface="Arial" panose="020B0604020202020204" pitchFamily="34" charset="0"/>
            </a:endParaRPr>
          </a:p>
        </p:txBody>
      </p:sp>
      <p:sp>
        <p:nvSpPr>
          <p:cNvPr id="624643" name="Rectangle 3"/>
          <p:cNvSpPr>
            <a:spLocks noGrp="1" noChangeArrowheads="1"/>
          </p:cNvSpPr>
          <p:nvPr>
            <p:ph type="body" idx="1"/>
          </p:nvPr>
        </p:nvSpPr>
        <p:spPr>
          <a:xfrm>
            <a:off x="4724400" y="2743200"/>
            <a:ext cx="4320012" cy="3276600"/>
          </a:xfrm>
        </p:spPr>
        <p:txBody>
          <a:bodyPr/>
          <a:lstStyle/>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تتبع الرغبات الشريرة</a:t>
            </a:r>
          </a:p>
          <a:p>
            <a:pPr marL="0" indent="0" algn="r" rtl="1" eaLnBrk="1" hangingPunct="1">
              <a:buNone/>
              <a:defRPr/>
            </a:pPr>
            <a:r>
              <a:rPr lang="ar-JO" sz="3600" b="1" dirty="0">
                <a:latin typeface="Arial" panose="020B0604020202020204" pitchFamily="34" charset="0"/>
                <a:cs typeface="Arial" panose="020B0604020202020204" pitchFamily="34" charset="0"/>
              </a:rPr>
              <a:t>          (1- 10)  </a:t>
            </a:r>
          </a:p>
          <a:p>
            <a:pPr algn="l" rtl="1" eaLnBrk="1" hangingPunct="1">
              <a:buFont typeface="Wingdings" charset="2"/>
              <a:buChar char=""/>
              <a:defRPr/>
            </a:pPr>
            <a:endParaRPr lang="en-US" sz="3600" b="1" dirty="0">
              <a:latin typeface="Arial" panose="020B0604020202020204" pitchFamily="34" charset="0"/>
              <a:cs typeface="Arial" panose="020B0604020202020204" pitchFamily="34" charset="0"/>
            </a:endParaRPr>
          </a:p>
          <a:p>
            <a:pPr algn="r" rtl="1" eaLnBrk="1" hangingPunct="1">
              <a:buFont typeface="Wingdings" charset="2"/>
              <a:buChar char=""/>
              <a:defRPr/>
            </a:pPr>
            <a:r>
              <a:rPr lang="ar-JO" sz="3600" b="1" dirty="0">
                <a:latin typeface="Arial" panose="020B0604020202020204" pitchFamily="34" charset="0"/>
                <a:cs typeface="Arial" panose="020B0604020202020204" pitchFamily="34" charset="0"/>
              </a:rPr>
              <a:t>لا تدين</a:t>
            </a:r>
          </a:p>
          <a:p>
            <a:pPr marL="0" indent="0" algn="r" rtl="1" eaLnBrk="1" hangingPunct="1">
              <a:buNone/>
              <a:defRPr/>
            </a:pPr>
            <a:r>
              <a:rPr lang="ar-JO" sz="3600" b="1" dirty="0">
                <a:latin typeface="Arial" panose="020B0604020202020204" pitchFamily="34" charset="0"/>
                <a:cs typeface="Arial" panose="020B0604020202020204" pitchFamily="34" charset="0"/>
              </a:rPr>
              <a:t>         (11- 14)</a:t>
            </a:r>
            <a:endParaRPr lang="en-US" sz="3600" b="1" dirty="0">
              <a:latin typeface="Arial" panose="020B0604020202020204" pitchFamily="34" charset="0"/>
              <a:cs typeface="Arial" panose="020B0604020202020204" pitchFamily="34" charset="0"/>
            </a:endParaRPr>
          </a:p>
        </p:txBody>
      </p:sp>
      <p:pic>
        <p:nvPicPr>
          <p:cNvPr id="6932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7000"/>
          <a:stretch>
            <a:fillRect/>
          </a:stretch>
        </p:blipFill>
        <p:spPr bwMode="auto">
          <a:xfrm>
            <a:off x="381000" y="457200"/>
            <a:ext cx="4216400" cy="612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98693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3CCF69-CF56-4155-BE97-5009C3FF2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51" y="1066800"/>
            <a:ext cx="8343698" cy="5559186"/>
          </a:xfrm>
          <a:prstGeom prst="roundRect">
            <a:avLst>
              <a:gd name="adj" fmla="val 4167"/>
            </a:avLst>
          </a:prstGeom>
          <a:solidFill>
            <a:srgbClr val="FFFFFF"/>
          </a:solidFill>
          <a:ln w="76200" cap="sq">
            <a:solidFill>
              <a:schemeClr val="bg1">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1262EC7E-4B70-40B4-ACAC-278C7C4F0F92}"/>
              </a:ext>
            </a:extLst>
          </p:cNvPr>
          <p:cNvSpPr txBox="1"/>
          <p:nvPr/>
        </p:nvSpPr>
        <p:spPr>
          <a:xfrm>
            <a:off x="4175" y="5502"/>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none" strike="noStrike" kern="1200" cap="none" spc="0" normalizeH="0" baseline="0" noProof="0" dirty="0">
                <a:ln>
                  <a:noFill/>
                </a:ln>
                <a:solidFill>
                  <a:prstClr val="white"/>
                </a:solidFill>
                <a:effectLst/>
                <a:uLnTx/>
                <a:uFillTx/>
                <a:latin typeface="Comic Sans MS" panose="030F0702030302020204" pitchFamily="66" charset="0"/>
                <a:ea typeface="+mn-ea"/>
                <a:cs typeface="Arial" panose="020B0604020202020204" pitchFamily="34" charset="0"/>
              </a:rPr>
              <a:t>الموت والحياة في يد اللسان</a:t>
            </a:r>
            <a:br>
              <a:rPr kumimoji="0" lang="en-US" sz="3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br>
            <a:r>
              <a:rPr lang="ar-JO" sz="3000" b="1" dirty="0">
                <a:solidFill>
                  <a:prstClr val="white"/>
                </a:solidFill>
                <a:latin typeface="Comic Sans MS" panose="030F0702030302020204" pitchFamily="66" charset="0"/>
                <a:cs typeface="Arial" panose="020B0604020202020204" pitchFamily="34" charset="0"/>
              </a:rPr>
              <a:t>أمثال 18: 21</a:t>
            </a:r>
            <a:endParaRPr kumimoji="0" lang="en-US" sz="3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3621976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ChangeArrowheads="1"/>
          </p:cNvSpPr>
          <p:nvPr>
            <p:ph type="ctrTitle"/>
          </p:nvPr>
        </p:nvSpPr>
        <p:spPr>
          <a:xfrm>
            <a:off x="685800" y="1447800"/>
            <a:ext cx="5715000" cy="990600"/>
          </a:xfrm>
        </p:spPr>
        <p:txBody>
          <a:bodyPr/>
          <a:lstStyle/>
          <a:p>
            <a:pPr eaLnBrk="1" hangingPunct="1"/>
            <a:r>
              <a:rPr lang="en-US" b="1" i="0" dirty="0">
                <a:latin typeface="Arial" panose="020B0604020202020204" pitchFamily="34" charset="0"/>
                <a:cs typeface="Arial" panose="020B0604020202020204" pitchFamily="34" charset="0"/>
              </a:rPr>
              <a:t>Planning and Faith</a:t>
            </a:r>
          </a:p>
        </p:txBody>
      </p:sp>
      <p:sp>
        <p:nvSpPr>
          <p:cNvPr id="69734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921603" name="Rectangle 3"/>
          <p:cNvSpPr>
            <a:spLocks noGrp="1" noChangeArrowheads="1"/>
          </p:cNvSpPr>
          <p:nvPr>
            <p:ph type="subTitle" idx="1"/>
          </p:nvPr>
        </p:nvSpPr>
        <p:spPr>
          <a:xfrm>
            <a:off x="6575898" y="4191000"/>
            <a:ext cx="2587559" cy="2514600"/>
          </a:xfrm>
        </p:spPr>
        <p:txBody>
          <a:bodyPr/>
          <a:lstStyle/>
          <a:p>
            <a:pPr eaLnBrk="1" hangingPunct="1"/>
            <a:r>
              <a:rPr lang="ar-JO" b="1" dirty="0">
                <a:latin typeface="Arial" panose="020B0604020202020204" pitchFamily="34" charset="0"/>
                <a:cs typeface="Arial" panose="020B0604020202020204" pitchFamily="34" charset="0"/>
              </a:rPr>
              <a:t>كيف لا نلعب</a:t>
            </a:r>
          </a:p>
          <a:p>
            <a:pPr eaLnBrk="1" hangingPunct="1"/>
            <a:r>
              <a:rPr lang="ar-JO" b="1" dirty="0">
                <a:latin typeface="Arial" panose="020B0604020202020204" pitchFamily="34" charset="0"/>
                <a:cs typeface="Arial" panose="020B0604020202020204" pitchFamily="34" charset="0"/>
              </a:rPr>
              <a:t>دور الله</a:t>
            </a:r>
          </a:p>
          <a:p>
            <a:pPr eaLnBrk="1" hangingPunct="1"/>
            <a:r>
              <a:rPr lang="ar-JO" sz="2400" b="1" dirty="0">
                <a:latin typeface="Arial" panose="020B0604020202020204" pitchFamily="34" charset="0"/>
                <a:cs typeface="Arial" panose="020B0604020202020204" pitchFamily="34" charset="0"/>
              </a:rPr>
              <a:t>(يعقوب 4: 13- 17)</a:t>
            </a:r>
            <a:endParaRPr lang="en-US" sz="2400" b="1" dirty="0">
              <a:latin typeface="Arial" panose="020B0604020202020204" pitchFamily="34" charset="0"/>
              <a:cs typeface="Arial" panose="020B0604020202020204" pitchFamily="34" charset="0"/>
            </a:endParaRPr>
          </a:p>
        </p:txBody>
      </p:sp>
      <p:pic>
        <p:nvPicPr>
          <p:cNvPr id="69734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57" y="-37826"/>
            <a:ext cx="6575899" cy="695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6"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rPr>
              <a:t>التخطيط والإيمان</a:t>
            </a:r>
            <a:endParaRPr kumimoji="0" lang="en-US" sz="3600" b="0" i="0" u="none" strike="noStrike" kern="10" cap="none" spc="0" normalizeH="0" baseline="0" noProof="0" dirty="0">
              <a:ln w="12700">
                <a:solidFill>
                  <a:srgbClr val="000099"/>
                </a:solidFill>
                <a:round/>
                <a:headEnd/>
                <a:tailEnd/>
              </a:ln>
              <a:solidFill>
                <a:srgbClr val="33CCFF"/>
              </a:solidFill>
              <a:effectLst>
                <a:outerShdw blurRad="63500" dist="125724" dir="18900000" algn="ctr" rotWithShape="0">
                  <a:srgbClr val="000099"/>
                </a:outerShdw>
              </a:effectLst>
              <a:uLnTx/>
              <a:uFillTx/>
              <a:latin typeface="Impact"/>
              <a:ea typeface="Impact"/>
              <a:cs typeface="Impact"/>
            </a:endParaRPr>
          </a:p>
        </p:txBody>
      </p:sp>
    </p:spTree>
    <p:extLst>
      <p:ext uri="{BB962C8B-B14F-4D97-AF65-F5344CB8AC3E}">
        <p14:creationId xmlns:p14="http://schemas.microsoft.com/office/powerpoint/2010/main" val="13140831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770" decel="100000"/>
                                        <p:tgtEl>
                                          <p:spTgt spid="921606"/>
                                        </p:tgtEl>
                                      </p:cBhvr>
                                    </p:animEffect>
                                    <p:animScale>
                                      <p:cBhvr>
                                        <p:cTn id="8" dur="770" decel="100000"/>
                                        <p:tgtEl>
                                          <p:spTgt spid="921606"/>
                                        </p:tgtEl>
                                      </p:cBhvr>
                                      <p:from x="10000" y="10000"/>
                                      <p:to x="200000" y="450000"/>
                                    </p:animScale>
                                    <p:animScale>
                                      <p:cBhvr>
                                        <p:cTn id="9" dur="1230" accel="100000" fill="hold">
                                          <p:stCondLst>
                                            <p:cond delay="770"/>
                                          </p:stCondLst>
                                        </p:cTn>
                                        <p:tgtEl>
                                          <p:spTgt spid="921606"/>
                                        </p:tgtEl>
                                      </p:cBhvr>
                                      <p:from x="200000" y="450000"/>
                                      <p:to x="100000" y="100000"/>
                                    </p:animScale>
                                    <p:set>
                                      <p:cBhvr>
                                        <p:cTn id="10" dur="770" fill="hold"/>
                                        <p:tgtEl>
                                          <p:spTgt spid="921606"/>
                                        </p:tgtEl>
                                        <p:attrNameLst>
                                          <p:attrName>ppt_x</p:attrName>
                                        </p:attrNameLst>
                                      </p:cBhvr>
                                      <p:to>
                                        <p:strVal val="(0.5)"/>
                                      </p:to>
                                    </p:set>
                                    <p:anim from="(0.5)" to="(#ppt_x)" calcmode="lin" valueType="num">
                                      <p:cBhvr>
                                        <p:cTn id="11" dur="1230" accel="100000" fill="hold">
                                          <p:stCondLst>
                                            <p:cond delay="770"/>
                                          </p:stCondLst>
                                        </p:cTn>
                                        <p:tgtEl>
                                          <p:spTgt spid="921606"/>
                                        </p:tgtEl>
                                        <p:attrNameLst>
                                          <p:attrName>ppt_x</p:attrName>
                                        </p:attrNameLst>
                                      </p:cBhvr>
                                    </p:anim>
                                    <p:set>
                                      <p:cBhvr>
                                        <p:cTn id="12" dur="770" fill="hold"/>
                                        <p:tgtEl>
                                          <p:spTgt spid="921606"/>
                                        </p:tgtEl>
                                        <p:attrNameLst>
                                          <p:attrName>ppt_y</p:attrName>
                                        </p:attrNameLst>
                                      </p:cBhvr>
                                      <p:to>
                                        <p:strVal val="(#ppt_y+0.4)"/>
                                      </p:to>
                                    </p:set>
                                    <p:anim from="(#ppt_y+0.4)" to="(#ppt_y)" calcmode="lin" valueType="num">
                                      <p:cBhvr>
                                        <p:cTn id="13" dur="1230" accel="100000" fill="hold">
                                          <p:stCondLst>
                                            <p:cond delay="770"/>
                                          </p:stCondLst>
                                        </p:cTn>
                                        <p:tgtEl>
                                          <p:spTgt spid="9216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1603">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92160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2160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uiExpand="1" build="p"/>
      <p:bldP spid="92160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ar-JO" sz="6000" b="1" dirty="0">
                <a:solidFill>
                  <a:srgbClr val="FFFFFF"/>
                </a:solidFill>
                <a:latin typeface="Arial" panose="020B0604020202020204" pitchFamily="34" charset="0"/>
                <a:ea typeface="MS Pゴシック" charset="0"/>
                <a:cs typeface="Arial" panose="020B0604020202020204" pitchFamily="34" charset="0"/>
              </a:rPr>
              <a:t>كيف نلعب دور الله؟</a:t>
            </a:r>
            <a:endParaRPr lang="en-US" b="1" dirty="0">
              <a:latin typeface="Arial" panose="020B0604020202020204" pitchFamily="34" charset="0"/>
              <a:ea typeface="MS Pゴシック" charset="0"/>
              <a:cs typeface="Arial" panose="020B0604020202020204" pitchFamily="34" charset="0"/>
            </a:endParaRPr>
          </a:p>
        </p:txBody>
      </p:sp>
      <p:sp>
        <p:nvSpPr>
          <p:cNvPr id="627715" name="Rectangle 3"/>
          <p:cNvSpPr>
            <a:spLocks noGrp="1" noChangeArrowheads="1"/>
          </p:cNvSpPr>
          <p:nvPr>
            <p:ph type="body" idx="1"/>
          </p:nvPr>
        </p:nvSpPr>
        <p:spPr>
          <a:xfrm>
            <a:off x="685800" y="2057400"/>
            <a:ext cx="8153400" cy="4114800"/>
          </a:xfrm>
          <a:effectLst/>
        </p:spPr>
        <p:txBody>
          <a:bodyPr/>
          <a:lstStyle/>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الآخرين (4: 11- 12).</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بذمهم (عدد 11).</a:t>
            </a:r>
            <a:endParaRPr lang="en-US" sz="4000" b="1" dirty="0">
              <a:latin typeface="Arial" panose="020B0604020202020204" pitchFamily="34" charset="0"/>
              <a:cs typeface="Arial" panose="020B0604020202020204" pitchFamily="34" charset="0"/>
            </a:endParaRPr>
          </a:p>
          <a:p>
            <a:pPr lvl="1" algn="r" rtl="1" eaLnBrk="1" hangingPunct="1">
              <a:buFont typeface="Wingdings" charset="2"/>
              <a:buChar char="§"/>
              <a:defRPr/>
            </a:pPr>
            <a:r>
              <a:rPr lang="ar-JO" sz="4000" b="1" dirty="0">
                <a:latin typeface="Arial" panose="020B0604020202020204" pitchFamily="34" charset="0"/>
                <a:cs typeface="Arial" panose="020B0604020202020204" pitchFamily="34" charset="0"/>
              </a:rPr>
              <a:t>بإدانتهم (عدد 12).</a:t>
            </a:r>
            <a:endParaRPr lang="en-US" sz="4000" b="1" dirty="0">
              <a:latin typeface="Arial" panose="020B0604020202020204" pitchFamily="34" charset="0"/>
              <a:cs typeface="Arial" panose="020B0604020202020204" pitchFamily="34" charset="0"/>
            </a:endParaRPr>
          </a:p>
          <a:p>
            <a:pPr lvl="1" eaLnBrk="1" hangingPunct="1">
              <a:buFont typeface="Wingdings" charset="2"/>
              <a:buChar char="§"/>
              <a:defRPr/>
            </a:pPr>
            <a:endParaRPr lang="en-US" sz="4000" b="1" dirty="0">
              <a:latin typeface="Arial" panose="020B0604020202020204" pitchFamily="34" charset="0"/>
              <a:cs typeface="Arial" panose="020B0604020202020204" pitchFamily="34" charset="0"/>
            </a:endParaRPr>
          </a:p>
          <a:p>
            <a:pPr algn="r" rtl="1" eaLnBrk="1" hangingPunct="1">
              <a:buFont typeface="Wingdings" charset="2"/>
              <a:buChar char="§"/>
              <a:defRPr/>
            </a:pPr>
            <a:r>
              <a:rPr lang="ar-JO" sz="4000" b="1" dirty="0">
                <a:latin typeface="Arial" panose="020B0604020202020204" pitchFamily="34" charset="0"/>
                <a:cs typeface="Arial" panose="020B0604020202020204" pitchFamily="34" charset="0"/>
              </a:rPr>
              <a:t>مع أنفسنا (4: 13- 17).</a:t>
            </a:r>
            <a:endParaRPr lang="en-US" sz="4000" b="1" dirty="0">
              <a:latin typeface="Arial" panose="020B0604020202020204" pitchFamily="34" charset="0"/>
              <a:cs typeface="Arial" panose="020B0604020202020204" pitchFamily="34" charset="0"/>
            </a:endParaRPr>
          </a:p>
        </p:txBody>
      </p:sp>
      <p:sp>
        <p:nvSpPr>
          <p:cNvPr id="699395" name="Text Box 5"/>
          <p:cNvSpPr txBox="1">
            <a:spLocks noChangeArrowheads="1"/>
          </p:cNvSpPr>
          <p:nvPr/>
        </p:nvSpPr>
        <p:spPr bwMode="auto">
          <a:xfrm>
            <a:off x="72428" y="6472238"/>
            <a:ext cx="9008198" cy="33855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rPr>
              <a:t>مقتبس من تشارلز سويندول، دليل دراسة الكتاب المقدس ليعقوب (البصيرة من أجل الحياة، 1983) صفحة 70 -71</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MS Pゴシック" charset="0"/>
              <a:cs typeface="Arial" panose="020B0604020202020204" pitchFamily="34" charset="0"/>
            </a:endParaRPr>
          </a:p>
        </p:txBody>
      </p:sp>
    </p:spTree>
    <p:extLst>
      <p:ext uri="{BB962C8B-B14F-4D97-AF65-F5344CB8AC3E}">
        <p14:creationId xmlns:p14="http://schemas.microsoft.com/office/powerpoint/2010/main" val="1142545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80">
                                          <p:stCondLst>
                                            <p:cond delay="0"/>
                                          </p:stCondLst>
                                        </p:cTn>
                                        <p:tgtEl>
                                          <p:spTgt spid="627715">
                                            <p:txEl>
                                              <p:pRg st="0" end="0"/>
                                            </p:txEl>
                                          </p:spTgt>
                                        </p:tgtEl>
                                      </p:cBhvr>
                                    </p:animEffect>
                                    <p:anim calcmode="lin" valueType="num">
                                      <p:cBhvr>
                                        <p:cTn id="8" dur="1822" tmFilter="0,0; 0.14,0.36; 0.43,0.73; 0.71,0.91; 1.0,1.0">
                                          <p:stCondLst>
                                            <p:cond delay="0"/>
                                          </p:stCondLst>
                                        </p:cTn>
                                        <p:tgtEl>
                                          <p:spTgt spid="6277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77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77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77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77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27715">
                                            <p:txEl>
                                              <p:pRg st="0" end="0"/>
                                            </p:txEl>
                                          </p:spTgt>
                                        </p:tgtEl>
                                      </p:cBhvr>
                                      <p:to x="100000" y="60000"/>
                                    </p:animScale>
                                    <p:animScale>
                                      <p:cBhvr>
                                        <p:cTn id="14" dur="166" decel="50000">
                                          <p:stCondLst>
                                            <p:cond delay="676"/>
                                          </p:stCondLst>
                                        </p:cTn>
                                        <p:tgtEl>
                                          <p:spTgt spid="627715">
                                            <p:txEl>
                                              <p:pRg st="0" end="0"/>
                                            </p:txEl>
                                          </p:spTgt>
                                        </p:tgtEl>
                                      </p:cBhvr>
                                      <p:to x="100000" y="100000"/>
                                    </p:animScale>
                                    <p:animScale>
                                      <p:cBhvr>
                                        <p:cTn id="15" dur="26">
                                          <p:stCondLst>
                                            <p:cond delay="1312"/>
                                          </p:stCondLst>
                                        </p:cTn>
                                        <p:tgtEl>
                                          <p:spTgt spid="627715">
                                            <p:txEl>
                                              <p:pRg st="0" end="0"/>
                                            </p:txEl>
                                          </p:spTgt>
                                        </p:tgtEl>
                                      </p:cBhvr>
                                      <p:to x="100000" y="80000"/>
                                    </p:animScale>
                                    <p:animScale>
                                      <p:cBhvr>
                                        <p:cTn id="16" dur="166" decel="50000">
                                          <p:stCondLst>
                                            <p:cond delay="1338"/>
                                          </p:stCondLst>
                                        </p:cTn>
                                        <p:tgtEl>
                                          <p:spTgt spid="627715">
                                            <p:txEl>
                                              <p:pRg st="0" end="0"/>
                                            </p:txEl>
                                          </p:spTgt>
                                        </p:tgtEl>
                                      </p:cBhvr>
                                      <p:to x="100000" y="100000"/>
                                    </p:animScale>
                                    <p:animScale>
                                      <p:cBhvr>
                                        <p:cTn id="17" dur="26">
                                          <p:stCondLst>
                                            <p:cond delay="1642"/>
                                          </p:stCondLst>
                                        </p:cTn>
                                        <p:tgtEl>
                                          <p:spTgt spid="627715">
                                            <p:txEl>
                                              <p:pRg st="0" end="0"/>
                                            </p:txEl>
                                          </p:spTgt>
                                        </p:tgtEl>
                                      </p:cBhvr>
                                      <p:to x="100000" y="90000"/>
                                    </p:animScale>
                                    <p:animScale>
                                      <p:cBhvr>
                                        <p:cTn id="18" dur="166" decel="50000">
                                          <p:stCondLst>
                                            <p:cond delay="1668"/>
                                          </p:stCondLst>
                                        </p:cTn>
                                        <p:tgtEl>
                                          <p:spTgt spid="627715">
                                            <p:txEl>
                                              <p:pRg st="0" end="0"/>
                                            </p:txEl>
                                          </p:spTgt>
                                        </p:tgtEl>
                                      </p:cBhvr>
                                      <p:to x="100000" y="100000"/>
                                    </p:animScale>
                                    <p:animScale>
                                      <p:cBhvr>
                                        <p:cTn id="19" dur="26">
                                          <p:stCondLst>
                                            <p:cond delay="1808"/>
                                          </p:stCondLst>
                                        </p:cTn>
                                        <p:tgtEl>
                                          <p:spTgt spid="627715">
                                            <p:txEl>
                                              <p:pRg st="0" end="0"/>
                                            </p:txEl>
                                          </p:spTgt>
                                        </p:tgtEl>
                                      </p:cBhvr>
                                      <p:to x="100000" y="95000"/>
                                    </p:animScale>
                                    <p:animScale>
                                      <p:cBhvr>
                                        <p:cTn id="20" dur="166" decel="50000">
                                          <p:stCondLst>
                                            <p:cond delay="1834"/>
                                          </p:stCondLst>
                                        </p:cTn>
                                        <p:tgtEl>
                                          <p:spTgt spid="62771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27715">
                                            <p:txEl>
                                              <p:pRg st="1" end="1"/>
                                            </p:txEl>
                                          </p:spTgt>
                                        </p:tgtEl>
                                        <p:attrNameLst>
                                          <p:attrName>style.visibility</p:attrName>
                                        </p:attrNameLst>
                                      </p:cBhvr>
                                      <p:to>
                                        <p:strVal val="visible"/>
                                      </p:to>
                                    </p:set>
                                    <p:animEffect transition="in" filter="wipe(down)">
                                      <p:cBhvr>
                                        <p:cTn id="25" dur="580">
                                          <p:stCondLst>
                                            <p:cond delay="0"/>
                                          </p:stCondLst>
                                        </p:cTn>
                                        <p:tgtEl>
                                          <p:spTgt spid="627715">
                                            <p:txEl>
                                              <p:pRg st="1" end="1"/>
                                            </p:txEl>
                                          </p:spTgt>
                                        </p:tgtEl>
                                      </p:cBhvr>
                                    </p:animEffect>
                                    <p:anim calcmode="lin" valueType="num">
                                      <p:cBhvr>
                                        <p:cTn id="26" dur="1822" tmFilter="0,0; 0.14,0.36; 0.43,0.73; 0.71,0.91; 1.0,1.0">
                                          <p:stCondLst>
                                            <p:cond delay="0"/>
                                          </p:stCondLst>
                                        </p:cTn>
                                        <p:tgtEl>
                                          <p:spTgt spid="6277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77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77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77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77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27715">
                                            <p:txEl>
                                              <p:pRg st="1" end="1"/>
                                            </p:txEl>
                                          </p:spTgt>
                                        </p:tgtEl>
                                      </p:cBhvr>
                                      <p:to x="100000" y="60000"/>
                                    </p:animScale>
                                    <p:animScale>
                                      <p:cBhvr>
                                        <p:cTn id="32" dur="166" decel="50000">
                                          <p:stCondLst>
                                            <p:cond delay="676"/>
                                          </p:stCondLst>
                                        </p:cTn>
                                        <p:tgtEl>
                                          <p:spTgt spid="627715">
                                            <p:txEl>
                                              <p:pRg st="1" end="1"/>
                                            </p:txEl>
                                          </p:spTgt>
                                        </p:tgtEl>
                                      </p:cBhvr>
                                      <p:to x="100000" y="100000"/>
                                    </p:animScale>
                                    <p:animScale>
                                      <p:cBhvr>
                                        <p:cTn id="33" dur="26">
                                          <p:stCondLst>
                                            <p:cond delay="1312"/>
                                          </p:stCondLst>
                                        </p:cTn>
                                        <p:tgtEl>
                                          <p:spTgt spid="627715">
                                            <p:txEl>
                                              <p:pRg st="1" end="1"/>
                                            </p:txEl>
                                          </p:spTgt>
                                        </p:tgtEl>
                                      </p:cBhvr>
                                      <p:to x="100000" y="80000"/>
                                    </p:animScale>
                                    <p:animScale>
                                      <p:cBhvr>
                                        <p:cTn id="34" dur="166" decel="50000">
                                          <p:stCondLst>
                                            <p:cond delay="1338"/>
                                          </p:stCondLst>
                                        </p:cTn>
                                        <p:tgtEl>
                                          <p:spTgt spid="627715">
                                            <p:txEl>
                                              <p:pRg st="1" end="1"/>
                                            </p:txEl>
                                          </p:spTgt>
                                        </p:tgtEl>
                                      </p:cBhvr>
                                      <p:to x="100000" y="100000"/>
                                    </p:animScale>
                                    <p:animScale>
                                      <p:cBhvr>
                                        <p:cTn id="35" dur="26">
                                          <p:stCondLst>
                                            <p:cond delay="1642"/>
                                          </p:stCondLst>
                                        </p:cTn>
                                        <p:tgtEl>
                                          <p:spTgt spid="627715">
                                            <p:txEl>
                                              <p:pRg st="1" end="1"/>
                                            </p:txEl>
                                          </p:spTgt>
                                        </p:tgtEl>
                                      </p:cBhvr>
                                      <p:to x="100000" y="90000"/>
                                    </p:animScale>
                                    <p:animScale>
                                      <p:cBhvr>
                                        <p:cTn id="36" dur="166" decel="50000">
                                          <p:stCondLst>
                                            <p:cond delay="1668"/>
                                          </p:stCondLst>
                                        </p:cTn>
                                        <p:tgtEl>
                                          <p:spTgt spid="627715">
                                            <p:txEl>
                                              <p:pRg st="1" end="1"/>
                                            </p:txEl>
                                          </p:spTgt>
                                        </p:tgtEl>
                                      </p:cBhvr>
                                      <p:to x="100000" y="100000"/>
                                    </p:animScale>
                                    <p:animScale>
                                      <p:cBhvr>
                                        <p:cTn id="37" dur="26">
                                          <p:stCondLst>
                                            <p:cond delay="1808"/>
                                          </p:stCondLst>
                                        </p:cTn>
                                        <p:tgtEl>
                                          <p:spTgt spid="627715">
                                            <p:txEl>
                                              <p:pRg st="1" end="1"/>
                                            </p:txEl>
                                          </p:spTgt>
                                        </p:tgtEl>
                                      </p:cBhvr>
                                      <p:to x="100000" y="95000"/>
                                    </p:animScale>
                                    <p:animScale>
                                      <p:cBhvr>
                                        <p:cTn id="38" dur="166" decel="50000">
                                          <p:stCondLst>
                                            <p:cond delay="1834"/>
                                          </p:stCondLst>
                                        </p:cTn>
                                        <p:tgtEl>
                                          <p:spTgt spid="62771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27715">
                                            <p:txEl>
                                              <p:pRg st="2" end="2"/>
                                            </p:txEl>
                                          </p:spTgt>
                                        </p:tgtEl>
                                        <p:attrNameLst>
                                          <p:attrName>style.visibility</p:attrName>
                                        </p:attrNameLst>
                                      </p:cBhvr>
                                      <p:to>
                                        <p:strVal val="visible"/>
                                      </p:to>
                                    </p:set>
                                    <p:animEffect transition="in" filter="wipe(down)">
                                      <p:cBhvr>
                                        <p:cTn id="43" dur="580">
                                          <p:stCondLst>
                                            <p:cond delay="0"/>
                                          </p:stCondLst>
                                        </p:cTn>
                                        <p:tgtEl>
                                          <p:spTgt spid="627715">
                                            <p:txEl>
                                              <p:pRg st="2" end="2"/>
                                            </p:txEl>
                                          </p:spTgt>
                                        </p:tgtEl>
                                      </p:cBhvr>
                                    </p:animEffect>
                                    <p:anim calcmode="lin" valueType="num">
                                      <p:cBhvr>
                                        <p:cTn id="44" dur="1822" tmFilter="0,0; 0.14,0.36; 0.43,0.73; 0.71,0.91; 1.0,1.0">
                                          <p:stCondLst>
                                            <p:cond delay="0"/>
                                          </p:stCondLst>
                                        </p:cTn>
                                        <p:tgtEl>
                                          <p:spTgt spid="62771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771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771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771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771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27715">
                                            <p:txEl>
                                              <p:pRg st="2" end="2"/>
                                            </p:txEl>
                                          </p:spTgt>
                                        </p:tgtEl>
                                      </p:cBhvr>
                                      <p:to x="100000" y="60000"/>
                                    </p:animScale>
                                    <p:animScale>
                                      <p:cBhvr>
                                        <p:cTn id="50" dur="166" decel="50000">
                                          <p:stCondLst>
                                            <p:cond delay="676"/>
                                          </p:stCondLst>
                                        </p:cTn>
                                        <p:tgtEl>
                                          <p:spTgt spid="627715">
                                            <p:txEl>
                                              <p:pRg st="2" end="2"/>
                                            </p:txEl>
                                          </p:spTgt>
                                        </p:tgtEl>
                                      </p:cBhvr>
                                      <p:to x="100000" y="100000"/>
                                    </p:animScale>
                                    <p:animScale>
                                      <p:cBhvr>
                                        <p:cTn id="51" dur="26">
                                          <p:stCondLst>
                                            <p:cond delay="1312"/>
                                          </p:stCondLst>
                                        </p:cTn>
                                        <p:tgtEl>
                                          <p:spTgt spid="627715">
                                            <p:txEl>
                                              <p:pRg st="2" end="2"/>
                                            </p:txEl>
                                          </p:spTgt>
                                        </p:tgtEl>
                                      </p:cBhvr>
                                      <p:to x="100000" y="80000"/>
                                    </p:animScale>
                                    <p:animScale>
                                      <p:cBhvr>
                                        <p:cTn id="52" dur="166" decel="50000">
                                          <p:stCondLst>
                                            <p:cond delay="1338"/>
                                          </p:stCondLst>
                                        </p:cTn>
                                        <p:tgtEl>
                                          <p:spTgt spid="627715">
                                            <p:txEl>
                                              <p:pRg st="2" end="2"/>
                                            </p:txEl>
                                          </p:spTgt>
                                        </p:tgtEl>
                                      </p:cBhvr>
                                      <p:to x="100000" y="100000"/>
                                    </p:animScale>
                                    <p:animScale>
                                      <p:cBhvr>
                                        <p:cTn id="53" dur="26">
                                          <p:stCondLst>
                                            <p:cond delay="1642"/>
                                          </p:stCondLst>
                                        </p:cTn>
                                        <p:tgtEl>
                                          <p:spTgt spid="627715">
                                            <p:txEl>
                                              <p:pRg st="2" end="2"/>
                                            </p:txEl>
                                          </p:spTgt>
                                        </p:tgtEl>
                                      </p:cBhvr>
                                      <p:to x="100000" y="90000"/>
                                    </p:animScale>
                                    <p:animScale>
                                      <p:cBhvr>
                                        <p:cTn id="54" dur="166" decel="50000">
                                          <p:stCondLst>
                                            <p:cond delay="1668"/>
                                          </p:stCondLst>
                                        </p:cTn>
                                        <p:tgtEl>
                                          <p:spTgt spid="627715">
                                            <p:txEl>
                                              <p:pRg st="2" end="2"/>
                                            </p:txEl>
                                          </p:spTgt>
                                        </p:tgtEl>
                                      </p:cBhvr>
                                      <p:to x="100000" y="100000"/>
                                    </p:animScale>
                                    <p:animScale>
                                      <p:cBhvr>
                                        <p:cTn id="55" dur="26">
                                          <p:stCondLst>
                                            <p:cond delay="1808"/>
                                          </p:stCondLst>
                                        </p:cTn>
                                        <p:tgtEl>
                                          <p:spTgt spid="627715">
                                            <p:txEl>
                                              <p:pRg st="2" end="2"/>
                                            </p:txEl>
                                          </p:spTgt>
                                        </p:tgtEl>
                                      </p:cBhvr>
                                      <p:to x="100000" y="95000"/>
                                    </p:animScale>
                                    <p:animScale>
                                      <p:cBhvr>
                                        <p:cTn id="56" dur="166" decel="50000">
                                          <p:stCondLst>
                                            <p:cond delay="1834"/>
                                          </p:stCondLst>
                                        </p:cTn>
                                        <p:tgtEl>
                                          <p:spTgt spid="62771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27715">
                                            <p:txEl>
                                              <p:pRg st="4" end="4"/>
                                            </p:txEl>
                                          </p:spTgt>
                                        </p:tgtEl>
                                        <p:attrNameLst>
                                          <p:attrName>style.visibility</p:attrName>
                                        </p:attrNameLst>
                                      </p:cBhvr>
                                      <p:to>
                                        <p:strVal val="visible"/>
                                      </p:to>
                                    </p:set>
                                    <p:animEffect transition="in" filter="wipe(down)">
                                      <p:cBhvr>
                                        <p:cTn id="61" dur="580">
                                          <p:stCondLst>
                                            <p:cond delay="0"/>
                                          </p:stCondLst>
                                        </p:cTn>
                                        <p:tgtEl>
                                          <p:spTgt spid="627715">
                                            <p:txEl>
                                              <p:pRg st="4" end="4"/>
                                            </p:txEl>
                                          </p:spTgt>
                                        </p:tgtEl>
                                      </p:cBhvr>
                                    </p:animEffect>
                                    <p:anim calcmode="lin" valueType="num">
                                      <p:cBhvr>
                                        <p:cTn id="62" dur="1822" tmFilter="0,0; 0.14,0.36; 0.43,0.73; 0.71,0.91; 1.0,1.0">
                                          <p:stCondLst>
                                            <p:cond delay="0"/>
                                          </p:stCondLst>
                                        </p:cTn>
                                        <p:tgtEl>
                                          <p:spTgt spid="62771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2771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2771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2771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2771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27715">
                                            <p:txEl>
                                              <p:pRg st="4" end="4"/>
                                            </p:txEl>
                                          </p:spTgt>
                                        </p:tgtEl>
                                      </p:cBhvr>
                                      <p:to x="100000" y="60000"/>
                                    </p:animScale>
                                    <p:animScale>
                                      <p:cBhvr>
                                        <p:cTn id="68" dur="166" decel="50000">
                                          <p:stCondLst>
                                            <p:cond delay="676"/>
                                          </p:stCondLst>
                                        </p:cTn>
                                        <p:tgtEl>
                                          <p:spTgt spid="627715">
                                            <p:txEl>
                                              <p:pRg st="4" end="4"/>
                                            </p:txEl>
                                          </p:spTgt>
                                        </p:tgtEl>
                                      </p:cBhvr>
                                      <p:to x="100000" y="100000"/>
                                    </p:animScale>
                                    <p:animScale>
                                      <p:cBhvr>
                                        <p:cTn id="69" dur="26">
                                          <p:stCondLst>
                                            <p:cond delay="1312"/>
                                          </p:stCondLst>
                                        </p:cTn>
                                        <p:tgtEl>
                                          <p:spTgt spid="627715">
                                            <p:txEl>
                                              <p:pRg st="4" end="4"/>
                                            </p:txEl>
                                          </p:spTgt>
                                        </p:tgtEl>
                                      </p:cBhvr>
                                      <p:to x="100000" y="80000"/>
                                    </p:animScale>
                                    <p:animScale>
                                      <p:cBhvr>
                                        <p:cTn id="70" dur="166" decel="50000">
                                          <p:stCondLst>
                                            <p:cond delay="1338"/>
                                          </p:stCondLst>
                                        </p:cTn>
                                        <p:tgtEl>
                                          <p:spTgt spid="627715">
                                            <p:txEl>
                                              <p:pRg st="4" end="4"/>
                                            </p:txEl>
                                          </p:spTgt>
                                        </p:tgtEl>
                                      </p:cBhvr>
                                      <p:to x="100000" y="100000"/>
                                    </p:animScale>
                                    <p:animScale>
                                      <p:cBhvr>
                                        <p:cTn id="71" dur="26">
                                          <p:stCondLst>
                                            <p:cond delay="1642"/>
                                          </p:stCondLst>
                                        </p:cTn>
                                        <p:tgtEl>
                                          <p:spTgt spid="627715">
                                            <p:txEl>
                                              <p:pRg st="4" end="4"/>
                                            </p:txEl>
                                          </p:spTgt>
                                        </p:tgtEl>
                                      </p:cBhvr>
                                      <p:to x="100000" y="90000"/>
                                    </p:animScale>
                                    <p:animScale>
                                      <p:cBhvr>
                                        <p:cTn id="72" dur="166" decel="50000">
                                          <p:stCondLst>
                                            <p:cond delay="1668"/>
                                          </p:stCondLst>
                                        </p:cTn>
                                        <p:tgtEl>
                                          <p:spTgt spid="627715">
                                            <p:txEl>
                                              <p:pRg st="4" end="4"/>
                                            </p:txEl>
                                          </p:spTgt>
                                        </p:tgtEl>
                                      </p:cBhvr>
                                      <p:to x="100000" y="100000"/>
                                    </p:animScale>
                                    <p:animScale>
                                      <p:cBhvr>
                                        <p:cTn id="73" dur="26">
                                          <p:stCondLst>
                                            <p:cond delay="1808"/>
                                          </p:stCondLst>
                                        </p:cTn>
                                        <p:tgtEl>
                                          <p:spTgt spid="627715">
                                            <p:txEl>
                                              <p:pRg st="4" end="4"/>
                                            </p:txEl>
                                          </p:spTgt>
                                        </p:tgtEl>
                                      </p:cBhvr>
                                      <p:to x="100000" y="95000"/>
                                    </p:animScale>
                                    <p:animScale>
                                      <p:cBhvr>
                                        <p:cTn id="74" dur="166" decel="50000">
                                          <p:stCondLst>
                                            <p:cond delay="1834"/>
                                          </p:stCondLst>
                                        </p:cTn>
                                        <p:tgtEl>
                                          <p:spTgt spid="62771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bldLvl="2"/>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2"/>
          <p:cNvSpPr>
            <a:spLocks noGrp="1" noChangeArrowheads="1"/>
          </p:cNvSpPr>
          <p:nvPr>
            <p:ph type="title"/>
          </p:nvPr>
        </p:nvSpPr>
        <p:spPr/>
        <p:txBody>
          <a:bodyPr/>
          <a:lstStyle/>
          <a:p>
            <a:pPr algn="ct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قواعد لعب دور الله (4: 13)</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3315" name="Rectangle 3"/>
          <p:cNvSpPr>
            <a:spLocks noGrp="1" noChangeArrowheads="1"/>
          </p:cNvSpPr>
          <p:nvPr>
            <p:ph type="body" idx="1"/>
          </p:nvPr>
        </p:nvSpPr>
        <p:spPr/>
        <p:txBody>
          <a:bodyPr/>
          <a:lstStyle/>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اختر الوقت والجدول الخاص بك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موقعك الخاص (المكان الذي تريده)</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حدد مكان إقامتك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رتب أنشطتك لإرضاء نفسك</a:t>
            </a:r>
            <a:endParaRPr lang="en-US" sz="4000" b="1" dirty="0">
              <a:latin typeface="Arial" panose="020B0604020202020204" pitchFamily="34" charset="0"/>
              <a:ea typeface="ＭＳ Ｐゴシック" charset="0"/>
              <a:cs typeface="Arial" panose="020B0604020202020204" pitchFamily="34" charset="0"/>
            </a:endParaRPr>
          </a:p>
          <a:p>
            <a:pPr marL="533400" indent="-533400" algn="r" rtl="1" eaLnBrk="1" hangingPunct="1">
              <a:lnSpc>
                <a:spcPct val="90000"/>
              </a:lnSpc>
              <a:buFont typeface="Arial" charset="0"/>
              <a:buAutoNum type="arabicPeriod"/>
            </a:pPr>
            <a:r>
              <a:rPr lang="ar-JO" sz="4000" b="1" dirty="0">
                <a:latin typeface="Arial" panose="020B0604020202020204" pitchFamily="34" charset="0"/>
                <a:ea typeface="ＭＳ Ｐゴシック" charset="0"/>
                <a:cs typeface="Arial" panose="020B0604020202020204" pitchFamily="34" charset="0"/>
              </a:rPr>
              <a:t>توقع نتائجك وتفاخر بها</a:t>
            </a:r>
            <a:endParaRPr lang="en-US" sz="4000" b="1" dirty="0">
              <a:latin typeface="Arial" panose="020B0604020202020204" pitchFamily="34" charset="0"/>
              <a:ea typeface="ＭＳ Ｐゴシック" charset="0"/>
              <a:cs typeface="Arial" panose="020B0604020202020204" pitchFamily="34" charset="0"/>
            </a:endParaRPr>
          </a:p>
        </p:txBody>
      </p:sp>
      <p:sp>
        <p:nvSpPr>
          <p:cNvPr id="701443" name="Text Box 4"/>
          <p:cNvSpPr txBox="1">
            <a:spLocks noChangeArrowheads="1"/>
          </p:cNvSpPr>
          <p:nvPr/>
        </p:nvSpPr>
        <p:spPr bwMode="auto">
          <a:xfrm>
            <a:off x="0" y="6472238"/>
            <a:ext cx="9144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rPr>
              <a:t>مقتبس من تشارلز سويندول، دليل دراسة الكتاب المقدس ليعقوب (البصيرة من أجل الحياة، 1983) صفحة 71</a:t>
            </a:r>
          </a:p>
        </p:txBody>
      </p:sp>
    </p:spTree>
    <p:extLst>
      <p:ext uri="{BB962C8B-B14F-4D97-AF65-F5344CB8AC3E}">
        <p14:creationId xmlns:p14="http://schemas.microsoft.com/office/powerpoint/2010/main" val="1637909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p:cTn id="7" dur="500" fill="hold"/>
                                        <p:tgtEl>
                                          <p:spTgt spid="65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5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5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53315">
                                            <p:txEl>
                                              <p:pRg st="1" end="1"/>
                                            </p:txEl>
                                          </p:spTgt>
                                        </p:tgtEl>
                                        <p:attrNameLst>
                                          <p:attrName>style.visibility</p:attrName>
                                        </p:attrNameLst>
                                      </p:cBhvr>
                                      <p:to>
                                        <p:strVal val="visible"/>
                                      </p:to>
                                    </p:set>
                                    <p:anim calcmode="lin" valueType="num">
                                      <p:cBhvr>
                                        <p:cTn id="15" dur="500" fill="hold"/>
                                        <p:tgtEl>
                                          <p:spTgt spid="65331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5331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5331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5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53315">
                                            <p:txEl>
                                              <p:pRg st="2" end="2"/>
                                            </p:txEl>
                                          </p:spTgt>
                                        </p:tgtEl>
                                        <p:attrNameLst>
                                          <p:attrName>style.visibility</p:attrName>
                                        </p:attrNameLst>
                                      </p:cBhvr>
                                      <p:to>
                                        <p:strVal val="visible"/>
                                      </p:to>
                                    </p:set>
                                    <p:anim calcmode="lin" valueType="num">
                                      <p:cBhvr>
                                        <p:cTn id="23" dur="500" fill="hold"/>
                                        <p:tgtEl>
                                          <p:spTgt spid="6533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53315">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53315">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533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653315">
                                            <p:txEl>
                                              <p:pRg st="3" end="3"/>
                                            </p:txEl>
                                          </p:spTgt>
                                        </p:tgtEl>
                                        <p:attrNameLst>
                                          <p:attrName>style.visibility</p:attrName>
                                        </p:attrNameLst>
                                      </p:cBhvr>
                                      <p:to>
                                        <p:strVal val="visible"/>
                                      </p:to>
                                    </p:set>
                                    <p:anim calcmode="lin" valueType="num">
                                      <p:cBhvr>
                                        <p:cTn id="31" dur="500" fill="hold"/>
                                        <p:tgtEl>
                                          <p:spTgt spid="6533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5331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5331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65331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653315">
                                            <p:txEl>
                                              <p:pRg st="4" end="4"/>
                                            </p:txEl>
                                          </p:spTgt>
                                        </p:tgtEl>
                                        <p:attrNameLst>
                                          <p:attrName>style.visibility</p:attrName>
                                        </p:attrNameLst>
                                      </p:cBhvr>
                                      <p:to>
                                        <p:strVal val="visible"/>
                                      </p:to>
                                    </p:set>
                                    <p:anim calcmode="lin" valueType="num">
                                      <p:cBhvr>
                                        <p:cTn id="39" dur="500" fill="hold"/>
                                        <p:tgtEl>
                                          <p:spTgt spid="65331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5331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5331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65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algn="ctr" eaLnBrk="1" hangingPunct="1">
              <a:defRPr/>
            </a:pPr>
            <a:r>
              <a:rPr lang="ar-JO" b="1" dirty="0">
                <a:solidFill>
                  <a:srgbClr val="FFFFFF"/>
                </a:solidFill>
                <a:latin typeface="Arial" panose="020B0604020202020204" pitchFamily="34" charset="0"/>
                <a:cs typeface="Arial" panose="020B0604020202020204" pitchFamily="34" charset="0"/>
              </a:rPr>
              <a:t>تقييم الله الحقيقي</a:t>
            </a:r>
            <a:endParaRPr lang="en-US" b="1" dirty="0">
              <a:solidFill>
                <a:srgbClr val="FFFFFF"/>
              </a:solidFill>
              <a:latin typeface="Arial" panose="020B0604020202020204" pitchFamily="34" charset="0"/>
              <a:cs typeface="Arial" panose="020B0604020202020204" pitchFamily="34" charset="0"/>
            </a:endParaRPr>
          </a:p>
        </p:txBody>
      </p:sp>
      <p:sp>
        <p:nvSpPr>
          <p:cNvPr id="635907" name="Rectangle 3"/>
          <p:cNvSpPr>
            <a:spLocks noGrp="1" noChangeArrowheads="1"/>
          </p:cNvSpPr>
          <p:nvPr>
            <p:ph type="body" idx="1"/>
          </p:nvPr>
        </p:nvSpPr>
        <p:spPr>
          <a:xfrm>
            <a:off x="1" y="1905000"/>
            <a:ext cx="9144000" cy="4572000"/>
          </a:xfrm>
          <a:effectLst>
            <a:outerShdw blurRad="63500" dist="35921" dir="2700000" algn="ctr" rotWithShape="0">
              <a:srgbClr val="000000">
                <a:alpha val="74998"/>
              </a:srgbClr>
            </a:outerShdw>
          </a:effectLst>
        </p:spPr>
        <p:txBody>
          <a:bodyPr/>
          <a:lstStyle/>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أنتم لا تعرفون أمر الغد (14 أ)</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لا تعرفون إذا سيكون لديكم حياة طويلة (14 ب)</a:t>
            </a:r>
            <a:endParaRPr lang="en-US" altLang="ja-JP" sz="4000" b="1" dirty="0">
              <a:latin typeface="Arial" panose="020B0604020202020204" pitchFamily="34" charset="0"/>
              <a:cs typeface="Arial" panose="020B0604020202020204" pitchFamily="34" charset="0"/>
            </a:endParaRPr>
          </a:p>
          <a:p>
            <a:pPr marL="609600" indent="-609600" algn="r" rtl="1" eaLnBrk="1" hangingPunct="1">
              <a:buFontTx/>
              <a:buAutoNum type="arabicPeriod"/>
              <a:defRPr/>
            </a:pPr>
            <a:r>
              <a:rPr lang="ar-JO" sz="4000" b="1" dirty="0">
                <a:latin typeface="Arial" panose="020B0604020202020204" pitchFamily="34" charset="0"/>
                <a:cs typeface="Arial" panose="020B0604020202020204" pitchFamily="34" charset="0"/>
              </a:rPr>
              <a:t>ليس لديكم الحق في تجاهل مشيئة الله (15- 17).</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638541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667" r="2222"/>
          <a:stretch>
            <a:fillRect/>
          </a:stretch>
        </p:blipFill>
        <p:spPr bwMode="auto">
          <a:xfrm>
            <a:off x="0" y="0"/>
            <a:ext cx="93726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4338" name="Rectangle 2"/>
          <p:cNvSpPr>
            <a:spLocks noGrp="1" noChangeArrowheads="1"/>
          </p:cNvSpPr>
          <p:nvPr>
            <p:ph type="ctrTitle"/>
          </p:nvPr>
        </p:nvSpPr>
        <p:spPr>
          <a:xfrm>
            <a:off x="380999" y="457200"/>
            <a:ext cx="8301273" cy="1981200"/>
          </a:xfrm>
          <a:effectLst>
            <a:outerShdw blurRad="63500" dist="35921" dir="2700000" algn="ctr" rotWithShape="0">
              <a:srgbClr val="000000">
                <a:alpha val="74998"/>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ما هي الخطة التي تحتاج لتقديمها</a:t>
            </a:r>
            <a:br>
              <a:rPr lang="ar-JO"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إلى الله؟</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1781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4338"/>
                                        </p:tgtEl>
                                        <p:attrNameLst>
                                          <p:attrName>style.visibility</p:attrName>
                                        </p:attrNameLst>
                                      </p:cBhvr>
                                      <p:to>
                                        <p:strVal val="visible"/>
                                      </p:to>
                                    </p:set>
                                    <p:animEffect transition="in" filter="dissolve">
                                      <p:cBhvr>
                                        <p:cTn id="7" dur="5000"/>
                                        <p:tgtEl>
                                          <p:spTgt spid="654338"/>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654340"/>
                                        </p:tgtEl>
                                        <p:attrNameLst>
                                          <p:attrName>style.visibility</p:attrName>
                                        </p:attrNameLst>
                                      </p:cBhvr>
                                      <p:to>
                                        <p:strVal val="visible"/>
                                      </p:to>
                                    </p:set>
                                    <p:animEffect transition="in" filter="dissolve">
                                      <p:cBhvr>
                                        <p:cTn id="11" dur="50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يعقوب</a:t>
            </a:r>
            <a:r>
              <a:rPr lang="en-US" sz="8800" dirty="0">
                <a:solidFill>
                  <a:schemeClr val="bg1"/>
                </a:solidFill>
                <a:ea typeface="Osaka" charset="0"/>
                <a:cs typeface="Arial" panose="020B0604020202020204" pitchFamily="34" charset="0"/>
              </a:rPr>
              <a:t> </a:t>
            </a:r>
            <a:r>
              <a:rPr lang="ar-JO" sz="8800" dirty="0">
                <a:solidFill>
                  <a:schemeClr val="bg1"/>
                </a:solidFill>
                <a:ea typeface="Osaka" charset="0"/>
                <a:cs typeface="Arial" panose="020B0604020202020204" pitchFamily="34" charset="0"/>
              </a:rPr>
              <a:t>5</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42426763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219200" y="3200400"/>
            <a:ext cx="6858000" cy="2895600"/>
          </a:xfrm>
        </p:spPr>
        <p:txBody>
          <a:bodyPr/>
          <a:lstStyle/>
          <a:p>
            <a:pPr eaLnBrk="1" hangingPunct="1">
              <a:defRPr/>
            </a:pPr>
            <a:r>
              <a:rPr lang="ar-JO" b="1" dirty="0">
                <a:latin typeface="Arial" panose="020B0604020202020204" pitchFamily="34" charset="0"/>
                <a:cs typeface="Arial" panose="020B0604020202020204" pitchFamily="34" charset="0"/>
              </a:rPr>
              <a:t>تحذيرات</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للأغنياء</a:t>
            </a:r>
            <a:br>
              <a:rPr lang="en-US"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(يعقوب 5: 1- 6)</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40714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ctrTitle"/>
          </p:nvPr>
        </p:nvSpPr>
        <p:spPr>
          <a:xfrm>
            <a:off x="92075" y="838200"/>
            <a:ext cx="7585264" cy="838200"/>
          </a:xfrm>
          <a:effectLst>
            <a:outerShdw blurRad="50800" dist="35921" dir="2700000" algn="ctr" rotWithShape="0">
              <a:srgbClr val="000000">
                <a:alpha val="74998"/>
              </a:srgbClr>
            </a:outerShdw>
          </a:effectLst>
        </p:spPr>
        <p:txBody>
          <a:bodyPr/>
          <a:lstStyle/>
          <a:p>
            <a:pPr algn="r" rtl="1" eaLnBrk="1" hangingPunct="1">
              <a:defRPr/>
            </a:pPr>
            <a:r>
              <a:rPr lang="ar-JO" b="1" dirty="0">
                <a:solidFill>
                  <a:schemeClr val="accent1"/>
                </a:solidFill>
                <a:latin typeface="Arial" panose="020B0604020202020204" pitchFamily="34" charset="0"/>
                <a:ea typeface="ＭＳ Ｐゴシック" charset="0"/>
                <a:cs typeface="Arial" panose="020B0604020202020204" pitchFamily="34" charset="0"/>
              </a:rPr>
              <a:t>أربعة أنواع من الناس...</a:t>
            </a:r>
            <a:endParaRPr lang="en-US" b="1"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1090564" name="Text Box 4"/>
          <p:cNvSpPr txBox="1">
            <a:spLocks noChangeArrowheads="1"/>
          </p:cNvSpPr>
          <p:nvPr/>
        </p:nvSpPr>
        <p:spPr bwMode="auto">
          <a:xfrm>
            <a:off x="1" y="1828800"/>
            <a:ext cx="7749766" cy="2308324"/>
          </a:xfrm>
          <a:prstGeom prst="rect">
            <a:avLst/>
          </a:prstGeom>
          <a:noFill/>
          <a:ln w="9525">
            <a:noFill/>
            <a:miter lim="800000"/>
            <a:headEnd/>
            <a:tailEnd/>
          </a:ln>
          <a:effectLst/>
        </p:spPr>
        <p:txBody>
          <a:bodyPr wrap="square">
            <a:spAutoFit/>
          </a:bodyPr>
          <a:lstStyle/>
          <a:p>
            <a:pPr marL="519113" marR="0" lvl="0" indent="-519113"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فقراء روحياً وفقراء مادياً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519113" marR="0" lvl="0" indent="-519113"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أغنياء روحياً وأغنياء مادياً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519113" marR="0" lvl="0" indent="-519113"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أغنياء روحياً وفقراء مادياً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519113" marR="0" lvl="0" indent="-519113"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فقراء روحياً وأغنياء مادياً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090565" name="WordArt 5"/>
          <p:cNvSpPr>
            <a:spLocks noChangeArrowheads="1" noChangeShapeType="1" noTextEdit="1"/>
          </p:cNvSpPr>
          <p:nvPr/>
        </p:nvSpPr>
        <p:spPr bwMode="auto">
          <a:xfrm>
            <a:off x="0" y="4419600"/>
            <a:ext cx="7885043"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يخاطب يعقوب هذه المجموعة الأخيرة</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uLnTx/>
                <a:uFillTx/>
                <a:latin typeface="Arial Black"/>
                <a:ea typeface="Arial Black"/>
                <a:cs typeface="Arial Black"/>
              </a:rPr>
              <a:t>.</a:t>
            </a:r>
          </a:p>
        </p:txBody>
      </p:sp>
    </p:spTree>
    <p:extLst>
      <p:ext uri="{BB962C8B-B14F-4D97-AF65-F5344CB8AC3E}">
        <p14:creationId xmlns:p14="http://schemas.microsoft.com/office/powerpoint/2010/main" val="3163951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90564">
                                            <p:txEl>
                                              <p:pRg st="0" end="0"/>
                                            </p:txEl>
                                          </p:spTgt>
                                        </p:tgtEl>
                                        <p:attrNameLst>
                                          <p:attrName>style.visibility</p:attrName>
                                        </p:attrNameLst>
                                      </p:cBhvr>
                                      <p:to>
                                        <p:strVal val="visible"/>
                                      </p:to>
                                    </p:set>
                                    <p:anim calcmode="lin" valueType="num">
                                      <p:cBhvr>
                                        <p:cTn id="7" dur="500" fill="hold"/>
                                        <p:tgtEl>
                                          <p:spTgt spid="109056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9056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9056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9056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9056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90564">
                                            <p:txEl>
                                              <p:pRg st="1" end="1"/>
                                            </p:txEl>
                                          </p:spTgt>
                                        </p:tgtEl>
                                        <p:attrNameLst>
                                          <p:attrName>style.visibility</p:attrName>
                                        </p:attrNameLst>
                                      </p:cBhvr>
                                      <p:to>
                                        <p:strVal val="visible"/>
                                      </p:to>
                                    </p:set>
                                    <p:anim calcmode="lin" valueType="num">
                                      <p:cBhvr>
                                        <p:cTn id="16" dur="500" fill="hold"/>
                                        <p:tgtEl>
                                          <p:spTgt spid="1090564">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090564">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090564">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090564">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0905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90564">
                                            <p:txEl>
                                              <p:pRg st="2" end="2"/>
                                            </p:txEl>
                                          </p:spTgt>
                                        </p:tgtEl>
                                        <p:attrNameLst>
                                          <p:attrName>style.visibility</p:attrName>
                                        </p:attrNameLst>
                                      </p:cBhvr>
                                      <p:to>
                                        <p:strVal val="visible"/>
                                      </p:to>
                                    </p:set>
                                    <p:anim calcmode="lin" valueType="num">
                                      <p:cBhvr>
                                        <p:cTn id="25" dur="500" fill="hold"/>
                                        <p:tgtEl>
                                          <p:spTgt spid="1090564">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090564">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090564">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090564">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090564">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90564">
                                            <p:txEl>
                                              <p:pRg st="3" end="3"/>
                                            </p:txEl>
                                          </p:spTgt>
                                        </p:tgtEl>
                                        <p:attrNameLst>
                                          <p:attrName>style.visibility</p:attrName>
                                        </p:attrNameLst>
                                      </p:cBhvr>
                                      <p:to>
                                        <p:strVal val="visible"/>
                                      </p:to>
                                    </p:set>
                                    <p:anim calcmode="lin" valueType="num">
                                      <p:cBhvr>
                                        <p:cTn id="34" dur="500" fill="hold"/>
                                        <p:tgtEl>
                                          <p:spTgt spid="1090564">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1090564">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1090564">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1090564">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109056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90565"/>
                                        </p:tgtEl>
                                        <p:attrNameLst>
                                          <p:attrName>style.visibility</p:attrName>
                                        </p:attrNameLst>
                                      </p:cBhvr>
                                      <p:to>
                                        <p:strVal val="visible"/>
                                      </p:to>
                                    </p:set>
                                    <p:anim calcmode="lin" valueType="num">
                                      <p:cBhvr>
                                        <p:cTn id="43" dur="500" fill="hold"/>
                                        <p:tgtEl>
                                          <p:spTgt spid="1090565"/>
                                        </p:tgtEl>
                                        <p:attrNameLst>
                                          <p:attrName>ppt_w</p:attrName>
                                        </p:attrNameLst>
                                      </p:cBhvr>
                                      <p:tavLst>
                                        <p:tav tm="0">
                                          <p:val>
                                            <p:strVal val="#ppt_w*0.05"/>
                                          </p:val>
                                        </p:tav>
                                        <p:tav tm="100000">
                                          <p:val>
                                            <p:strVal val="#ppt_w"/>
                                          </p:val>
                                        </p:tav>
                                      </p:tavLst>
                                    </p:anim>
                                    <p:anim calcmode="lin" valueType="num">
                                      <p:cBhvr>
                                        <p:cTn id="44" dur="500" fill="hold"/>
                                        <p:tgtEl>
                                          <p:spTgt spid="1090565"/>
                                        </p:tgtEl>
                                        <p:attrNameLst>
                                          <p:attrName>ppt_h</p:attrName>
                                        </p:attrNameLst>
                                      </p:cBhvr>
                                      <p:tavLst>
                                        <p:tav tm="0">
                                          <p:val>
                                            <p:strVal val="#ppt_h"/>
                                          </p:val>
                                        </p:tav>
                                        <p:tav tm="100000">
                                          <p:val>
                                            <p:strVal val="#ppt_h"/>
                                          </p:val>
                                        </p:tav>
                                      </p:tavLst>
                                    </p:anim>
                                    <p:anim calcmode="lin" valueType="num">
                                      <p:cBhvr>
                                        <p:cTn id="45" dur="500" fill="hold"/>
                                        <p:tgtEl>
                                          <p:spTgt spid="1090565"/>
                                        </p:tgtEl>
                                        <p:attrNameLst>
                                          <p:attrName>ppt_x</p:attrName>
                                        </p:attrNameLst>
                                      </p:cBhvr>
                                      <p:tavLst>
                                        <p:tav tm="0">
                                          <p:val>
                                            <p:strVal val="#ppt_x-.2"/>
                                          </p:val>
                                        </p:tav>
                                        <p:tav tm="100000">
                                          <p:val>
                                            <p:strVal val="#ppt_x"/>
                                          </p:val>
                                        </p:tav>
                                      </p:tavLst>
                                    </p:anim>
                                    <p:anim calcmode="lin" valueType="num">
                                      <p:cBhvr>
                                        <p:cTn id="46" dur="500" fill="hold"/>
                                        <p:tgtEl>
                                          <p:spTgt spid="1090565"/>
                                        </p:tgtEl>
                                        <p:attrNameLst>
                                          <p:attrName>ppt_y</p:attrName>
                                        </p:attrNameLst>
                                      </p:cBhvr>
                                      <p:tavLst>
                                        <p:tav tm="0">
                                          <p:val>
                                            <p:strVal val="#ppt_y"/>
                                          </p:val>
                                        </p:tav>
                                        <p:tav tm="100000">
                                          <p:val>
                                            <p:strVal val="#ppt_y"/>
                                          </p:val>
                                        </p:tav>
                                      </p:tavLst>
                                    </p:anim>
                                    <p:animEffect transition="in" filter="fade">
                                      <p:cBhvr>
                                        <p:cTn id="47" dur="500"/>
                                        <p:tgtEl>
                                          <p:spTgt spid="109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4" grpId="0" build="p"/>
      <p:bldP spid="109056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Rectangle 2"/>
          <p:cNvSpPr>
            <a:spLocks noGrp="1" noChangeArrowheads="1"/>
          </p:cNvSpPr>
          <p:nvPr>
            <p:ph type="title"/>
          </p:nvPr>
        </p:nvSpPr>
        <p:spPr>
          <a:xfrm>
            <a:off x="685800" y="752475"/>
            <a:ext cx="7772400" cy="857250"/>
          </a:xfrm>
        </p:spPr>
        <p:txBody>
          <a:bodyPr/>
          <a:lstStyle/>
          <a:p>
            <a:pPr algn="ctr">
              <a:defRPr/>
            </a:pPr>
            <a:r>
              <a:rPr lang="ar-JO" sz="4000" dirty="0"/>
              <a:t>الغني والفقير في يعقوب</a:t>
            </a:r>
            <a:endParaRPr lang="en-US" dirty="0"/>
          </a:p>
        </p:txBody>
      </p:sp>
      <p:graphicFrame>
        <p:nvGraphicFramePr>
          <p:cNvPr id="618535" name="Group 39"/>
          <p:cNvGraphicFramePr>
            <a:graphicFrameLocks noGrp="1"/>
          </p:cNvGraphicFramePr>
          <p:nvPr>
            <p:extLst>
              <p:ext uri="{D42A27DB-BD31-4B8C-83A1-F6EECF244321}">
                <p14:modId xmlns:p14="http://schemas.microsoft.com/office/powerpoint/2010/main" val="3039836331"/>
              </p:ext>
            </p:extLst>
          </p:nvPr>
        </p:nvGraphicFramePr>
        <p:xfrm>
          <a:off x="685800" y="1752600"/>
          <a:ext cx="7772400" cy="4298950"/>
        </p:xfrm>
        <a:graphic>
          <a:graphicData uri="http://schemas.openxmlformats.org/drawingml/2006/table">
            <a:tbl>
              <a:tblPr/>
              <a:tblGrid>
                <a:gridCol w="1434548">
                  <a:extLst>
                    <a:ext uri="{9D8B030D-6E8A-4147-A177-3AD203B41FA5}">
                      <a16:colId xmlns:a16="http://schemas.microsoft.com/office/drawing/2014/main" val="20000"/>
                    </a:ext>
                  </a:extLst>
                </a:gridCol>
                <a:gridCol w="2908852">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tblGrid>
              <a:tr h="585294">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3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ar-JO" sz="3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الغني</a:t>
                      </a:r>
                      <a:endParaRPr kumimoji="0" lang="en-US" sz="3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ar-JO" sz="3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الفقير</a:t>
                      </a:r>
                      <a:endParaRPr kumimoji="0" lang="en-US" sz="3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1236827">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ar-JO"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 9-11</a:t>
                      </a: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40002">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ar-JO"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2: 1-7</a:t>
                      </a: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36827">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r>
                        <a:rPr kumimoji="0" lang="ar-JO" sz="28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5: 1-6</a:t>
                      </a: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90000"/>
                        </a:lnSpc>
                        <a:spcBef>
                          <a:spcPct val="20000"/>
                        </a:spcBef>
                        <a:spcAft>
                          <a:spcPct val="0"/>
                        </a:spcAft>
                        <a:buClrTx/>
                        <a:buSzPct val="80000"/>
                        <a:buFont typeface="Wingdings" charset="2"/>
                        <a:buNone/>
                        <a:tabLst/>
                      </a:pPr>
                      <a:endParaRPr kumimoji="0" lang="en-US" sz="28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324659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3662" name="Group 30"/>
          <p:cNvGraphicFramePr>
            <a:graphicFrameLocks noGrp="1"/>
          </p:cNvGraphicFramePr>
          <p:nvPr>
            <p:extLst>
              <p:ext uri="{D42A27DB-BD31-4B8C-83A1-F6EECF244321}">
                <p14:modId xmlns:p14="http://schemas.microsoft.com/office/powerpoint/2010/main" val="650717513"/>
              </p:ext>
            </p:extLst>
          </p:nvPr>
        </p:nvGraphicFramePr>
        <p:xfrm>
          <a:off x="228600" y="1066800"/>
          <a:ext cx="7391400" cy="5972174"/>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645822">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ar-JO"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rPr>
                        <a:t>مشاكل الغنى</a:t>
                      </a: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Wingdings" charset="2"/>
                        <a:buNone/>
                        <a:tabLst/>
                      </a:pPr>
                      <a:r>
                        <a:rPr kumimoji="0" lang="ar-JO"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rPr>
                        <a:t>خطايا الغني</a:t>
                      </a: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0"/>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279">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64598">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66279">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charset="2"/>
                        <a:buNone/>
                        <a:tabLst/>
                      </a:pPr>
                      <a:endParaRPr kumimoji="0" lang="en-US" sz="3000" b="1" i="0" u="none" strike="noStrike" cap="none" normalizeH="0" baseline="0" dirty="0">
                        <a:ln>
                          <a:noFill/>
                        </a:ln>
                        <a:solidFill>
                          <a:schemeClr val="accent1"/>
                        </a:solidFill>
                        <a:effectLst/>
                        <a:latin typeface="Arial" panose="020B0604020202020204" pitchFamily="34" charset="0"/>
                        <a:ea typeface="ＭＳ Ｐゴシック" pitchFamily="-112" charset="-128"/>
                        <a:cs typeface="Arial" panose="020B0604020202020204" pitchFamily="34" charset="0"/>
                      </a:endParaRPr>
                    </a:p>
                  </a:txBody>
                  <a:tcPr marT="48437" marB="4843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93634" name="Rectangle 2"/>
          <p:cNvSpPr>
            <a:spLocks noGrp="1" noChangeArrowheads="1"/>
          </p:cNvSpPr>
          <p:nvPr>
            <p:ph type="title"/>
          </p:nvPr>
        </p:nvSpPr>
        <p:spPr>
          <a:xfrm>
            <a:off x="304800" y="152400"/>
            <a:ext cx="7543800" cy="838200"/>
          </a:xfrm>
          <a:effectLst>
            <a:outerShdw blurRad="50800" dist="35921" dir="2700000" algn="ctr" rotWithShape="0">
              <a:schemeClr val="tx2">
                <a:alpha val="74998"/>
              </a:schemeClr>
            </a:outerShdw>
          </a:effectLst>
        </p:spPr>
        <p:txBody>
          <a:bodyPr/>
          <a:lstStyle/>
          <a:p>
            <a:pPr eaLnBrk="1" hangingPunct="1">
              <a:defRPr/>
            </a:pPr>
            <a:r>
              <a:rPr lang="ar-JO" b="1" dirty="0">
                <a:solidFill>
                  <a:schemeClr val="accent1"/>
                </a:solidFill>
                <a:latin typeface="Arial" panose="020B0604020202020204" pitchFamily="34" charset="0"/>
                <a:ea typeface="ＭＳ Ｐゴシック" charset="0"/>
                <a:cs typeface="Arial" panose="020B0604020202020204" pitchFamily="34" charset="0"/>
              </a:rPr>
              <a:t>محبة المال</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1695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2378B4-D72B-49AF-88F0-3BE57440FB6D}"/>
              </a:ext>
            </a:extLst>
          </p:cNvPr>
          <p:cNvSpPr/>
          <p:nvPr/>
        </p:nvSpPr>
        <p:spPr>
          <a:xfrm>
            <a:off x="131026" y="152400"/>
            <a:ext cx="8881947" cy="6553200"/>
          </a:xfrm>
          <a:prstGeom prst="rect">
            <a:avLst/>
          </a:prstGeom>
          <a:blipFill>
            <a:blip r:embed="rId4"/>
            <a:tile tx="0" ty="0" sx="100000" sy="100000" flip="none" algn="tl"/>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1869021-4250-45C2-A003-9A8FA0F7A73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2" b="99219" l="20425" r="83748">
                        <a14:foregroundMark x1="65666" y1="7422" x2="60102" y2="99219"/>
                        <a14:foregroundMark x1="30454" y1="77214" x2="42094" y2="94271"/>
                        <a14:foregroundMark x1="42094" y1="94271" x2="42094" y2="94271"/>
                        <a14:foregroundMark x1="81698" y1="58724" x2="77306" y2="97135"/>
                        <a14:foregroundMark x1="77306" y1="97135" x2="77306" y2="97135"/>
                        <a14:foregroundMark x1="72914" y1="13802" x2="63324" y2="47917"/>
                        <a14:foregroundMark x1="63324" y1="47917" x2="63324" y2="48698"/>
                        <a14:foregroundMark x1="65666" y1="11589" x2="71742" y2="17318"/>
                        <a14:foregroundMark x1="63690" y1="28776" x2="62079" y2="25911"/>
                        <a14:foregroundMark x1="40044" y1="67188" x2="61713" y2="47917"/>
                        <a14:foregroundMark x1="25622" y1="75000" x2="62884" y2="85026"/>
                        <a14:foregroundMark x1="81332" y1="53646" x2="83748" y2="97135"/>
                        <a14:foregroundMark x1="73719" y1="14453" x2="61713" y2="10156"/>
                        <a14:backgroundMark x1="52489" y1="47266" x2="44876" y2="47266"/>
                        <a14:backgroundMark x1="51684" y1="47917" x2="50073" y2="50130"/>
                        <a14:backgroundMark x1="52489" y1="47917" x2="54100" y2="45833"/>
                      </a14:backgroundRemoval>
                    </a14:imgEffect>
                  </a14:imgLayer>
                </a14:imgProps>
              </a:ext>
            </a:extLst>
          </a:blip>
          <a:srcRect l="13183" r="16809"/>
          <a:stretch/>
        </p:blipFill>
        <p:spPr>
          <a:xfrm flipH="1">
            <a:off x="152400" y="3033881"/>
            <a:ext cx="4572000" cy="367171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E491BC1-FD87-4AC6-A618-F3C2F6BF3233}"/>
              </a:ext>
            </a:extLst>
          </p:cNvPr>
          <p:cNvSpPr txBox="1"/>
          <p:nvPr/>
        </p:nvSpPr>
        <p:spPr>
          <a:xfrm>
            <a:off x="269093" y="160361"/>
            <a:ext cx="8747292"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u="none" strike="noStrike" kern="1200" cap="all" spc="0" normalizeH="0" baseline="0" noProof="0" dirty="0">
                <a:ln w="12700" cmpd="sng">
                  <a:solidFill>
                    <a:prstClr val="black"/>
                  </a:solidFill>
                  <a:prstDash val="solid"/>
                </a:ln>
                <a:solidFill>
                  <a:srgbClr val="8A45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rPr>
              <a:t>اهتمام يعقوب باللسان</a:t>
            </a:r>
            <a:endParaRPr kumimoji="0" lang="en-US" sz="3600" b="1" u="none" strike="noStrike" kern="1200" cap="all" spc="0" normalizeH="0" baseline="0" noProof="0" dirty="0">
              <a:ln w="12700" cmpd="sng">
                <a:solidFill>
                  <a:prstClr val="black"/>
                </a:solidFill>
                <a:prstDash val="solid"/>
              </a:ln>
              <a:solidFill>
                <a:srgbClr val="8A4500"/>
              </a:solidFill>
              <a:effectLst>
                <a:reflection blurRad="12700" stA="28000" endPos="45000" dist="1000" dir="5400000" sy="-100000" algn="bl" rotWithShape="0"/>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4574E5E1-D2A8-4158-926D-8C4D4E955914}"/>
              </a:ext>
            </a:extLst>
          </p:cNvPr>
          <p:cNvGrpSpPr/>
          <p:nvPr/>
        </p:nvGrpSpPr>
        <p:grpSpPr>
          <a:xfrm>
            <a:off x="3962401" y="1368651"/>
            <a:ext cx="4572000" cy="5218125"/>
            <a:chOff x="3720258" y="1360689"/>
            <a:chExt cx="4572000" cy="5218125"/>
          </a:xfrm>
        </p:grpSpPr>
        <p:pic>
          <p:nvPicPr>
            <p:cNvPr id="8" name="Picture 7">
              <a:extLst>
                <a:ext uri="{FF2B5EF4-FFF2-40B4-BE49-F238E27FC236}">
                  <a16:creationId xmlns:a16="http://schemas.microsoft.com/office/drawing/2014/main" id="{B35FCCD8-86C0-4EA9-9D73-CBEF98A0D6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4387" y1="18584" x2="14387" y2="20885"/>
                          <a14:foregroundMark x1="87264" y1="24425" x2="86675" y2="28142"/>
                          <a14:foregroundMark x1="84552" y1="22301" x2="84552" y2="23186"/>
                          <a14:foregroundMark x1="87500" y1="56106" x2="86203" y2="64071"/>
                          <a14:foregroundMark x1="87500" y1="63009" x2="86675" y2="53805"/>
                        </a14:backgroundRemoval>
                      </a14:imgEffect>
                    </a14:imgLayer>
                  </a14:imgProps>
                </a:ext>
                <a:ext uri="{28A0092B-C50C-407E-A947-70E740481C1C}">
                  <a14:useLocalDpi xmlns:a14="http://schemas.microsoft.com/office/drawing/2010/main" val="0"/>
                </a:ext>
              </a:extLst>
            </a:blip>
            <a:srcRect l="10834" t="13811" r="9167" b="14979"/>
            <a:stretch/>
          </p:blipFill>
          <p:spPr>
            <a:xfrm rot="16200000">
              <a:off x="3397195" y="1683752"/>
              <a:ext cx="5218125" cy="457200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50F8C24-036D-403C-8236-5204D1E0A4A9}"/>
                </a:ext>
              </a:extLst>
            </p:cNvPr>
            <p:cNvSpPr txBox="1"/>
            <p:nvPr/>
          </p:nvSpPr>
          <p:spPr>
            <a:xfrm>
              <a:off x="4744637" y="2177877"/>
              <a:ext cx="27356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000" b="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يعقوب</a:t>
              </a:r>
              <a:endParaRPr kumimoji="0" lang="en-US" sz="3000" b="1"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07915AB-4558-4743-8F5C-1ADB260E7EF0}"/>
                </a:ext>
              </a:extLst>
            </p:cNvPr>
            <p:cNvSpPr txBox="1"/>
            <p:nvPr/>
          </p:nvSpPr>
          <p:spPr>
            <a:xfrm>
              <a:off x="4872424" y="2812152"/>
              <a:ext cx="2735609"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1: 19، 26</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5C94B92-4AAE-4CAC-880F-BA4B3D167E57}"/>
                </a:ext>
              </a:extLst>
            </p:cNvPr>
            <p:cNvSpPr txBox="1"/>
            <p:nvPr/>
          </p:nvSpPr>
          <p:spPr>
            <a:xfrm>
              <a:off x="4887258" y="3378204"/>
              <a:ext cx="272077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2: 12</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F040E876-E276-4CA8-A7DD-81DA3CBB0394}"/>
                </a:ext>
              </a:extLst>
            </p:cNvPr>
            <p:cNvSpPr txBox="1"/>
            <p:nvPr/>
          </p:nvSpPr>
          <p:spPr>
            <a:xfrm>
              <a:off x="4896356" y="3928481"/>
              <a:ext cx="2711678"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3: 5، 6، 8-9</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C9E29516-73AE-4AE5-8D6D-9B0F6C8A0530}"/>
                </a:ext>
              </a:extLst>
            </p:cNvPr>
            <p:cNvSpPr txBox="1"/>
            <p:nvPr/>
          </p:nvSpPr>
          <p:spPr>
            <a:xfrm>
              <a:off x="4929398" y="4489197"/>
              <a:ext cx="2678636"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4: 11</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EEBBC17-31A2-4435-A484-23C5496ADBF8}"/>
                </a:ext>
              </a:extLst>
            </p:cNvPr>
            <p:cNvSpPr txBox="1"/>
            <p:nvPr/>
          </p:nvSpPr>
          <p:spPr>
            <a:xfrm>
              <a:off x="4929397" y="5049913"/>
              <a:ext cx="2678637" cy="553998"/>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ar-JO"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panose="05000000000000000000" pitchFamily="2" charset="2"/>
                </a:rPr>
                <a:t>5: 12</a:t>
              </a:r>
              <a:endParaRPr kumimoji="0" lang="en-US" sz="30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47354422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Horizontal)">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ar-JO" b="1" dirty="0">
                <a:latin typeface="Arial" panose="020B0604020202020204" pitchFamily="34" charset="0"/>
                <a:cs typeface="Arial" panose="020B0604020202020204" pitchFamily="34" charset="0"/>
              </a:rPr>
              <a:t>للتوضيح</a:t>
            </a:r>
            <a:endParaRPr lang="en-US" b="1" dirty="0">
              <a:latin typeface="Arial" panose="020B0604020202020204" pitchFamily="34" charset="0"/>
              <a:cs typeface="Arial" panose="020B0604020202020204" pitchFamily="34" charset="0"/>
            </a:endParaRPr>
          </a:p>
        </p:txBody>
      </p:sp>
      <p:sp>
        <p:nvSpPr>
          <p:cNvPr id="649221" name="Text Box 5"/>
          <p:cNvSpPr txBox="1">
            <a:spLocks noChangeArrowheads="1"/>
          </p:cNvSpPr>
          <p:nvPr/>
        </p:nvSpPr>
        <p:spPr bwMode="auto">
          <a:xfrm>
            <a:off x="381000" y="1477963"/>
            <a:ext cx="8382000" cy="3416320"/>
          </a:xfrm>
          <a:prstGeom prst="rect">
            <a:avLst/>
          </a:prstGeom>
          <a:solidFill>
            <a:schemeClr val="bg1">
              <a:lumMod val="50000"/>
            </a:schemeClr>
          </a:solidFill>
          <a:ln w="57150">
            <a:solidFill>
              <a:schemeClr val="tx1"/>
            </a:solidFill>
            <a:miter lim="800000"/>
            <a:headEnd/>
            <a:tailEnd/>
          </a:ln>
          <a:effectLst>
            <a:outerShdw blurRad="63500" dist="35921" dir="2700000" algn="ctr" rotWithShape="0">
              <a:srgbClr val="FFFFFF">
                <a:alpha val="74998"/>
              </a:srgbClr>
            </a:outerShdw>
          </a:effectLst>
        </p:spPr>
        <p:txBody>
          <a:bodyPr>
            <a:spAutoFit/>
          </a:bodyPr>
          <a:lstStyle/>
          <a:p>
            <a:pPr marL="628650" marR="0" lvl="0" indent="-628650"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هل أنت من أغنياء العالم أم من فقرائه؟ كيف تعرف هذا؟</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628650" marR="0" lvl="0" indent="-628650"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ما هي الأمور الكمالية أو وسائل الراحة التي يمكنك مشاركتها مع الآخرين؟ فكر في الأشياء التي تميل إلى نبذها أو عدم استخدامها بشكل أكبر.</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a:p>
            <a:pPr marL="628650" marR="0" lvl="0" indent="-628650" algn="r" defTabSz="914400" rtl="1" eaLnBrk="0" fontAlgn="base" latinLnBrk="0" hangingPunct="0">
              <a:lnSpc>
                <a:spcPct val="100000"/>
              </a:lnSpc>
              <a:spcBef>
                <a:spcPct val="0"/>
              </a:spcBef>
              <a:spcAft>
                <a:spcPct val="0"/>
              </a:spcAft>
              <a:buClrTx/>
              <a:buSzTx/>
              <a:buFont typeface="Arial" charset="0"/>
              <a:buAutoNum type="arabicPeriod"/>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rPr>
              <a:t>ماذا يجب أن تفعل بكلمات يعقوب القاسية؟</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Arial" panose="020B0604020202020204" pitchFamily="34" charset="0"/>
            </a:endParaRPr>
          </a:p>
        </p:txBody>
      </p:sp>
    </p:spTree>
    <p:extLst>
      <p:ext uri="{BB962C8B-B14F-4D97-AF65-F5344CB8AC3E}">
        <p14:creationId xmlns:p14="http://schemas.microsoft.com/office/powerpoint/2010/main" val="30989966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9221">
                                            <p:bg/>
                                          </p:spTgt>
                                        </p:tgtEl>
                                        <p:attrNameLst>
                                          <p:attrName>style.visibility</p:attrName>
                                        </p:attrNameLst>
                                      </p:cBhvr>
                                      <p:to>
                                        <p:strVal val="visible"/>
                                      </p:to>
                                    </p:set>
                                    <p:animEffect transition="in" filter="wipe(down)">
                                      <p:cBhvr>
                                        <p:cTn id="7" dur="580">
                                          <p:stCondLst>
                                            <p:cond delay="0"/>
                                          </p:stCondLst>
                                        </p:cTn>
                                        <p:tgtEl>
                                          <p:spTgt spid="649221">
                                            <p:bg/>
                                          </p:spTgt>
                                        </p:tgtEl>
                                      </p:cBhvr>
                                    </p:animEffect>
                                    <p:anim calcmode="lin" valueType="num">
                                      <p:cBhvr>
                                        <p:cTn id="8" dur="1822" tmFilter="0,0; 0.14,0.36; 0.43,0.73; 0.71,0.91; 1.0,1.0">
                                          <p:stCondLst>
                                            <p:cond delay="0"/>
                                          </p:stCondLst>
                                        </p:cTn>
                                        <p:tgtEl>
                                          <p:spTgt spid="64922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922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922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922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922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9221">
                                            <p:bg/>
                                          </p:spTgt>
                                        </p:tgtEl>
                                      </p:cBhvr>
                                      <p:to x="100000" y="60000"/>
                                    </p:animScale>
                                    <p:animScale>
                                      <p:cBhvr>
                                        <p:cTn id="14" dur="166" decel="50000">
                                          <p:stCondLst>
                                            <p:cond delay="676"/>
                                          </p:stCondLst>
                                        </p:cTn>
                                        <p:tgtEl>
                                          <p:spTgt spid="649221">
                                            <p:bg/>
                                          </p:spTgt>
                                        </p:tgtEl>
                                      </p:cBhvr>
                                      <p:to x="100000" y="100000"/>
                                    </p:animScale>
                                    <p:animScale>
                                      <p:cBhvr>
                                        <p:cTn id="15" dur="26">
                                          <p:stCondLst>
                                            <p:cond delay="1312"/>
                                          </p:stCondLst>
                                        </p:cTn>
                                        <p:tgtEl>
                                          <p:spTgt spid="649221">
                                            <p:bg/>
                                          </p:spTgt>
                                        </p:tgtEl>
                                      </p:cBhvr>
                                      <p:to x="100000" y="80000"/>
                                    </p:animScale>
                                    <p:animScale>
                                      <p:cBhvr>
                                        <p:cTn id="16" dur="166" decel="50000">
                                          <p:stCondLst>
                                            <p:cond delay="1338"/>
                                          </p:stCondLst>
                                        </p:cTn>
                                        <p:tgtEl>
                                          <p:spTgt spid="649221">
                                            <p:bg/>
                                          </p:spTgt>
                                        </p:tgtEl>
                                      </p:cBhvr>
                                      <p:to x="100000" y="100000"/>
                                    </p:animScale>
                                    <p:animScale>
                                      <p:cBhvr>
                                        <p:cTn id="17" dur="26">
                                          <p:stCondLst>
                                            <p:cond delay="1642"/>
                                          </p:stCondLst>
                                        </p:cTn>
                                        <p:tgtEl>
                                          <p:spTgt spid="649221">
                                            <p:bg/>
                                          </p:spTgt>
                                        </p:tgtEl>
                                      </p:cBhvr>
                                      <p:to x="100000" y="90000"/>
                                    </p:animScale>
                                    <p:animScale>
                                      <p:cBhvr>
                                        <p:cTn id="18" dur="166" decel="50000">
                                          <p:stCondLst>
                                            <p:cond delay="1668"/>
                                          </p:stCondLst>
                                        </p:cTn>
                                        <p:tgtEl>
                                          <p:spTgt spid="649221">
                                            <p:bg/>
                                          </p:spTgt>
                                        </p:tgtEl>
                                      </p:cBhvr>
                                      <p:to x="100000" y="100000"/>
                                    </p:animScale>
                                    <p:animScale>
                                      <p:cBhvr>
                                        <p:cTn id="19" dur="26">
                                          <p:stCondLst>
                                            <p:cond delay="1808"/>
                                          </p:stCondLst>
                                        </p:cTn>
                                        <p:tgtEl>
                                          <p:spTgt spid="649221">
                                            <p:bg/>
                                          </p:spTgt>
                                        </p:tgtEl>
                                      </p:cBhvr>
                                      <p:to x="100000" y="95000"/>
                                    </p:animScale>
                                    <p:animScale>
                                      <p:cBhvr>
                                        <p:cTn id="20" dur="166" decel="50000">
                                          <p:stCondLst>
                                            <p:cond delay="1834"/>
                                          </p:stCondLst>
                                        </p:cTn>
                                        <p:tgtEl>
                                          <p:spTgt spid="649221">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9221">
                                            <p:txEl>
                                              <p:pRg st="0" end="0"/>
                                            </p:txEl>
                                          </p:spTgt>
                                        </p:tgtEl>
                                        <p:attrNameLst>
                                          <p:attrName>style.visibility</p:attrName>
                                        </p:attrNameLst>
                                      </p:cBhvr>
                                      <p:to>
                                        <p:strVal val="visible"/>
                                      </p:to>
                                    </p:set>
                                    <p:animEffect transition="in" filter="wipe(down)">
                                      <p:cBhvr>
                                        <p:cTn id="25" dur="580">
                                          <p:stCondLst>
                                            <p:cond delay="0"/>
                                          </p:stCondLst>
                                        </p:cTn>
                                        <p:tgtEl>
                                          <p:spTgt spid="649221">
                                            <p:txEl>
                                              <p:pRg st="0" end="0"/>
                                            </p:txEl>
                                          </p:spTgt>
                                        </p:tgtEl>
                                      </p:cBhvr>
                                    </p:animEffect>
                                    <p:anim calcmode="lin" valueType="num">
                                      <p:cBhvr>
                                        <p:cTn id="26" dur="1822" tmFilter="0,0; 0.14,0.36; 0.43,0.73; 0.71,0.91; 1.0,1.0">
                                          <p:stCondLst>
                                            <p:cond delay="0"/>
                                          </p:stCondLst>
                                        </p:cTn>
                                        <p:tgtEl>
                                          <p:spTgt spid="64922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922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922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922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922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9221">
                                            <p:txEl>
                                              <p:pRg st="0" end="0"/>
                                            </p:txEl>
                                          </p:spTgt>
                                        </p:tgtEl>
                                      </p:cBhvr>
                                      <p:to x="100000" y="60000"/>
                                    </p:animScale>
                                    <p:animScale>
                                      <p:cBhvr>
                                        <p:cTn id="32" dur="166" decel="50000">
                                          <p:stCondLst>
                                            <p:cond delay="676"/>
                                          </p:stCondLst>
                                        </p:cTn>
                                        <p:tgtEl>
                                          <p:spTgt spid="649221">
                                            <p:txEl>
                                              <p:pRg st="0" end="0"/>
                                            </p:txEl>
                                          </p:spTgt>
                                        </p:tgtEl>
                                      </p:cBhvr>
                                      <p:to x="100000" y="100000"/>
                                    </p:animScale>
                                    <p:animScale>
                                      <p:cBhvr>
                                        <p:cTn id="33" dur="26">
                                          <p:stCondLst>
                                            <p:cond delay="1312"/>
                                          </p:stCondLst>
                                        </p:cTn>
                                        <p:tgtEl>
                                          <p:spTgt spid="649221">
                                            <p:txEl>
                                              <p:pRg st="0" end="0"/>
                                            </p:txEl>
                                          </p:spTgt>
                                        </p:tgtEl>
                                      </p:cBhvr>
                                      <p:to x="100000" y="80000"/>
                                    </p:animScale>
                                    <p:animScale>
                                      <p:cBhvr>
                                        <p:cTn id="34" dur="166" decel="50000">
                                          <p:stCondLst>
                                            <p:cond delay="1338"/>
                                          </p:stCondLst>
                                        </p:cTn>
                                        <p:tgtEl>
                                          <p:spTgt spid="649221">
                                            <p:txEl>
                                              <p:pRg st="0" end="0"/>
                                            </p:txEl>
                                          </p:spTgt>
                                        </p:tgtEl>
                                      </p:cBhvr>
                                      <p:to x="100000" y="100000"/>
                                    </p:animScale>
                                    <p:animScale>
                                      <p:cBhvr>
                                        <p:cTn id="35" dur="26">
                                          <p:stCondLst>
                                            <p:cond delay="1642"/>
                                          </p:stCondLst>
                                        </p:cTn>
                                        <p:tgtEl>
                                          <p:spTgt spid="649221">
                                            <p:txEl>
                                              <p:pRg st="0" end="0"/>
                                            </p:txEl>
                                          </p:spTgt>
                                        </p:tgtEl>
                                      </p:cBhvr>
                                      <p:to x="100000" y="90000"/>
                                    </p:animScale>
                                    <p:animScale>
                                      <p:cBhvr>
                                        <p:cTn id="36" dur="166" decel="50000">
                                          <p:stCondLst>
                                            <p:cond delay="1668"/>
                                          </p:stCondLst>
                                        </p:cTn>
                                        <p:tgtEl>
                                          <p:spTgt spid="649221">
                                            <p:txEl>
                                              <p:pRg st="0" end="0"/>
                                            </p:txEl>
                                          </p:spTgt>
                                        </p:tgtEl>
                                      </p:cBhvr>
                                      <p:to x="100000" y="100000"/>
                                    </p:animScale>
                                    <p:animScale>
                                      <p:cBhvr>
                                        <p:cTn id="37" dur="26">
                                          <p:stCondLst>
                                            <p:cond delay="1808"/>
                                          </p:stCondLst>
                                        </p:cTn>
                                        <p:tgtEl>
                                          <p:spTgt spid="649221">
                                            <p:txEl>
                                              <p:pRg st="0" end="0"/>
                                            </p:txEl>
                                          </p:spTgt>
                                        </p:tgtEl>
                                      </p:cBhvr>
                                      <p:to x="100000" y="95000"/>
                                    </p:animScale>
                                    <p:animScale>
                                      <p:cBhvr>
                                        <p:cTn id="38" dur="166" decel="50000">
                                          <p:stCondLst>
                                            <p:cond delay="1834"/>
                                          </p:stCondLst>
                                        </p:cTn>
                                        <p:tgtEl>
                                          <p:spTgt spid="649221">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49221">
                                            <p:txEl>
                                              <p:pRg st="1" end="1"/>
                                            </p:txEl>
                                          </p:spTgt>
                                        </p:tgtEl>
                                        <p:attrNameLst>
                                          <p:attrName>style.visibility</p:attrName>
                                        </p:attrNameLst>
                                      </p:cBhvr>
                                      <p:to>
                                        <p:strVal val="visible"/>
                                      </p:to>
                                    </p:set>
                                    <p:animEffect transition="in" filter="wipe(down)">
                                      <p:cBhvr>
                                        <p:cTn id="43" dur="580">
                                          <p:stCondLst>
                                            <p:cond delay="0"/>
                                          </p:stCondLst>
                                        </p:cTn>
                                        <p:tgtEl>
                                          <p:spTgt spid="649221">
                                            <p:txEl>
                                              <p:pRg st="1" end="1"/>
                                            </p:txEl>
                                          </p:spTgt>
                                        </p:tgtEl>
                                      </p:cBhvr>
                                    </p:animEffect>
                                    <p:anim calcmode="lin" valueType="num">
                                      <p:cBhvr>
                                        <p:cTn id="44" dur="1822" tmFilter="0,0; 0.14,0.36; 0.43,0.73; 0.71,0.91; 1.0,1.0">
                                          <p:stCondLst>
                                            <p:cond delay="0"/>
                                          </p:stCondLst>
                                        </p:cTn>
                                        <p:tgtEl>
                                          <p:spTgt spid="649221">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9221">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9221">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9221">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9221">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49221">
                                            <p:txEl>
                                              <p:pRg st="1" end="1"/>
                                            </p:txEl>
                                          </p:spTgt>
                                        </p:tgtEl>
                                      </p:cBhvr>
                                      <p:to x="100000" y="60000"/>
                                    </p:animScale>
                                    <p:animScale>
                                      <p:cBhvr>
                                        <p:cTn id="50" dur="166" decel="50000">
                                          <p:stCondLst>
                                            <p:cond delay="676"/>
                                          </p:stCondLst>
                                        </p:cTn>
                                        <p:tgtEl>
                                          <p:spTgt spid="649221">
                                            <p:txEl>
                                              <p:pRg st="1" end="1"/>
                                            </p:txEl>
                                          </p:spTgt>
                                        </p:tgtEl>
                                      </p:cBhvr>
                                      <p:to x="100000" y="100000"/>
                                    </p:animScale>
                                    <p:animScale>
                                      <p:cBhvr>
                                        <p:cTn id="51" dur="26">
                                          <p:stCondLst>
                                            <p:cond delay="1312"/>
                                          </p:stCondLst>
                                        </p:cTn>
                                        <p:tgtEl>
                                          <p:spTgt spid="649221">
                                            <p:txEl>
                                              <p:pRg st="1" end="1"/>
                                            </p:txEl>
                                          </p:spTgt>
                                        </p:tgtEl>
                                      </p:cBhvr>
                                      <p:to x="100000" y="80000"/>
                                    </p:animScale>
                                    <p:animScale>
                                      <p:cBhvr>
                                        <p:cTn id="52" dur="166" decel="50000">
                                          <p:stCondLst>
                                            <p:cond delay="1338"/>
                                          </p:stCondLst>
                                        </p:cTn>
                                        <p:tgtEl>
                                          <p:spTgt spid="649221">
                                            <p:txEl>
                                              <p:pRg st="1" end="1"/>
                                            </p:txEl>
                                          </p:spTgt>
                                        </p:tgtEl>
                                      </p:cBhvr>
                                      <p:to x="100000" y="100000"/>
                                    </p:animScale>
                                    <p:animScale>
                                      <p:cBhvr>
                                        <p:cTn id="53" dur="26">
                                          <p:stCondLst>
                                            <p:cond delay="1642"/>
                                          </p:stCondLst>
                                        </p:cTn>
                                        <p:tgtEl>
                                          <p:spTgt spid="649221">
                                            <p:txEl>
                                              <p:pRg st="1" end="1"/>
                                            </p:txEl>
                                          </p:spTgt>
                                        </p:tgtEl>
                                      </p:cBhvr>
                                      <p:to x="100000" y="90000"/>
                                    </p:animScale>
                                    <p:animScale>
                                      <p:cBhvr>
                                        <p:cTn id="54" dur="166" decel="50000">
                                          <p:stCondLst>
                                            <p:cond delay="1668"/>
                                          </p:stCondLst>
                                        </p:cTn>
                                        <p:tgtEl>
                                          <p:spTgt spid="649221">
                                            <p:txEl>
                                              <p:pRg st="1" end="1"/>
                                            </p:txEl>
                                          </p:spTgt>
                                        </p:tgtEl>
                                      </p:cBhvr>
                                      <p:to x="100000" y="100000"/>
                                    </p:animScale>
                                    <p:animScale>
                                      <p:cBhvr>
                                        <p:cTn id="55" dur="26">
                                          <p:stCondLst>
                                            <p:cond delay="1808"/>
                                          </p:stCondLst>
                                        </p:cTn>
                                        <p:tgtEl>
                                          <p:spTgt spid="649221">
                                            <p:txEl>
                                              <p:pRg st="1" end="1"/>
                                            </p:txEl>
                                          </p:spTgt>
                                        </p:tgtEl>
                                      </p:cBhvr>
                                      <p:to x="100000" y="95000"/>
                                    </p:animScale>
                                    <p:animScale>
                                      <p:cBhvr>
                                        <p:cTn id="56" dur="166" decel="50000">
                                          <p:stCondLst>
                                            <p:cond delay="1834"/>
                                          </p:stCondLst>
                                        </p:cTn>
                                        <p:tgtEl>
                                          <p:spTgt spid="649221">
                                            <p:txEl>
                                              <p:pRg st="1" end="1"/>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49221">
                                            <p:txEl>
                                              <p:pRg st="2" end="2"/>
                                            </p:txEl>
                                          </p:spTgt>
                                        </p:tgtEl>
                                        <p:attrNameLst>
                                          <p:attrName>style.visibility</p:attrName>
                                        </p:attrNameLst>
                                      </p:cBhvr>
                                      <p:to>
                                        <p:strVal val="visible"/>
                                      </p:to>
                                    </p:set>
                                    <p:animEffect transition="in" filter="wipe(down)">
                                      <p:cBhvr>
                                        <p:cTn id="61" dur="580">
                                          <p:stCondLst>
                                            <p:cond delay="0"/>
                                          </p:stCondLst>
                                        </p:cTn>
                                        <p:tgtEl>
                                          <p:spTgt spid="649221">
                                            <p:txEl>
                                              <p:pRg st="2" end="2"/>
                                            </p:txEl>
                                          </p:spTgt>
                                        </p:tgtEl>
                                      </p:cBhvr>
                                    </p:animEffect>
                                    <p:anim calcmode="lin" valueType="num">
                                      <p:cBhvr>
                                        <p:cTn id="62" dur="1822" tmFilter="0,0; 0.14,0.36; 0.43,0.73; 0.71,0.91; 1.0,1.0">
                                          <p:stCondLst>
                                            <p:cond delay="0"/>
                                          </p:stCondLst>
                                        </p:cTn>
                                        <p:tgtEl>
                                          <p:spTgt spid="649221">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49221">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49221">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49221">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49221">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49221">
                                            <p:txEl>
                                              <p:pRg st="2" end="2"/>
                                            </p:txEl>
                                          </p:spTgt>
                                        </p:tgtEl>
                                      </p:cBhvr>
                                      <p:to x="100000" y="60000"/>
                                    </p:animScale>
                                    <p:animScale>
                                      <p:cBhvr>
                                        <p:cTn id="68" dur="166" decel="50000">
                                          <p:stCondLst>
                                            <p:cond delay="676"/>
                                          </p:stCondLst>
                                        </p:cTn>
                                        <p:tgtEl>
                                          <p:spTgt spid="649221">
                                            <p:txEl>
                                              <p:pRg st="2" end="2"/>
                                            </p:txEl>
                                          </p:spTgt>
                                        </p:tgtEl>
                                      </p:cBhvr>
                                      <p:to x="100000" y="100000"/>
                                    </p:animScale>
                                    <p:animScale>
                                      <p:cBhvr>
                                        <p:cTn id="69" dur="26">
                                          <p:stCondLst>
                                            <p:cond delay="1312"/>
                                          </p:stCondLst>
                                        </p:cTn>
                                        <p:tgtEl>
                                          <p:spTgt spid="649221">
                                            <p:txEl>
                                              <p:pRg st="2" end="2"/>
                                            </p:txEl>
                                          </p:spTgt>
                                        </p:tgtEl>
                                      </p:cBhvr>
                                      <p:to x="100000" y="80000"/>
                                    </p:animScale>
                                    <p:animScale>
                                      <p:cBhvr>
                                        <p:cTn id="70" dur="166" decel="50000">
                                          <p:stCondLst>
                                            <p:cond delay="1338"/>
                                          </p:stCondLst>
                                        </p:cTn>
                                        <p:tgtEl>
                                          <p:spTgt spid="649221">
                                            <p:txEl>
                                              <p:pRg st="2" end="2"/>
                                            </p:txEl>
                                          </p:spTgt>
                                        </p:tgtEl>
                                      </p:cBhvr>
                                      <p:to x="100000" y="100000"/>
                                    </p:animScale>
                                    <p:animScale>
                                      <p:cBhvr>
                                        <p:cTn id="71" dur="26">
                                          <p:stCondLst>
                                            <p:cond delay="1642"/>
                                          </p:stCondLst>
                                        </p:cTn>
                                        <p:tgtEl>
                                          <p:spTgt spid="649221">
                                            <p:txEl>
                                              <p:pRg st="2" end="2"/>
                                            </p:txEl>
                                          </p:spTgt>
                                        </p:tgtEl>
                                      </p:cBhvr>
                                      <p:to x="100000" y="90000"/>
                                    </p:animScale>
                                    <p:animScale>
                                      <p:cBhvr>
                                        <p:cTn id="72" dur="166" decel="50000">
                                          <p:stCondLst>
                                            <p:cond delay="1668"/>
                                          </p:stCondLst>
                                        </p:cTn>
                                        <p:tgtEl>
                                          <p:spTgt spid="649221">
                                            <p:txEl>
                                              <p:pRg st="2" end="2"/>
                                            </p:txEl>
                                          </p:spTgt>
                                        </p:tgtEl>
                                      </p:cBhvr>
                                      <p:to x="100000" y="100000"/>
                                    </p:animScale>
                                    <p:animScale>
                                      <p:cBhvr>
                                        <p:cTn id="73" dur="26">
                                          <p:stCondLst>
                                            <p:cond delay="1808"/>
                                          </p:stCondLst>
                                        </p:cTn>
                                        <p:tgtEl>
                                          <p:spTgt spid="649221">
                                            <p:txEl>
                                              <p:pRg st="2" end="2"/>
                                            </p:txEl>
                                          </p:spTgt>
                                        </p:tgtEl>
                                      </p:cBhvr>
                                      <p:to x="100000" y="95000"/>
                                    </p:animScale>
                                    <p:animScale>
                                      <p:cBhvr>
                                        <p:cTn id="74" dur="166" decel="50000">
                                          <p:stCondLst>
                                            <p:cond delay="1834"/>
                                          </p:stCondLst>
                                        </p:cTn>
                                        <p:tgtEl>
                                          <p:spTgt spid="6492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uiExpand="1" build="p"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6" name="Rectangle 2"/>
          <p:cNvSpPr>
            <a:spLocks noGrp="1" noChangeArrowheads="1"/>
          </p:cNvSpPr>
          <p:nvPr>
            <p:ph type="ctrTitle"/>
          </p:nvPr>
        </p:nvSpPr>
        <p:spPr>
          <a:xfrm>
            <a:off x="2743200" y="1600200"/>
            <a:ext cx="5715000" cy="1828800"/>
          </a:xfrm>
          <a:effectLst>
            <a:outerShdw blurRad="50800" dist="25399" dir="16200000" algn="ctr" rotWithShape="0">
              <a:srgbClr val="FFFFFF">
                <a:alpha val="75000"/>
              </a:srgbClr>
            </a:outerShdw>
          </a:effectLst>
        </p:spPr>
        <p:txBody>
          <a:bodyPr/>
          <a:lstStyle/>
          <a:p>
            <a:pPr eaLnBrk="1" hangingPunct="1">
              <a:defRPr/>
            </a:pPr>
            <a:r>
              <a:rPr lang="ar-JO" sz="6000" b="1" i="0" dirty="0">
                <a:latin typeface="Arial" panose="020B0604020202020204" pitchFamily="34" charset="0"/>
                <a:ea typeface="ＭＳ Ｐゴシック" charset="0"/>
                <a:cs typeface="Arial" panose="020B0604020202020204" pitchFamily="34" charset="0"/>
              </a:rPr>
              <a:t>هل أنت مادة تبشيرية؟</a:t>
            </a:r>
            <a:endParaRPr lang="en-US" sz="6000" b="1" i="0" dirty="0">
              <a:latin typeface="Arial" panose="020B0604020202020204" pitchFamily="34" charset="0"/>
              <a:ea typeface="ＭＳ Ｐゴシック" charset="0"/>
              <a:cs typeface="Arial" panose="020B0604020202020204" pitchFamily="34" charset="0"/>
            </a:endParaRPr>
          </a:p>
        </p:txBody>
      </p:sp>
      <p:sp>
        <p:nvSpPr>
          <p:cNvPr id="733187" name="Rectangle 3"/>
          <p:cNvSpPr>
            <a:spLocks noGrp="1" noChangeArrowheads="1"/>
          </p:cNvSpPr>
          <p:nvPr>
            <p:ph type="subTitle" idx="1"/>
          </p:nvPr>
        </p:nvSpPr>
        <p:spPr>
          <a:xfrm>
            <a:off x="2133600" y="5334000"/>
            <a:ext cx="6400800" cy="1143000"/>
          </a:xfrm>
          <a:effectLst>
            <a:outerShdw blurRad="63500" dist="25399" dir="16200000" algn="ctr" rotWithShape="0">
              <a:srgbClr val="FFFFFF">
                <a:alpha val="75000"/>
              </a:srgbClr>
            </a:outerShdw>
          </a:effectLst>
        </p:spPr>
        <p:txBody>
          <a:bodyPr/>
          <a:lstStyle/>
          <a:p>
            <a:pPr eaLnBrk="1" hangingPunct="1">
              <a:defRPr/>
            </a:pPr>
            <a:r>
              <a:rPr lang="ar-JO" sz="4000" b="1" i="0" dirty="0">
                <a:latin typeface="Arial" panose="020B0604020202020204" pitchFamily="34" charset="0"/>
                <a:cs typeface="Arial" panose="020B0604020202020204" pitchFamily="34" charset="0"/>
              </a:rPr>
              <a:t>قصة من ليسلي فلاين</a:t>
            </a:r>
          </a:p>
          <a:p>
            <a:pPr eaLnBrk="1" hangingPunct="1">
              <a:defRPr/>
            </a:pPr>
            <a:r>
              <a:rPr lang="ar-JO" sz="4000" b="1" i="0" dirty="0">
                <a:latin typeface="Arial" panose="020B0604020202020204" pitchFamily="34" charset="0"/>
                <a:cs typeface="Arial" panose="020B0604020202020204" pitchFamily="34" charset="0"/>
              </a:rPr>
              <a:t>19 موهبة من الروح، 26-27</a:t>
            </a:r>
            <a:endParaRPr lang="en-US" sz="4000" b="1"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10333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dirty="0">
                <a:solidFill>
                  <a:srgbClr val="EAEAEA"/>
                </a:solidFill>
                <a:effectLst/>
                <a:ea typeface="ＭＳ Ｐゴシック" charset="0"/>
              </a:rPr>
              <a:t>طرق رؤية الإيمان</a:t>
            </a:r>
            <a:endParaRPr lang="en-US" sz="2800" dirty="0">
              <a:solidFill>
                <a:srgbClr val="EAEAEA"/>
              </a:solidFill>
              <a:effectLst/>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996918365"/>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i="0" dirty="0">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انتصارات في نهاية المطاف</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التواضع</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يتحدث</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بحكمة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تنتج</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الأعمال</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a:solidFill>
                            <a:srgbClr val="FFFFFF"/>
                          </a:solidFill>
                          <a:effectLst/>
                          <a:latin typeface="Arial" panose="020B0604020202020204" pitchFamily="34" charset="0"/>
                          <a:cs typeface="Arial" panose="020B0604020202020204" pitchFamily="34" charset="0"/>
                        </a:rPr>
                        <a:t>يتجنب المحاباة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b="1" i="0" dirty="0" err="1">
                          <a:solidFill>
                            <a:srgbClr val="FFFFFF"/>
                          </a:solidFill>
                          <a:effectLst/>
                          <a:latin typeface="Arial" panose="020B0604020202020204" pitchFamily="34" charset="0"/>
                          <a:cs typeface="Arial" panose="020B0604020202020204" pitchFamily="34" charset="0"/>
                        </a:rPr>
                        <a:t>يطيع</a:t>
                      </a:r>
                      <a:br>
                        <a:rPr lang="en-US" sz="2400" b="1" i="0" dirty="0">
                          <a:solidFill>
                            <a:srgbClr val="FFFFFF"/>
                          </a:solidFill>
                          <a:effectLst/>
                          <a:latin typeface="Arial" panose="020B0604020202020204" pitchFamily="34" charset="0"/>
                          <a:cs typeface="Arial" panose="020B0604020202020204" pitchFamily="34" charset="0"/>
                        </a:rPr>
                      </a:br>
                      <a:r>
                        <a:rPr lang="en-US" sz="2400" b="1" i="0" dirty="0">
                          <a:solidFill>
                            <a:srgbClr val="FFFFFF"/>
                          </a:solidFill>
                          <a:effectLst/>
                          <a:latin typeface="Arial" panose="020B0604020202020204" pitchFamily="34" charset="0"/>
                          <a:cs typeface="Arial" panose="020B0604020202020204" pitchFamily="34" charset="0"/>
                        </a:rPr>
                        <a:t> </a:t>
                      </a:r>
                      <a:r>
                        <a:rPr lang="en-US" sz="2400" b="1" i="0" dirty="0" err="1">
                          <a:solidFill>
                            <a:srgbClr val="FFFFFF"/>
                          </a:solidFill>
                          <a:effectLst/>
                          <a:latin typeface="Arial" panose="020B0604020202020204" pitchFamily="34" charset="0"/>
                          <a:cs typeface="Arial" panose="020B0604020202020204" pitchFamily="34" charset="0"/>
                        </a:rPr>
                        <a:t>الكلمة</a:t>
                      </a:r>
                      <a:r>
                        <a:rPr lang="en-US" sz="1100" b="1" i="0" dirty="0">
                          <a:effectLst/>
                          <a:latin typeface="Arial" panose="020B0604020202020204" pitchFamily="34" charset="0"/>
                          <a:cs typeface="Arial" panose="020B0604020202020204" pitchFamily="34" charset="0"/>
                        </a:rPr>
                        <a:t> </a:t>
                      </a:r>
                      <a:r>
                        <a:rPr lang="en-US" sz="1600" b="1" i="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b="1" i="0" dirty="0">
                          <a:solidFill>
                            <a:srgbClr val="FFFFFF"/>
                          </a:solidFill>
                          <a:effectLst/>
                          <a:latin typeface="Arial" panose="020B0604020202020204" pitchFamily="34" charset="0"/>
                          <a:cs typeface="Arial" panose="020B0604020202020204" pitchFamily="34" charset="0"/>
                        </a:rPr>
                        <a:t>يبتهج في التجارب</a:t>
                      </a:r>
                      <a:endParaRPr lang="en-US" sz="1600" b="1" i="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b="1" i="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a:t>
                      </a:r>
                      <a:r>
                        <a:rPr lang="ar-JO"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تجارب</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b="1" i="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a:t>
                      </a:r>
                      <a:r>
                        <a:rPr kumimoji="0" lang="ar-SA" altLang="zh-CN" sz="2400" b="1" i="0" u="none" strike="noStrike" cap="none" normalizeH="0" baseline="0" dirty="0" err="1">
                          <a:ln>
                            <a:noFill/>
                          </a:ln>
                          <a:solidFill>
                            <a:srgbClr val="FFFFFF"/>
                          </a:solidFill>
                          <a:effectLst/>
                          <a:latin typeface="Arial" panose="020B0604020202020204" pitchFamily="34" charset="0"/>
                          <a:ea typeface="SimSun" charset="0"/>
                          <a:cs typeface="Arial" panose="020B0604020202020204" pitchFamily="34" charset="0"/>
                        </a:rPr>
                        <a:t>م</a:t>
                      </a:r>
                      <a:endParaRPr kumimoji="0" lang="ar-SA" altLang="zh-CN" sz="2400" b="1" i="0"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٢٦٧</a:t>
            </a: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يعقوب</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
        <p:nvSpPr>
          <p:cNvPr id="7" name="Rounded Rectangle 6">
            <a:extLst>
              <a:ext uri="{FF2B5EF4-FFF2-40B4-BE49-F238E27FC236}">
                <a16:creationId xmlns:a16="http://schemas.microsoft.com/office/drawing/2014/main" id="{78D445B3-5980-7F43-8AC9-40FA15B8261E}"/>
              </a:ext>
            </a:extLst>
          </p:cNvPr>
          <p:cNvSpPr/>
          <p:nvPr/>
        </p:nvSpPr>
        <p:spPr bwMode="auto">
          <a:xfrm>
            <a:off x="42864" y="1337436"/>
            <a:ext cx="1157286" cy="3603811"/>
          </a:xfrm>
          <a:prstGeom prst="roundRect">
            <a:avLst>
              <a:gd name="adj" fmla="val 0"/>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40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980413" y="609600"/>
            <a:ext cx="4635630" cy="1371600"/>
          </a:xfrm>
          <a:effectLst/>
        </p:spPr>
        <p:txBody>
          <a:bodyPr/>
          <a:lstStyle/>
          <a:p>
            <a:pPr eaLnBrk="1" hangingPunct="1">
              <a:defRPr/>
            </a:pPr>
            <a:r>
              <a:rPr lang="ar-JO" b="1" i="0"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JO" b="1" i="0"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JO" b="1" i="0"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i="0"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1459" name="Rectangle 3"/>
          <p:cNvSpPr>
            <a:spLocks noGrp="1" noChangeArrowheads="1"/>
          </p:cNvSpPr>
          <p:nvPr>
            <p:ph type="body" idx="1"/>
          </p:nvPr>
        </p:nvSpPr>
        <p:spPr>
          <a:xfrm>
            <a:off x="192438" y="2819400"/>
            <a:ext cx="8951562" cy="3733800"/>
          </a:xfrm>
          <a:effectLst/>
        </p:spPr>
        <p:txBody>
          <a:bodyPr/>
          <a:lstStyle/>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بالإحباط عند استخدام كمبيوتر بطيء</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لا يستجيب الله لصلواتي، أتخلى عن الصلاة لأجل هذا الطلب</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في متجر البقالة لا زلت استخدم المسرب السريع عندما يكون لدي أكثر من 6 أغراض</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أأقف قريباً قدر الإمكان لأكون الأول بالقرب من أبواب المصاعد وقطارات مترو الانفاق والحافلات وما إلى ذلك</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pic>
        <p:nvPicPr>
          <p:cNvPr id="7260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5017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1459">
                                            <p:txEl>
                                              <p:pRg st="0" end="0"/>
                                            </p:txEl>
                                          </p:spTgt>
                                        </p:tgtEl>
                                        <p:attrNameLst>
                                          <p:attrName>style.visibility</p:attrName>
                                        </p:attrNameLst>
                                      </p:cBhvr>
                                      <p:to>
                                        <p:strVal val="visible"/>
                                      </p:to>
                                    </p:set>
                                    <p:anim calcmode="lin" valueType="num">
                                      <p:cBhvr>
                                        <p:cTn id="7" dur="1000" fill="hold"/>
                                        <p:tgtEl>
                                          <p:spTgt spid="11714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14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14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14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1459">
                                            <p:txEl>
                                              <p:pRg st="1" end="1"/>
                                            </p:txEl>
                                          </p:spTgt>
                                        </p:tgtEl>
                                        <p:attrNameLst>
                                          <p:attrName>style.visibility</p:attrName>
                                        </p:attrNameLst>
                                      </p:cBhvr>
                                      <p:to>
                                        <p:strVal val="visible"/>
                                      </p:to>
                                    </p:set>
                                    <p:anim calcmode="lin" valueType="num">
                                      <p:cBhvr>
                                        <p:cTn id="15" dur="1000" fill="hold"/>
                                        <p:tgtEl>
                                          <p:spTgt spid="11714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14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1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1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1459">
                                            <p:txEl>
                                              <p:pRg st="2" end="2"/>
                                            </p:txEl>
                                          </p:spTgt>
                                        </p:tgtEl>
                                        <p:attrNameLst>
                                          <p:attrName>style.visibility</p:attrName>
                                        </p:attrNameLst>
                                      </p:cBhvr>
                                      <p:to>
                                        <p:strVal val="visible"/>
                                      </p:to>
                                    </p:set>
                                    <p:anim calcmode="lin" valueType="num">
                                      <p:cBhvr>
                                        <p:cTn id="23" dur="1000" fill="hold"/>
                                        <p:tgtEl>
                                          <p:spTgt spid="11714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14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1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1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1459">
                                            <p:txEl>
                                              <p:pRg st="3" end="3"/>
                                            </p:txEl>
                                          </p:spTgt>
                                        </p:tgtEl>
                                        <p:attrNameLst>
                                          <p:attrName>style.visibility</p:attrName>
                                        </p:attrNameLst>
                                      </p:cBhvr>
                                      <p:to>
                                        <p:strVal val="visible"/>
                                      </p:to>
                                    </p:set>
                                    <p:anim calcmode="lin" valueType="num">
                                      <p:cBhvr>
                                        <p:cTn id="31" dur="1000" fill="hold"/>
                                        <p:tgtEl>
                                          <p:spTgt spid="11714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14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1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1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5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4038600" y="609600"/>
            <a:ext cx="4419600" cy="1371600"/>
          </a:xfrm>
          <a:effectLst/>
        </p:spPr>
        <p:txBody>
          <a:bodyPr/>
          <a:lstStyle/>
          <a:p>
            <a:pPr eaLnBrk="1" hangingPunct="1">
              <a:defRPr/>
            </a:pPr>
            <a:r>
              <a:rPr lang="ar-SA" b="1" i="0" dirty="0">
                <a:effectLst>
                  <a:outerShdw blurRad="50800" dist="88900" dir="2700000" algn="tl" rotWithShape="0">
                    <a:srgbClr val="000000"/>
                  </a:outerShdw>
                </a:effectLst>
                <a:latin typeface="Arial" panose="020B0604020202020204" pitchFamily="34" charset="0"/>
                <a:cs typeface="Arial" panose="020B0604020202020204" pitchFamily="34" charset="0"/>
              </a:rPr>
              <a:t>ما مدى</a:t>
            </a:r>
            <a:br>
              <a:rPr lang="ar-SA" b="1" i="0" dirty="0">
                <a:effectLst>
                  <a:outerShdw blurRad="50800" dist="88900" dir="2700000" algn="tl" rotWithShape="0">
                    <a:srgbClr val="000000"/>
                  </a:outerShdw>
                </a:effectLst>
                <a:latin typeface="Arial" panose="020B0604020202020204" pitchFamily="34" charset="0"/>
                <a:cs typeface="Arial" panose="020B0604020202020204" pitchFamily="34" charset="0"/>
              </a:rPr>
            </a:br>
            <a:r>
              <a:rPr lang="ar-SA" b="1" i="0" dirty="0">
                <a:effectLst>
                  <a:outerShdw blurRad="50800" dist="88900" dir="2700000" algn="tl" rotWithShape="0">
                    <a:srgbClr val="000000"/>
                  </a:outerShdw>
                </a:effectLst>
                <a:latin typeface="Arial" panose="020B0604020202020204" pitchFamily="34" charset="0"/>
                <a:cs typeface="Arial" panose="020B0604020202020204" pitchFamily="34" charset="0"/>
              </a:rPr>
              <a:t>صبركَ؟</a:t>
            </a:r>
            <a:endParaRPr lang="en-US" b="1" i="0"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1174531" name="Rectangle 3"/>
          <p:cNvSpPr>
            <a:spLocks noGrp="1" noChangeArrowheads="1"/>
          </p:cNvSpPr>
          <p:nvPr>
            <p:ph type="body" idx="1"/>
          </p:nvPr>
        </p:nvSpPr>
        <p:spPr>
          <a:xfrm>
            <a:off x="304800" y="2819400"/>
            <a:ext cx="8534400" cy="3733800"/>
          </a:xfrm>
          <a:effectLst/>
        </p:spPr>
        <p:txBody>
          <a:bodyPr/>
          <a:lstStyle/>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أتوقع الرد على رسائل البريد الألكتروني في غضون 24 ساعة</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عندما أتصل بشخص ما، أقوم بإغلاق الهاتف بعد ثلاث رنّات </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بالغضب عندما يقطع أحدهم طريقي (أثناء القيادة، أو في سيارة الأجرة، أو المشي)</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rtl="1" eaLnBrk="1" hangingPunct="1">
              <a:lnSpc>
                <a:spcPct val="90000"/>
              </a:lnSpc>
              <a:buFont typeface="Wingdings" charset="2"/>
              <a:buChar char=""/>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أشعر بالإنزعاج عندما أكون مجبراً على أخذ اختبار للتقييم الذاتي (كهذا الاختبار)</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pic>
        <p:nvPicPr>
          <p:cNvPr id="72806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78662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4531">
                                            <p:txEl>
                                              <p:pRg st="0" end="0"/>
                                            </p:txEl>
                                          </p:spTgt>
                                        </p:tgtEl>
                                        <p:attrNameLst>
                                          <p:attrName>style.visibility</p:attrName>
                                        </p:attrNameLst>
                                      </p:cBhvr>
                                      <p:to>
                                        <p:strVal val="visible"/>
                                      </p:to>
                                    </p:set>
                                    <p:anim calcmode="lin" valueType="num">
                                      <p:cBhvr>
                                        <p:cTn id="7" dur="1000" fill="hold"/>
                                        <p:tgtEl>
                                          <p:spTgt spid="1174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4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4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45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4531">
                                            <p:txEl>
                                              <p:pRg st="1" end="1"/>
                                            </p:txEl>
                                          </p:spTgt>
                                        </p:tgtEl>
                                        <p:attrNameLst>
                                          <p:attrName>style.visibility</p:attrName>
                                        </p:attrNameLst>
                                      </p:cBhvr>
                                      <p:to>
                                        <p:strVal val="visible"/>
                                      </p:to>
                                    </p:set>
                                    <p:anim calcmode="lin" valueType="num">
                                      <p:cBhvr>
                                        <p:cTn id="15" dur="1000" fill="hold"/>
                                        <p:tgtEl>
                                          <p:spTgt spid="11745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45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45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45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4531">
                                            <p:txEl>
                                              <p:pRg st="2" end="2"/>
                                            </p:txEl>
                                          </p:spTgt>
                                        </p:tgtEl>
                                        <p:attrNameLst>
                                          <p:attrName>style.visibility</p:attrName>
                                        </p:attrNameLst>
                                      </p:cBhvr>
                                      <p:to>
                                        <p:strVal val="visible"/>
                                      </p:to>
                                    </p:set>
                                    <p:anim calcmode="lin" valueType="num">
                                      <p:cBhvr>
                                        <p:cTn id="23" dur="1000" fill="hold"/>
                                        <p:tgtEl>
                                          <p:spTgt spid="11745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45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4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45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4531">
                                            <p:txEl>
                                              <p:pRg st="3" end="3"/>
                                            </p:txEl>
                                          </p:spTgt>
                                        </p:tgtEl>
                                        <p:attrNameLst>
                                          <p:attrName>style.visibility</p:attrName>
                                        </p:attrNameLst>
                                      </p:cBhvr>
                                      <p:to>
                                        <p:strVal val="visible"/>
                                      </p:to>
                                    </p:set>
                                    <p:anim calcmode="lin" valueType="num">
                                      <p:cBhvr>
                                        <p:cTn id="31" dur="1000" fill="hold"/>
                                        <p:tgtEl>
                                          <p:spTgt spid="11745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45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45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45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DB96"/>
              </a:solidFill>
              <a:ea typeface="ＭＳ Ｐゴシック"/>
              <a:cs typeface="ＭＳ Ｐゴシック"/>
            </a:endParaRPr>
          </a:p>
        </p:txBody>
      </p:sp>
      <p:sp>
        <p:nvSpPr>
          <p:cNvPr id="6" name="Footer Placeholder 4"/>
          <p:cNvSpPr>
            <a:spLocks noGrp="1"/>
          </p:cNvSpPr>
          <p:nvPr>
            <p:ph type="ftr" sz="quarter" idx="11"/>
          </p:nvPr>
        </p:nvSpPr>
        <p:spPr/>
        <p:txBody>
          <a:bodyPr/>
          <a:lstStyle/>
          <a:p>
            <a:pPr>
              <a:defRPr/>
            </a:pPr>
            <a:endParaRPr lang="en-US">
              <a:solidFill>
                <a:srgbClr val="FFDB96"/>
              </a:solidFill>
              <a:ea typeface="ＭＳ Ｐゴシック"/>
              <a:cs typeface="ＭＳ Ｐゴシック"/>
            </a:endParaRPr>
          </a:p>
        </p:txBody>
      </p:sp>
      <p:sp>
        <p:nvSpPr>
          <p:cNvPr id="1176578" name="Rectangle 2"/>
          <p:cNvSpPr>
            <a:spLocks noGrp="1" noChangeArrowheads="1"/>
          </p:cNvSpPr>
          <p:nvPr>
            <p:ph type="title"/>
          </p:nvPr>
        </p:nvSpPr>
        <p:spPr/>
        <p:txBody>
          <a:bodyPr/>
          <a:lstStyle/>
          <a:p>
            <a:pPr eaLnBrk="1" hangingPunct="1">
              <a:defRPr/>
            </a:pPr>
            <a:r>
              <a:rPr lang="en-US" dirty="0"/>
              <a:t>Singapore</a:t>
            </a:r>
            <a:r>
              <a:rPr lang="fr-FR" dirty="0"/>
              <a:t>'</a:t>
            </a:r>
            <a:r>
              <a:rPr lang="en-US" dirty="0"/>
              <a:t>s 7 Deadly Sins</a:t>
            </a:r>
          </a:p>
        </p:txBody>
      </p:sp>
      <p:pic>
        <p:nvPicPr>
          <p:cNvPr id="730116" name="Picture 5" descr="Seven Sins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0813"/>
            <a:ext cx="9144000" cy="723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6579" name="Rectangle 3"/>
          <p:cNvSpPr>
            <a:spLocks noGrp="1" noChangeArrowheads="1"/>
          </p:cNvSpPr>
          <p:nvPr>
            <p:ph type="body" idx="1"/>
          </p:nvPr>
        </p:nvSpPr>
        <p:spPr>
          <a:xfrm>
            <a:off x="2667000" y="6248400"/>
            <a:ext cx="6477000" cy="609600"/>
          </a:xfrm>
          <a:solidFill>
            <a:srgbClr val="000000"/>
          </a:solidFill>
        </p:spPr>
        <p:txBody>
          <a:bodyPr/>
          <a:lstStyle/>
          <a:p>
            <a:pPr algn="r" rtl="1" eaLnBrk="1" hangingPunct="1">
              <a:buFont typeface="Wingdings" charset="2"/>
              <a:buChar char=""/>
              <a:defRPr/>
            </a:pPr>
            <a:r>
              <a:rPr lang="ar-JO" sz="2800" b="1" dirty="0">
                <a:latin typeface="Arial" panose="020B0604020202020204" pitchFamily="34" charset="0"/>
                <a:cs typeface="Arial" panose="020B0604020202020204" pitchFamily="34" charset="0"/>
              </a:rPr>
              <a:t>أخبار الأحد، 3 نيسان 2005</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801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000" b="1" dirty="0">
              <a:solidFill>
                <a:srgbClr val="FFFFCC"/>
              </a:solidFill>
              <a:latin typeface="Arial" panose="020B0604020202020204" pitchFamily="34" charset="0"/>
              <a:ea typeface="ＭＳ Ｐゴシック" charset="0"/>
              <a:cs typeface="Arial" panose="020B0604020202020204" pitchFamily="34" charset="0"/>
            </a:endParaRPr>
          </a:p>
        </p:txBody>
      </p:sp>
      <p:sp>
        <p:nvSpPr>
          <p:cNvPr id="732162" name="Rectangle 2"/>
          <p:cNvSpPr>
            <a:spLocks noGrp="1" noChangeArrowheads="1"/>
          </p:cNvSpPr>
          <p:nvPr>
            <p:ph type="ctrTitle"/>
          </p:nvPr>
        </p:nvSpPr>
        <p:spPr>
          <a:xfrm>
            <a:off x="141012" y="152400"/>
            <a:ext cx="8817458" cy="762000"/>
          </a:xfrm>
        </p:spPr>
        <p:txBody>
          <a:bodyPr/>
          <a:lstStyle/>
          <a:p>
            <a:pPr eaLnBrk="1" hangingPunct="1"/>
            <a:r>
              <a:rPr lang="ar-JO" sz="3600" b="1" i="0" dirty="0">
                <a:latin typeface="Arial" panose="020B0604020202020204" pitchFamily="34" charset="0"/>
                <a:cs typeface="Arial" panose="020B0604020202020204" pitchFamily="34" charset="0"/>
              </a:rPr>
              <a:t>ما هي الخطية التي تترأس القائمة بحسب رأيك؟</a:t>
            </a:r>
            <a:endParaRPr lang="en-US" sz="3600" b="1" i="0" dirty="0">
              <a:latin typeface="Arial" panose="020B0604020202020204" pitchFamily="34" charset="0"/>
              <a:cs typeface="Arial" panose="020B0604020202020204" pitchFamily="34" charset="0"/>
            </a:endParaRPr>
          </a:p>
        </p:txBody>
      </p:sp>
      <p:sp>
        <p:nvSpPr>
          <p:cNvPr id="1182723" name="Rectangle 3"/>
          <p:cNvSpPr>
            <a:spLocks noGrp="1" noChangeArrowheads="1"/>
          </p:cNvSpPr>
          <p:nvPr>
            <p:ph type="subTitle" idx="1"/>
          </p:nvPr>
        </p:nvSpPr>
        <p:spPr>
          <a:xfrm>
            <a:off x="609599" y="990600"/>
            <a:ext cx="7871791" cy="5791200"/>
          </a:xfrm>
        </p:spPr>
        <p:txBody>
          <a:bodyPr/>
          <a:lstStyle/>
          <a:p>
            <a:pPr marL="339725" indent="-339725" algn="r" rtl="1" eaLnBrk="1" hangingPunct="1">
              <a:buFontTx/>
              <a:buChar char="•"/>
            </a:pPr>
            <a:r>
              <a:rPr lang="ar-JO" sz="3600" b="1" dirty="0">
                <a:latin typeface="Arial" panose="020B0604020202020204" pitchFamily="34" charset="0"/>
                <a:cs typeface="Arial" panose="020B0604020202020204" pitchFamily="34" charset="0"/>
              </a:rPr>
              <a:t>الغضب</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الحسد</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الشراهة</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الطمع</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الشهوة</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الكبرياء</a:t>
            </a:r>
            <a:endParaRPr lang="en-US" sz="3600" b="1" dirty="0">
              <a:latin typeface="Arial" panose="020B0604020202020204" pitchFamily="34" charset="0"/>
              <a:cs typeface="Arial" panose="020B0604020202020204" pitchFamily="34" charset="0"/>
            </a:endParaRPr>
          </a:p>
          <a:p>
            <a:pPr marL="339725" indent="-339725" algn="r" rtl="1" eaLnBrk="1" hangingPunct="1">
              <a:buFontTx/>
              <a:buChar char="•"/>
            </a:pPr>
            <a:r>
              <a:rPr lang="ar-JO" sz="3600" b="1" dirty="0">
                <a:latin typeface="Arial" panose="020B0604020202020204" pitchFamily="34" charset="0"/>
                <a:cs typeface="Arial" panose="020B0604020202020204" pitchFamily="34" charset="0"/>
              </a:rPr>
              <a:t>الكسل</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1818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82723">
                                            <p:txEl>
                                              <p:pRg st="0" end="0"/>
                                            </p:txEl>
                                          </p:spTgt>
                                        </p:tgtEl>
                                        <p:attrNameLst>
                                          <p:attrName>style.visibility</p:attrName>
                                        </p:attrNameLst>
                                      </p:cBhvr>
                                      <p:to>
                                        <p:strVal val="visible"/>
                                      </p:to>
                                    </p:set>
                                    <p:animEffect transition="in" filter="wipe(down)">
                                      <p:cBhvr>
                                        <p:cTn id="7" dur="500"/>
                                        <p:tgtEl>
                                          <p:spTgt spid="1182723">
                                            <p:txEl>
                                              <p:pRg st="0" end="0"/>
                                            </p:txEl>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82723">
                                            <p:txEl>
                                              <p:pRg st="1" end="1"/>
                                            </p:txEl>
                                          </p:spTgt>
                                        </p:tgtEl>
                                        <p:attrNameLst>
                                          <p:attrName>style.visibility</p:attrName>
                                        </p:attrNameLst>
                                      </p:cBhvr>
                                      <p:to>
                                        <p:strVal val="visible"/>
                                      </p:to>
                                    </p:set>
                                    <p:animEffect transition="in" filter="wipe(down)">
                                      <p:cBhvr>
                                        <p:cTn id="11" dur="500"/>
                                        <p:tgtEl>
                                          <p:spTgt spid="1182723">
                                            <p:txEl>
                                              <p:pRg st="1" end="1"/>
                                            </p:txEl>
                                          </p:spTgt>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82723">
                                            <p:txEl>
                                              <p:pRg st="2" end="2"/>
                                            </p:txEl>
                                          </p:spTgt>
                                        </p:tgtEl>
                                        <p:attrNameLst>
                                          <p:attrName>style.visibility</p:attrName>
                                        </p:attrNameLst>
                                      </p:cBhvr>
                                      <p:to>
                                        <p:strVal val="visible"/>
                                      </p:to>
                                    </p:set>
                                    <p:animEffect transition="in" filter="wipe(down)">
                                      <p:cBhvr>
                                        <p:cTn id="15" dur="500"/>
                                        <p:tgtEl>
                                          <p:spTgt spid="1182723">
                                            <p:txEl>
                                              <p:pRg st="2" end="2"/>
                                            </p:txEl>
                                          </p:spTgt>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82723">
                                            <p:txEl>
                                              <p:pRg st="3" end="3"/>
                                            </p:txEl>
                                          </p:spTgt>
                                        </p:tgtEl>
                                        <p:attrNameLst>
                                          <p:attrName>style.visibility</p:attrName>
                                        </p:attrNameLst>
                                      </p:cBhvr>
                                      <p:to>
                                        <p:strVal val="visible"/>
                                      </p:to>
                                    </p:set>
                                    <p:animEffect transition="in" filter="wipe(down)">
                                      <p:cBhvr>
                                        <p:cTn id="19" dur="500"/>
                                        <p:tgtEl>
                                          <p:spTgt spid="1182723">
                                            <p:txEl>
                                              <p:pRg st="3" end="3"/>
                                            </p:txEl>
                                          </p:spTgt>
                                        </p:tgtEl>
                                      </p:cBhvr>
                                    </p:animEffect>
                                  </p:childTnLst>
                                </p:cTn>
                              </p:par>
                            </p:childTnLst>
                          </p:cTn>
                        </p:par>
                        <p:par>
                          <p:cTn id="20" fill="hold" nodeType="afterGroup">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82723">
                                            <p:txEl>
                                              <p:pRg st="4" end="4"/>
                                            </p:txEl>
                                          </p:spTgt>
                                        </p:tgtEl>
                                        <p:attrNameLst>
                                          <p:attrName>style.visibility</p:attrName>
                                        </p:attrNameLst>
                                      </p:cBhvr>
                                      <p:to>
                                        <p:strVal val="visible"/>
                                      </p:to>
                                    </p:set>
                                    <p:animEffect transition="in" filter="wipe(down)">
                                      <p:cBhvr>
                                        <p:cTn id="23" dur="500"/>
                                        <p:tgtEl>
                                          <p:spTgt spid="1182723">
                                            <p:txEl>
                                              <p:pRg st="4" end="4"/>
                                            </p:txEl>
                                          </p:spTgt>
                                        </p:tgtEl>
                                      </p:cBhvr>
                                    </p:animEffect>
                                  </p:childTnLst>
                                </p:cTn>
                              </p:par>
                            </p:childTnLst>
                          </p:cTn>
                        </p:par>
                        <p:par>
                          <p:cTn id="24" fill="hold" nodeType="afterGroup">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82723">
                                            <p:txEl>
                                              <p:pRg st="5" end="5"/>
                                            </p:txEl>
                                          </p:spTgt>
                                        </p:tgtEl>
                                        <p:attrNameLst>
                                          <p:attrName>style.visibility</p:attrName>
                                        </p:attrNameLst>
                                      </p:cBhvr>
                                      <p:to>
                                        <p:strVal val="visible"/>
                                      </p:to>
                                    </p:set>
                                    <p:animEffect transition="in" filter="wipe(down)">
                                      <p:cBhvr>
                                        <p:cTn id="27" dur="500"/>
                                        <p:tgtEl>
                                          <p:spTgt spid="1182723">
                                            <p:txEl>
                                              <p:pRg st="5" end="5"/>
                                            </p:txEl>
                                          </p:spTgt>
                                        </p:tgtEl>
                                      </p:cBhvr>
                                    </p:animEffec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82723">
                                            <p:txEl>
                                              <p:pRg st="6" end="6"/>
                                            </p:txEl>
                                          </p:spTgt>
                                        </p:tgtEl>
                                        <p:attrNameLst>
                                          <p:attrName>style.visibility</p:attrName>
                                        </p:attrNameLst>
                                      </p:cBhvr>
                                      <p:to>
                                        <p:strVal val="visible"/>
                                      </p:to>
                                    </p:set>
                                    <p:animEffect transition="in" filter="wipe(down)">
                                      <p:cBhvr>
                                        <p:cTn id="31" dur="500"/>
                                        <p:tgtEl>
                                          <p:spTgt spid="11827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72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2"/>
          <p:cNvSpPr>
            <a:spLocks noGrp="1" noChangeArrowheads="1"/>
          </p:cNvSpPr>
          <p:nvPr>
            <p:ph type="title"/>
          </p:nvPr>
        </p:nvSpPr>
        <p:spPr/>
        <p:txBody>
          <a:bodyPr/>
          <a:lstStyle/>
          <a:p>
            <a:pPr eaLnBrk="1" hangingPunct="1"/>
            <a:r>
              <a:rPr lang="en-US" dirty="0"/>
              <a:t>Anger tops the list</a:t>
            </a:r>
          </a:p>
        </p:txBody>
      </p:sp>
      <p:sp>
        <p:nvSpPr>
          <p:cNvPr id="734210" name="Rectangle 3"/>
          <p:cNvSpPr>
            <a:spLocks noGrp="1" noChangeArrowheads="1"/>
          </p:cNvSpPr>
          <p:nvPr>
            <p:ph type="body" idx="1"/>
          </p:nvPr>
        </p:nvSpPr>
        <p:spPr/>
        <p:txBody>
          <a:bodyPr/>
          <a:lstStyle/>
          <a:p>
            <a:pPr eaLnBrk="1" hangingPunct="1"/>
            <a:endParaRPr lang="en-US" dirty="0"/>
          </a:p>
        </p:txBody>
      </p:sp>
      <p:pic>
        <p:nvPicPr>
          <p:cNvPr id="734211" name="Picture 4" descr="Seven Sins Ord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400000">
            <a:off x="1339850" y="-1339850"/>
            <a:ext cx="6464300" cy="914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2736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1600" b="1" dirty="0">
              <a:solidFill>
                <a:srgbClr val="FFFFCC"/>
              </a:solidFill>
              <a:latin typeface="Arial" panose="020B0604020202020204" pitchFamily="34" charset="0"/>
              <a:ea typeface="ＭＳ Ｐゴシック" charset="0"/>
              <a:cs typeface="Arial" panose="020B0604020202020204" pitchFamily="34" charset="0"/>
            </a:endParaRPr>
          </a:p>
        </p:txBody>
      </p:sp>
      <p:sp>
        <p:nvSpPr>
          <p:cNvPr id="736258" name="Rectangle 3"/>
          <p:cNvSpPr>
            <a:spLocks noGrp="1" noChangeArrowheads="1"/>
          </p:cNvSpPr>
          <p:nvPr>
            <p:ph type="ctrTitle"/>
          </p:nvPr>
        </p:nvSpPr>
        <p:spPr>
          <a:xfrm>
            <a:off x="228600" y="152400"/>
            <a:ext cx="8915400" cy="762000"/>
          </a:xfrm>
        </p:spPr>
        <p:txBody>
          <a:bodyPr/>
          <a:lstStyle/>
          <a:p>
            <a:pPr eaLnBrk="1" hangingPunct="1"/>
            <a:r>
              <a:rPr lang="ar-JO" sz="3600" b="1" i="0" dirty="0">
                <a:latin typeface="Arial" panose="020B0604020202020204" pitchFamily="34" charset="0"/>
                <a:cs typeface="Arial" panose="020B0604020202020204" pitchFamily="34" charset="0"/>
              </a:rPr>
              <a:t>ما هي الخطية التي تترأس القائمة بحسب رأيك؟</a:t>
            </a:r>
            <a:endParaRPr lang="en-US" sz="3600" b="1" i="0" dirty="0">
              <a:latin typeface="Arial" panose="020B0604020202020204" pitchFamily="34" charset="0"/>
              <a:cs typeface="Arial" panose="020B0604020202020204" pitchFamily="34" charset="0"/>
            </a:endParaRPr>
          </a:p>
        </p:txBody>
      </p:sp>
      <p:sp>
        <p:nvSpPr>
          <p:cNvPr id="1185796" name="Rectangle 4"/>
          <p:cNvSpPr>
            <a:spLocks noGrp="1" noChangeArrowheads="1"/>
          </p:cNvSpPr>
          <p:nvPr>
            <p:ph type="subTitle" idx="1"/>
          </p:nvPr>
        </p:nvSpPr>
        <p:spPr>
          <a:xfrm>
            <a:off x="609600" y="990600"/>
            <a:ext cx="2819400" cy="5791200"/>
          </a:xfrm>
        </p:spPr>
        <p:txBody>
          <a:bodyPr/>
          <a:lstStyle/>
          <a:p>
            <a:pPr marL="339725" indent="-339725" algn="r" rtl="1" eaLnBrk="1" hangingPunct="1">
              <a:buFontTx/>
              <a:buChar char="•"/>
            </a:pPr>
            <a:r>
              <a:rPr lang="ar-JO" sz="2800" b="1" dirty="0">
                <a:latin typeface="Arial" panose="020B0604020202020204" pitchFamily="34" charset="0"/>
                <a:cs typeface="Arial" panose="020B0604020202020204" pitchFamily="34" charset="0"/>
              </a:rPr>
              <a:t>الغضب</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الحسد</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الشراهة</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الطمع</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الشهوة</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الكبرياء</a:t>
            </a:r>
          </a:p>
          <a:p>
            <a:pPr marL="339725" indent="-339725" algn="r" rtl="1" eaLnBrk="1" hangingPunct="1">
              <a:buFontTx/>
              <a:buChar char="•"/>
            </a:pPr>
            <a:r>
              <a:rPr lang="ar-JO" sz="2800" b="1" dirty="0">
                <a:latin typeface="Arial" panose="020B0604020202020204" pitchFamily="34" charset="0"/>
                <a:cs typeface="Arial" panose="020B0604020202020204" pitchFamily="34" charset="0"/>
              </a:rPr>
              <a:t>الكسل</a:t>
            </a:r>
          </a:p>
        </p:txBody>
      </p:sp>
      <p:sp>
        <p:nvSpPr>
          <p:cNvPr id="1185797" name="Rectangle 5"/>
          <p:cNvSpPr>
            <a:spLocks noChangeArrowheads="1"/>
          </p:cNvSpPr>
          <p:nvPr/>
        </p:nvSpPr>
        <p:spPr bwMode="auto">
          <a:xfrm>
            <a:off x="4876800" y="914400"/>
            <a:ext cx="2819400"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الغضب (88%)</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الكسل (69%)</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الحسد (60%)</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الشراهة</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الطمع</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الكبرياء</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الشهوة</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الزنا</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القسوة</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a:p>
            <a:pPr marL="339725" indent="-339725" algn="r" defTabSz="914400" rtl="1" fontAlgn="base">
              <a:spcBef>
                <a:spcPct val="20000"/>
              </a:spcBef>
              <a:spcAft>
                <a:spcPct val="0"/>
              </a:spcAft>
              <a:buClr>
                <a:srgbClr val="FFCC66"/>
              </a:buClr>
              <a:buFontTx/>
              <a:buChar char="•"/>
            </a:pPr>
            <a:r>
              <a:rPr lang="ar-JO" sz="2800" b="1" dirty="0">
                <a:solidFill>
                  <a:srgbClr val="FFFFCC"/>
                </a:solidFill>
                <a:latin typeface="Arial" panose="020B0604020202020204" pitchFamily="34" charset="0"/>
                <a:ea typeface="ＭＳ Ｐゴシック" charset="0"/>
                <a:cs typeface="Arial" panose="020B0604020202020204" pitchFamily="34" charset="0"/>
              </a:rPr>
              <a:t>عدم الأمانة</a:t>
            </a:r>
            <a:endParaRPr lang="en-US" sz="2800" b="1" dirty="0">
              <a:solidFill>
                <a:srgbClr val="FFFFCC"/>
              </a:solidFill>
              <a:latin typeface="Arial" panose="020B0604020202020204" pitchFamily="34" charset="0"/>
              <a:ea typeface="ＭＳ Ｐゴシック" charset="0"/>
              <a:cs typeface="Arial" panose="020B0604020202020204" pitchFamily="34" charset="0"/>
            </a:endParaRPr>
          </a:p>
        </p:txBody>
      </p:sp>
      <p:sp>
        <p:nvSpPr>
          <p:cNvPr id="736261" name="Line 6"/>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1600" b="1" dirty="0">
              <a:solidFill>
                <a:srgbClr val="FFFFCC"/>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856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85796">
                                            <p:txEl>
                                              <p:pRg st="0" end="0"/>
                                            </p:txEl>
                                          </p:spTgt>
                                        </p:tgtEl>
                                        <p:attrNameLst>
                                          <p:attrName>style.visibility</p:attrName>
                                        </p:attrNameLst>
                                      </p:cBhvr>
                                      <p:to>
                                        <p:strVal val="visible"/>
                                      </p:to>
                                    </p:set>
                                    <p:animEffect transition="in" filter="wipe(down)">
                                      <p:cBhvr>
                                        <p:cTn id="7" dur="500"/>
                                        <p:tgtEl>
                                          <p:spTgt spid="1185796">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85796">
                                            <p:txEl>
                                              <p:pRg st="1" end="1"/>
                                            </p:txEl>
                                          </p:spTgt>
                                        </p:tgtEl>
                                        <p:attrNameLst>
                                          <p:attrName>style.visibility</p:attrName>
                                        </p:attrNameLst>
                                      </p:cBhvr>
                                      <p:to>
                                        <p:strVal val="visible"/>
                                      </p:to>
                                    </p:set>
                                    <p:animEffect transition="in" filter="wipe(down)">
                                      <p:cBhvr>
                                        <p:cTn id="11" dur="500"/>
                                        <p:tgtEl>
                                          <p:spTgt spid="1185796">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185796">
                                            <p:txEl>
                                              <p:pRg st="2" end="2"/>
                                            </p:txEl>
                                          </p:spTgt>
                                        </p:tgtEl>
                                        <p:attrNameLst>
                                          <p:attrName>style.visibility</p:attrName>
                                        </p:attrNameLst>
                                      </p:cBhvr>
                                      <p:to>
                                        <p:strVal val="visible"/>
                                      </p:to>
                                    </p:set>
                                    <p:animEffect transition="in" filter="wipe(down)">
                                      <p:cBhvr>
                                        <p:cTn id="15" dur="500"/>
                                        <p:tgtEl>
                                          <p:spTgt spid="1185796">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185796">
                                            <p:txEl>
                                              <p:pRg st="3" end="3"/>
                                            </p:txEl>
                                          </p:spTgt>
                                        </p:tgtEl>
                                        <p:attrNameLst>
                                          <p:attrName>style.visibility</p:attrName>
                                        </p:attrNameLst>
                                      </p:cBhvr>
                                      <p:to>
                                        <p:strVal val="visible"/>
                                      </p:to>
                                    </p:set>
                                    <p:animEffect transition="in" filter="wipe(down)">
                                      <p:cBhvr>
                                        <p:cTn id="19" dur="500"/>
                                        <p:tgtEl>
                                          <p:spTgt spid="1185796">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1185796">
                                            <p:txEl>
                                              <p:pRg st="4" end="4"/>
                                            </p:txEl>
                                          </p:spTgt>
                                        </p:tgtEl>
                                        <p:attrNameLst>
                                          <p:attrName>style.visibility</p:attrName>
                                        </p:attrNameLst>
                                      </p:cBhvr>
                                      <p:to>
                                        <p:strVal val="visible"/>
                                      </p:to>
                                    </p:set>
                                    <p:animEffect transition="in" filter="wipe(down)">
                                      <p:cBhvr>
                                        <p:cTn id="23" dur="500"/>
                                        <p:tgtEl>
                                          <p:spTgt spid="1185796">
                                            <p:txEl>
                                              <p:pRg st="4" end="4"/>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1185796">
                                            <p:txEl>
                                              <p:pRg st="5" end="5"/>
                                            </p:txEl>
                                          </p:spTgt>
                                        </p:tgtEl>
                                        <p:attrNameLst>
                                          <p:attrName>style.visibility</p:attrName>
                                        </p:attrNameLst>
                                      </p:cBhvr>
                                      <p:to>
                                        <p:strVal val="visible"/>
                                      </p:to>
                                    </p:set>
                                    <p:animEffect transition="in" filter="wipe(down)">
                                      <p:cBhvr>
                                        <p:cTn id="27" dur="500"/>
                                        <p:tgtEl>
                                          <p:spTgt spid="1185796">
                                            <p:txEl>
                                              <p:pRg st="5" end="5"/>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1185796">
                                            <p:txEl>
                                              <p:pRg st="6" end="6"/>
                                            </p:txEl>
                                          </p:spTgt>
                                        </p:tgtEl>
                                        <p:attrNameLst>
                                          <p:attrName>style.visibility</p:attrName>
                                        </p:attrNameLst>
                                      </p:cBhvr>
                                      <p:to>
                                        <p:strVal val="visible"/>
                                      </p:to>
                                    </p:set>
                                    <p:animEffect transition="in" filter="wipe(down)">
                                      <p:cBhvr>
                                        <p:cTn id="31" dur="500"/>
                                        <p:tgtEl>
                                          <p:spTgt spid="1185796">
                                            <p:txEl>
                                              <p:pRg st="6" end="6"/>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185797">
                                            <p:txEl>
                                              <p:pRg st="0" end="0"/>
                                            </p:txEl>
                                          </p:spTgt>
                                        </p:tgtEl>
                                        <p:attrNameLst>
                                          <p:attrName>style.visibility</p:attrName>
                                        </p:attrNameLst>
                                      </p:cBhvr>
                                      <p:to>
                                        <p:strVal val="visible"/>
                                      </p:to>
                                    </p:set>
                                    <p:animEffect transition="in" filter="wipe(down)">
                                      <p:cBhvr>
                                        <p:cTn id="36" dur="500"/>
                                        <p:tgtEl>
                                          <p:spTgt spid="118579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185797">
                                            <p:txEl>
                                              <p:pRg st="1" end="1"/>
                                            </p:txEl>
                                          </p:spTgt>
                                        </p:tgtEl>
                                        <p:attrNameLst>
                                          <p:attrName>style.visibility</p:attrName>
                                        </p:attrNameLst>
                                      </p:cBhvr>
                                      <p:to>
                                        <p:strVal val="visible"/>
                                      </p:to>
                                    </p:set>
                                    <p:animEffect transition="in" filter="wipe(down)">
                                      <p:cBhvr>
                                        <p:cTn id="41" dur="500"/>
                                        <p:tgtEl>
                                          <p:spTgt spid="1185797">
                                            <p:txEl>
                                              <p:pRg st="1" end="1"/>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85797">
                                            <p:txEl>
                                              <p:pRg st="2" end="2"/>
                                            </p:txEl>
                                          </p:spTgt>
                                        </p:tgtEl>
                                        <p:attrNameLst>
                                          <p:attrName>style.visibility</p:attrName>
                                        </p:attrNameLst>
                                      </p:cBhvr>
                                      <p:to>
                                        <p:strVal val="visible"/>
                                      </p:to>
                                    </p:set>
                                    <p:animEffect transition="in" filter="wipe(down)">
                                      <p:cBhvr>
                                        <p:cTn id="46" dur="500"/>
                                        <p:tgtEl>
                                          <p:spTgt spid="1185797">
                                            <p:txEl>
                                              <p:pRg st="2" end="2"/>
                                            </p:txEl>
                                          </p:spTgt>
                                        </p:tgtEl>
                                      </p:cBhvr>
                                    </p:animEffect>
                                  </p:childTnLst>
                                </p:cTn>
                              </p:par>
                            </p:childTnLst>
                          </p:cTn>
                        </p:par>
                        <p:par>
                          <p:cTn id="47" fill="hold" nodeType="afterGroup">
                            <p:stCondLst>
                              <p:cond delay="500"/>
                            </p:stCondLst>
                            <p:childTnLst>
                              <p:par>
                                <p:cTn id="48" presetID="22" presetClass="entr" presetSubtype="4" fill="hold" grpId="0" nodeType="afterEffect">
                                  <p:stCondLst>
                                    <p:cond delay="0"/>
                                  </p:stCondLst>
                                  <p:childTnLst>
                                    <p:set>
                                      <p:cBhvr>
                                        <p:cTn id="49" dur="1" fill="hold">
                                          <p:stCondLst>
                                            <p:cond delay="0"/>
                                          </p:stCondLst>
                                        </p:cTn>
                                        <p:tgtEl>
                                          <p:spTgt spid="1185797">
                                            <p:txEl>
                                              <p:pRg st="3" end="3"/>
                                            </p:txEl>
                                          </p:spTgt>
                                        </p:tgtEl>
                                        <p:attrNameLst>
                                          <p:attrName>style.visibility</p:attrName>
                                        </p:attrNameLst>
                                      </p:cBhvr>
                                      <p:to>
                                        <p:strVal val="visible"/>
                                      </p:to>
                                    </p:set>
                                    <p:animEffect transition="in" filter="wipe(down)">
                                      <p:cBhvr>
                                        <p:cTn id="50" dur="500"/>
                                        <p:tgtEl>
                                          <p:spTgt spid="1185797">
                                            <p:txEl>
                                              <p:pRg st="3" end="3"/>
                                            </p:txEl>
                                          </p:spTgt>
                                        </p:tgtEl>
                                      </p:cBhvr>
                                    </p:animEffect>
                                  </p:childTnLst>
                                </p:cTn>
                              </p:par>
                            </p:childTnLst>
                          </p:cTn>
                        </p:par>
                        <p:par>
                          <p:cTn id="51" fill="hold" nodeType="afterGroup">
                            <p:stCondLst>
                              <p:cond delay="1000"/>
                            </p:stCondLst>
                            <p:childTnLst>
                              <p:par>
                                <p:cTn id="52" presetID="22" presetClass="entr" presetSubtype="4" fill="hold" grpId="0" nodeType="afterEffect">
                                  <p:stCondLst>
                                    <p:cond delay="0"/>
                                  </p:stCondLst>
                                  <p:childTnLst>
                                    <p:set>
                                      <p:cBhvr>
                                        <p:cTn id="53" dur="1" fill="hold">
                                          <p:stCondLst>
                                            <p:cond delay="0"/>
                                          </p:stCondLst>
                                        </p:cTn>
                                        <p:tgtEl>
                                          <p:spTgt spid="1185797">
                                            <p:txEl>
                                              <p:pRg st="4" end="4"/>
                                            </p:txEl>
                                          </p:spTgt>
                                        </p:tgtEl>
                                        <p:attrNameLst>
                                          <p:attrName>style.visibility</p:attrName>
                                        </p:attrNameLst>
                                      </p:cBhvr>
                                      <p:to>
                                        <p:strVal val="visible"/>
                                      </p:to>
                                    </p:set>
                                    <p:animEffect transition="in" filter="wipe(down)">
                                      <p:cBhvr>
                                        <p:cTn id="54" dur="500"/>
                                        <p:tgtEl>
                                          <p:spTgt spid="1185797">
                                            <p:txEl>
                                              <p:pRg st="4" end="4"/>
                                            </p:txEl>
                                          </p:spTgt>
                                        </p:tgtEl>
                                      </p:cBhvr>
                                    </p:animEffect>
                                  </p:childTnLst>
                                </p:cTn>
                              </p:par>
                            </p:childTnLst>
                          </p:cTn>
                        </p:par>
                        <p:par>
                          <p:cTn id="55" fill="hold" nodeType="afterGroup">
                            <p:stCondLst>
                              <p:cond delay="1500"/>
                            </p:stCondLst>
                            <p:childTnLst>
                              <p:par>
                                <p:cTn id="56" presetID="22" presetClass="entr" presetSubtype="4" fill="hold" grpId="0" nodeType="afterEffect">
                                  <p:stCondLst>
                                    <p:cond delay="0"/>
                                  </p:stCondLst>
                                  <p:childTnLst>
                                    <p:set>
                                      <p:cBhvr>
                                        <p:cTn id="57" dur="1" fill="hold">
                                          <p:stCondLst>
                                            <p:cond delay="0"/>
                                          </p:stCondLst>
                                        </p:cTn>
                                        <p:tgtEl>
                                          <p:spTgt spid="1185797">
                                            <p:txEl>
                                              <p:pRg st="5" end="5"/>
                                            </p:txEl>
                                          </p:spTgt>
                                        </p:tgtEl>
                                        <p:attrNameLst>
                                          <p:attrName>style.visibility</p:attrName>
                                        </p:attrNameLst>
                                      </p:cBhvr>
                                      <p:to>
                                        <p:strVal val="visible"/>
                                      </p:to>
                                    </p:set>
                                    <p:animEffect transition="in" filter="wipe(down)">
                                      <p:cBhvr>
                                        <p:cTn id="58" dur="500"/>
                                        <p:tgtEl>
                                          <p:spTgt spid="1185797">
                                            <p:txEl>
                                              <p:pRg st="5" end="5"/>
                                            </p:txEl>
                                          </p:spTgt>
                                        </p:tgtEl>
                                      </p:cBhvr>
                                    </p:animEffect>
                                  </p:childTnLst>
                                </p:cTn>
                              </p:par>
                            </p:childTnLst>
                          </p:cTn>
                        </p:par>
                        <p:par>
                          <p:cTn id="59" fill="hold" nodeType="afterGroup">
                            <p:stCondLst>
                              <p:cond delay="2000"/>
                            </p:stCondLst>
                            <p:childTnLst>
                              <p:par>
                                <p:cTn id="60" presetID="22" presetClass="entr" presetSubtype="4" fill="hold" grpId="0" nodeType="afterEffect">
                                  <p:stCondLst>
                                    <p:cond delay="0"/>
                                  </p:stCondLst>
                                  <p:childTnLst>
                                    <p:set>
                                      <p:cBhvr>
                                        <p:cTn id="61" dur="1" fill="hold">
                                          <p:stCondLst>
                                            <p:cond delay="0"/>
                                          </p:stCondLst>
                                        </p:cTn>
                                        <p:tgtEl>
                                          <p:spTgt spid="1185797">
                                            <p:txEl>
                                              <p:pRg st="6" end="6"/>
                                            </p:txEl>
                                          </p:spTgt>
                                        </p:tgtEl>
                                        <p:attrNameLst>
                                          <p:attrName>style.visibility</p:attrName>
                                        </p:attrNameLst>
                                      </p:cBhvr>
                                      <p:to>
                                        <p:strVal val="visible"/>
                                      </p:to>
                                    </p:set>
                                    <p:animEffect transition="in" filter="wipe(down)">
                                      <p:cBhvr>
                                        <p:cTn id="62" dur="500"/>
                                        <p:tgtEl>
                                          <p:spTgt spid="1185797">
                                            <p:txEl>
                                              <p:pRg st="6" end="6"/>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185797">
                                            <p:txEl>
                                              <p:pRg st="7" end="7"/>
                                            </p:txEl>
                                          </p:spTgt>
                                        </p:tgtEl>
                                        <p:attrNameLst>
                                          <p:attrName>style.visibility</p:attrName>
                                        </p:attrNameLst>
                                      </p:cBhvr>
                                      <p:to>
                                        <p:strVal val="visible"/>
                                      </p:to>
                                    </p:set>
                                    <p:animEffect transition="in" filter="wipe(down)">
                                      <p:cBhvr>
                                        <p:cTn id="67" dur="500"/>
                                        <p:tgtEl>
                                          <p:spTgt spid="1185797">
                                            <p:txEl>
                                              <p:pRg st="7" end="7"/>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185797">
                                            <p:txEl>
                                              <p:pRg st="8" end="8"/>
                                            </p:txEl>
                                          </p:spTgt>
                                        </p:tgtEl>
                                        <p:attrNameLst>
                                          <p:attrName>style.visibility</p:attrName>
                                        </p:attrNameLst>
                                      </p:cBhvr>
                                      <p:to>
                                        <p:strVal val="visible"/>
                                      </p:to>
                                    </p:set>
                                    <p:animEffect transition="in" filter="wipe(down)">
                                      <p:cBhvr>
                                        <p:cTn id="72" dur="500"/>
                                        <p:tgtEl>
                                          <p:spTgt spid="1185797">
                                            <p:txEl>
                                              <p:pRg st="8" end="8"/>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1185797">
                                            <p:txEl>
                                              <p:pRg st="9" end="9"/>
                                            </p:txEl>
                                          </p:spTgt>
                                        </p:tgtEl>
                                        <p:attrNameLst>
                                          <p:attrName>style.visibility</p:attrName>
                                        </p:attrNameLst>
                                      </p:cBhvr>
                                      <p:to>
                                        <p:strVal val="visible"/>
                                      </p:to>
                                    </p:set>
                                    <p:animEffect transition="in" filter="wipe(down)">
                                      <p:cBhvr>
                                        <p:cTn id="77" dur="500"/>
                                        <p:tgtEl>
                                          <p:spTgt spid="118579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796" grpId="0" build="p"/>
      <p:bldP spid="1185797"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1F6128-2A3E-FC31-0FBB-42B0D47EC8E1}"/>
              </a:ext>
            </a:extLst>
          </p:cNvPr>
          <p:cNvGrpSpPr/>
          <p:nvPr/>
        </p:nvGrpSpPr>
        <p:grpSpPr>
          <a:xfrm>
            <a:off x="-76200" y="57150"/>
            <a:ext cx="9296400" cy="6724650"/>
            <a:chOff x="-76200" y="57150"/>
            <a:chExt cx="9296400" cy="6724650"/>
          </a:xfrm>
        </p:grpSpPr>
        <p:pic>
          <p:nvPicPr>
            <p:cNvPr id="7383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7150"/>
              <a:ext cx="9296400" cy="6724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33AA1F2D-0B96-9A33-AB03-5902E8F4D2DF}"/>
                </a:ext>
              </a:extLst>
            </p:cNvPr>
            <p:cNvSpPr/>
            <p:nvPr/>
          </p:nvSpPr>
          <p:spPr bwMode="auto">
            <a:xfrm>
              <a:off x="4317168" y="789793"/>
              <a:ext cx="4601980" cy="1442803"/>
            </a:xfrm>
            <a:prstGeom prst="roundRect">
              <a:avLst/>
            </a:prstGeom>
            <a:solidFill>
              <a:srgbClr val="FDFD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7F4A909E-0DB4-2B00-888E-CFEF11F4103B}"/>
                </a:ext>
              </a:extLst>
            </p:cNvPr>
            <p:cNvSpPr/>
            <p:nvPr/>
          </p:nvSpPr>
          <p:spPr bwMode="auto">
            <a:xfrm>
              <a:off x="5816184" y="1704193"/>
              <a:ext cx="3267856" cy="1442803"/>
            </a:xfrm>
            <a:prstGeom prst="roundRect">
              <a:avLst/>
            </a:prstGeom>
            <a:solidFill>
              <a:srgbClr val="FDFD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7" name="Rounded Rectangle 6">
              <a:extLst>
                <a:ext uri="{FF2B5EF4-FFF2-40B4-BE49-F238E27FC236}">
                  <a16:creationId xmlns:a16="http://schemas.microsoft.com/office/drawing/2014/main" id="{0ED8537A-B02E-A6DA-58E4-02FC9ADCDF06}"/>
                </a:ext>
              </a:extLst>
            </p:cNvPr>
            <p:cNvSpPr/>
            <p:nvPr/>
          </p:nvSpPr>
          <p:spPr bwMode="auto">
            <a:xfrm>
              <a:off x="194872" y="235157"/>
              <a:ext cx="2014928" cy="1136443"/>
            </a:xfrm>
            <a:prstGeom prst="roundRect">
              <a:avLst/>
            </a:prstGeom>
            <a:solidFill>
              <a:srgbClr val="FDFDF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1175554" name="Rectangle 2"/>
          <p:cNvSpPr>
            <a:spLocks noGrp="1" noChangeArrowheads="1"/>
          </p:cNvSpPr>
          <p:nvPr>
            <p:ph type="title"/>
          </p:nvPr>
        </p:nvSpPr>
        <p:spPr>
          <a:xfrm>
            <a:off x="4267200" y="152400"/>
            <a:ext cx="4876800" cy="533400"/>
          </a:xfrm>
          <a:solidFill>
            <a:srgbClr val="000000"/>
          </a:solidFill>
          <a:effectLst>
            <a:outerShdw blurRad="38100" dist="38099" dir="2700000" algn="ctr" rotWithShape="0">
              <a:srgbClr val="000000">
                <a:alpha val="99962"/>
              </a:srgbClr>
            </a:outerShdw>
          </a:effectLst>
        </p:spPr>
        <p:txBody>
          <a:bodyPr/>
          <a:lstStyle/>
          <a:p>
            <a:pPr eaLnBrk="1" hangingPunct="1">
              <a:defRPr/>
            </a:pPr>
            <a:r>
              <a:rPr lang="ar-JO" b="1" i="0" dirty="0">
                <a:latin typeface="Arial" panose="020B0604020202020204" pitchFamily="34" charset="0"/>
                <a:cs typeface="Arial" panose="020B0604020202020204" pitchFamily="34" charset="0"/>
              </a:rPr>
              <a:t>يعقوب 5: 11أ</a:t>
            </a:r>
            <a:endParaRPr lang="en-US" b="1" i="0" dirty="0">
              <a:latin typeface="Arial" panose="020B0604020202020204" pitchFamily="34" charset="0"/>
              <a:cs typeface="Arial" panose="020B0604020202020204" pitchFamily="34" charset="0"/>
            </a:endParaRPr>
          </a:p>
        </p:txBody>
      </p:sp>
      <p:sp>
        <p:nvSpPr>
          <p:cNvPr id="1175555" name="Rectangle 3"/>
          <p:cNvSpPr>
            <a:spLocks noGrp="1" noChangeArrowheads="1"/>
          </p:cNvSpPr>
          <p:nvPr>
            <p:ph type="body" idx="1"/>
          </p:nvPr>
        </p:nvSpPr>
        <p:spPr>
          <a:xfrm>
            <a:off x="0" y="1447800"/>
            <a:ext cx="2209800" cy="2209800"/>
          </a:xfrm>
          <a:solidFill>
            <a:schemeClr val="accent1"/>
          </a:solidFill>
        </p:spPr>
        <p:txBody>
          <a:bodyPr/>
          <a:lstStyle/>
          <a:p>
            <a:pPr marL="0" indent="0" algn="ctr" eaLnBrk="1" hangingPunct="1">
              <a:lnSpc>
                <a:spcPct val="90000"/>
              </a:lnSpc>
              <a:buNone/>
              <a:defRPr/>
            </a:pPr>
            <a:r>
              <a:rPr lang="ar-JO" altLang="ja-JP" sz="2000" b="1" dirty="0">
                <a:latin typeface="Arial" panose="020B0604020202020204" pitchFamily="34" charset="0"/>
                <a:ea typeface="ＭＳ Ｐゴシック" charset="0"/>
                <a:cs typeface="Arial" panose="020B0604020202020204" pitchFamily="34" charset="0"/>
              </a:rPr>
              <a:t>كما تعلمون، فإننا نعتبر أولئك الذين ثابروا مباركين...</a:t>
            </a:r>
            <a:endParaRPr lang="en-US" sz="2000" b="1" dirty="0">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0E2FA13B-D5D2-0218-C008-209AEAF2DACF}"/>
              </a:ext>
            </a:extLst>
          </p:cNvPr>
          <p:cNvSpPr txBox="1">
            <a:spLocks noChangeArrowheads="1"/>
          </p:cNvSpPr>
          <p:nvPr/>
        </p:nvSpPr>
        <p:spPr bwMode="auto">
          <a:xfrm>
            <a:off x="-76200" y="269978"/>
            <a:ext cx="2819400" cy="533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a:lstStyle>
          <a:p>
            <a:pPr defTabSz="914400" eaLnBrk="1" hangingPunct="1">
              <a:defRPr/>
            </a:pPr>
            <a:r>
              <a:rPr lang="ar-JO" b="1" i="0" kern="0" dirty="0">
                <a:solidFill>
                  <a:srgbClr val="000000"/>
                </a:solidFill>
                <a:latin typeface="Arial" panose="020B0604020202020204" pitchFamily="34" charset="0"/>
                <a:cs typeface="Arial" panose="020B0604020202020204" pitchFamily="34" charset="0"/>
              </a:rPr>
              <a:t>يا رب</a:t>
            </a:r>
            <a:endParaRPr lang="en-US" b="1" i="0" kern="0" dirty="0">
              <a:solidFill>
                <a:srgbClr val="000000"/>
              </a:solidFill>
              <a:latin typeface="Arial" panose="020B0604020202020204" pitchFamily="34" charset="0"/>
              <a:cs typeface="Arial" panose="020B0604020202020204" pitchFamily="34" charset="0"/>
            </a:endParaRPr>
          </a:p>
        </p:txBody>
      </p:sp>
      <p:sp>
        <p:nvSpPr>
          <p:cNvPr id="9" name="Rectangle 2">
            <a:extLst>
              <a:ext uri="{FF2B5EF4-FFF2-40B4-BE49-F238E27FC236}">
                <a16:creationId xmlns:a16="http://schemas.microsoft.com/office/drawing/2014/main" id="{C0EBC3CE-C9BF-BEED-BF0B-4A50B9119F0B}"/>
              </a:ext>
            </a:extLst>
          </p:cNvPr>
          <p:cNvSpPr txBox="1">
            <a:spLocks noChangeArrowheads="1"/>
          </p:cNvSpPr>
          <p:nvPr/>
        </p:nvSpPr>
        <p:spPr bwMode="auto">
          <a:xfrm>
            <a:off x="5080417" y="811813"/>
            <a:ext cx="3868711" cy="26765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a:lstStyle>
          <a:p>
            <a:pPr defTabSz="914400" eaLnBrk="1" hangingPunct="1">
              <a:defRPr/>
            </a:pPr>
            <a:r>
              <a:rPr lang="ar-JO" b="1" i="0" kern="0" dirty="0">
                <a:solidFill>
                  <a:srgbClr val="000000"/>
                </a:solidFill>
                <a:latin typeface="Arial" panose="020B0604020202020204" pitchFamily="34" charset="0"/>
                <a:cs typeface="Arial" panose="020B0604020202020204" pitchFamily="34" charset="0"/>
              </a:rPr>
              <a:t>امنحني الصبر لأتحمل بركاتي</a:t>
            </a:r>
            <a:endParaRPr lang="en-US" b="1" i="0" kern="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097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175554"/>
                                        </p:tgtEl>
                                        <p:attrNameLst>
                                          <p:attrName>style.visibility</p:attrName>
                                        </p:attrNameLst>
                                      </p:cBhvr>
                                      <p:to>
                                        <p:strVal val="visible"/>
                                      </p:to>
                                    </p:set>
                                    <p:animEffect transition="in" filter="fade">
                                      <p:cBhvr>
                                        <p:cTn id="7" dur="800" decel="100000"/>
                                        <p:tgtEl>
                                          <p:spTgt spid="1175554"/>
                                        </p:tgtEl>
                                      </p:cBhvr>
                                    </p:animEffect>
                                    <p:anim calcmode="lin" valueType="num">
                                      <p:cBhvr>
                                        <p:cTn id="8" dur="800" decel="100000" fill="hold"/>
                                        <p:tgtEl>
                                          <p:spTgt spid="1175554"/>
                                        </p:tgtEl>
                                        <p:attrNameLst>
                                          <p:attrName>style.rotation</p:attrName>
                                        </p:attrNameLst>
                                      </p:cBhvr>
                                      <p:tavLst>
                                        <p:tav tm="0">
                                          <p:val>
                                            <p:fltVal val="-90"/>
                                          </p:val>
                                        </p:tav>
                                        <p:tav tm="100000">
                                          <p:val>
                                            <p:fltVal val="0"/>
                                          </p:val>
                                        </p:tav>
                                      </p:tavLst>
                                    </p:anim>
                                    <p:anim calcmode="lin" valueType="num">
                                      <p:cBhvr>
                                        <p:cTn id="9" dur="800" decel="100000" fill="hold"/>
                                        <p:tgtEl>
                                          <p:spTgt spid="1175554"/>
                                        </p:tgtEl>
                                        <p:attrNameLst>
                                          <p:attrName>ppt_x</p:attrName>
                                        </p:attrNameLst>
                                      </p:cBhvr>
                                      <p:tavLst>
                                        <p:tav tm="0">
                                          <p:val>
                                            <p:strVal val="#ppt_x+0.4"/>
                                          </p:val>
                                        </p:tav>
                                        <p:tav tm="100000">
                                          <p:val>
                                            <p:strVal val="#ppt_x-0.05"/>
                                          </p:val>
                                        </p:tav>
                                      </p:tavLst>
                                    </p:anim>
                                    <p:anim calcmode="lin" valueType="num">
                                      <p:cBhvr>
                                        <p:cTn id="10" dur="800" decel="100000" fill="hold"/>
                                        <p:tgtEl>
                                          <p:spTgt spid="117555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17555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175554"/>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4" presetClass="entr" presetSubtype="0" accel="100000" fill="hold" grpId="0" nodeType="clickEffect">
                                  <p:stCondLst>
                                    <p:cond delay="0"/>
                                  </p:stCondLst>
                                  <p:childTnLst>
                                    <p:set>
                                      <p:cBhvr>
                                        <p:cTn id="16" dur="1" fill="hold">
                                          <p:stCondLst>
                                            <p:cond delay="0"/>
                                          </p:stCondLst>
                                        </p:cTn>
                                        <p:tgtEl>
                                          <p:spTgt spid="1175555">
                                            <p:bg/>
                                          </p:spTgt>
                                        </p:tgtEl>
                                        <p:attrNameLst>
                                          <p:attrName>style.visibility</p:attrName>
                                        </p:attrNameLst>
                                      </p:cBhvr>
                                      <p:to>
                                        <p:strVal val="visible"/>
                                      </p:to>
                                    </p:set>
                                    <p:anim calcmode="lin" valueType="num">
                                      <p:cBhvr>
                                        <p:cTn id="17" dur="500" fill="hold"/>
                                        <p:tgtEl>
                                          <p:spTgt spid="1175555">
                                            <p:bg/>
                                          </p:spTgt>
                                        </p:tgtEl>
                                        <p:attrNameLst>
                                          <p:attrName>ppt_w</p:attrName>
                                        </p:attrNameLst>
                                      </p:cBhvr>
                                      <p:tavLst>
                                        <p:tav tm="0">
                                          <p:val>
                                            <p:strVal val="#ppt_w*0.05"/>
                                          </p:val>
                                        </p:tav>
                                        <p:tav tm="100000">
                                          <p:val>
                                            <p:strVal val="#ppt_w"/>
                                          </p:val>
                                        </p:tav>
                                      </p:tavLst>
                                    </p:anim>
                                    <p:anim calcmode="lin" valueType="num">
                                      <p:cBhvr>
                                        <p:cTn id="18" dur="500" fill="hold"/>
                                        <p:tgtEl>
                                          <p:spTgt spid="1175555">
                                            <p:bg/>
                                          </p:spTgt>
                                        </p:tgtEl>
                                        <p:attrNameLst>
                                          <p:attrName>ppt_h</p:attrName>
                                        </p:attrNameLst>
                                      </p:cBhvr>
                                      <p:tavLst>
                                        <p:tav tm="0">
                                          <p:val>
                                            <p:strVal val="#ppt_h"/>
                                          </p:val>
                                        </p:tav>
                                        <p:tav tm="100000">
                                          <p:val>
                                            <p:strVal val="#ppt_h"/>
                                          </p:val>
                                        </p:tav>
                                      </p:tavLst>
                                    </p:anim>
                                    <p:anim calcmode="lin" valueType="num">
                                      <p:cBhvr>
                                        <p:cTn id="19" dur="500" fill="hold"/>
                                        <p:tgtEl>
                                          <p:spTgt spid="1175555">
                                            <p:bg/>
                                          </p:spTgt>
                                        </p:tgtEl>
                                        <p:attrNameLst>
                                          <p:attrName>ppt_x</p:attrName>
                                        </p:attrNameLst>
                                      </p:cBhvr>
                                      <p:tavLst>
                                        <p:tav tm="0">
                                          <p:val>
                                            <p:strVal val="#ppt_x-.2"/>
                                          </p:val>
                                        </p:tav>
                                        <p:tav tm="100000">
                                          <p:val>
                                            <p:strVal val="#ppt_x"/>
                                          </p:val>
                                        </p:tav>
                                      </p:tavLst>
                                    </p:anim>
                                    <p:anim calcmode="lin" valueType="num">
                                      <p:cBhvr>
                                        <p:cTn id="20" dur="500" fill="hold"/>
                                        <p:tgtEl>
                                          <p:spTgt spid="1175555">
                                            <p:bg/>
                                          </p:spTgt>
                                        </p:tgtEl>
                                        <p:attrNameLst>
                                          <p:attrName>ppt_y</p:attrName>
                                        </p:attrNameLst>
                                      </p:cBhvr>
                                      <p:tavLst>
                                        <p:tav tm="0">
                                          <p:val>
                                            <p:strVal val="#ppt_y"/>
                                          </p:val>
                                        </p:tav>
                                        <p:tav tm="100000">
                                          <p:val>
                                            <p:strVal val="#ppt_y"/>
                                          </p:val>
                                        </p:tav>
                                      </p:tavLst>
                                    </p:anim>
                                    <p:animEffect transition="in" filter="fade">
                                      <p:cBhvr>
                                        <p:cTn id="21" dur="500"/>
                                        <p:tgtEl>
                                          <p:spTgt spid="1175555">
                                            <p:bg/>
                                          </p:spTgt>
                                        </p:tgtEl>
                                      </p:cBhvr>
                                    </p:animEffect>
                                  </p:childTnLst>
                                </p:cTn>
                              </p:par>
                            </p:childTnLst>
                          </p:cTn>
                        </p:par>
                        <p:par>
                          <p:cTn id="22" fill="hold" nodeType="afterGroup">
                            <p:stCondLst>
                              <p:cond delay="500"/>
                            </p:stCondLst>
                            <p:childTnLst>
                              <p:par>
                                <p:cTn id="23" presetID="54" presetClass="entr" presetSubtype="0" accel="100000" fill="hold" grpId="0" nodeType="afterEffect">
                                  <p:stCondLst>
                                    <p:cond delay="0"/>
                                  </p:stCondLst>
                                  <p:childTnLst>
                                    <p:set>
                                      <p:cBhvr>
                                        <p:cTn id="24" dur="1" fill="hold">
                                          <p:stCondLst>
                                            <p:cond delay="0"/>
                                          </p:stCondLst>
                                        </p:cTn>
                                        <p:tgtEl>
                                          <p:spTgt spid="1175555">
                                            <p:txEl>
                                              <p:pRg st="0" end="0"/>
                                            </p:txEl>
                                          </p:spTgt>
                                        </p:tgtEl>
                                        <p:attrNameLst>
                                          <p:attrName>style.visibility</p:attrName>
                                        </p:attrNameLst>
                                      </p:cBhvr>
                                      <p:to>
                                        <p:strVal val="visible"/>
                                      </p:to>
                                    </p:set>
                                    <p:anim calcmode="lin" valueType="num">
                                      <p:cBhvr>
                                        <p:cTn id="25" dur="500" fill="hold"/>
                                        <p:tgtEl>
                                          <p:spTgt spid="1175555">
                                            <p:txEl>
                                              <p:pRg st="0" end="0"/>
                                            </p:txEl>
                                          </p:spTgt>
                                        </p:tgtEl>
                                        <p:attrNameLst>
                                          <p:attrName>ppt_w</p:attrName>
                                        </p:attrNameLst>
                                      </p:cBhvr>
                                      <p:tavLst>
                                        <p:tav tm="0">
                                          <p:val>
                                            <p:strVal val="#ppt_w*0.05"/>
                                          </p:val>
                                        </p:tav>
                                        <p:tav tm="100000">
                                          <p:val>
                                            <p:strVal val="#ppt_w"/>
                                          </p:val>
                                        </p:tav>
                                      </p:tavLst>
                                    </p:anim>
                                    <p:anim calcmode="lin" valueType="num">
                                      <p:cBhvr>
                                        <p:cTn id="26" dur="500" fill="hold"/>
                                        <p:tgtEl>
                                          <p:spTgt spid="1175555">
                                            <p:txEl>
                                              <p:pRg st="0" end="0"/>
                                            </p:txEl>
                                          </p:spTgt>
                                        </p:tgtEl>
                                        <p:attrNameLst>
                                          <p:attrName>ppt_h</p:attrName>
                                        </p:attrNameLst>
                                      </p:cBhvr>
                                      <p:tavLst>
                                        <p:tav tm="0">
                                          <p:val>
                                            <p:strVal val="#ppt_h"/>
                                          </p:val>
                                        </p:tav>
                                        <p:tav tm="100000">
                                          <p:val>
                                            <p:strVal val="#ppt_h"/>
                                          </p:val>
                                        </p:tav>
                                      </p:tavLst>
                                    </p:anim>
                                    <p:anim calcmode="lin" valueType="num">
                                      <p:cBhvr>
                                        <p:cTn id="27" dur="500" fill="hold"/>
                                        <p:tgtEl>
                                          <p:spTgt spid="1175555">
                                            <p:txEl>
                                              <p:pRg st="0" end="0"/>
                                            </p:txEl>
                                          </p:spTgt>
                                        </p:tgtEl>
                                        <p:attrNameLst>
                                          <p:attrName>ppt_x</p:attrName>
                                        </p:attrNameLst>
                                      </p:cBhvr>
                                      <p:tavLst>
                                        <p:tav tm="0">
                                          <p:val>
                                            <p:strVal val="#ppt_x-.2"/>
                                          </p:val>
                                        </p:tav>
                                        <p:tav tm="100000">
                                          <p:val>
                                            <p:strVal val="#ppt_x"/>
                                          </p:val>
                                        </p:tav>
                                      </p:tavLst>
                                    </p:anim>
                                    <p:anim calcmode="lin" valueType="num">
                                      <p:cBhvr>
                                        <p:cTn id="28" dur="500" fill="hold"/>
                                        <p:tgtEl>
                                          <p:spTgt spid="1175555">
                                            <p:txEl>
                                              <p:pRg st="0" end="0"/>
                                            </p:txEl>
                                          </p:spTgt>
                                        </p:tgtEl>
                                        <p:attrNameLst>
                                          <p:attrName>ppt_y</p:attrName>
                                        </p:attrNameLst>
                                      </p:cBhvr>
                                      <p:tavLst>
                                        <p:tav tm="0">
                                          <p:val>
                                            <p:strVal val="#ppt_y"/>
                                          </p:val>
                                        </p:tav>
                                        <p:tav tm="100000">
                                          <p:val>
                                            <p:strVal val="#ppt_y"/>
                                          </p:val>
                                        </p:tav>
                                      </p:tavLst>
                                    </p:anim>
                                    <p:animEffect transition="in" filter="fade">
                                      <p:cBhvr>
                                        <p:cTn id="29" dur="500"/>
                                        <p:tgtEl>
                                          <p:spTgt spid="117555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0" presetClass="entr" presetSubtype="0"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800" decel="100000"/>
                                        <p:tgtEl>
                                          <p:spTgt spid="2"/>
                                        </p:tgtEl>
                                      </p:cBhvr>
                                    </p:animEffect>
                                    <p:anim calcmode="lin" valueType="num">
                                      <p:cBhvr>
                                        <p:cTn id="35" dur="800" decel="100000" fill="hold"/>
                                        <p:tgtEl>
                                          <p:spTgt spid="2"/>
                                        </p:tgtEl>
                                        <p:attrNameLst>
                                          <p:attrName>style.rotation</p:attrName>
                                        </p:attrNameLst>
                                      </p:cBhvr>
                                      <p:tavLst>
                                        <p:tav tm="0">
                                          <p:val>
                                            <p:fltVal val="-90"/>
                                          </p:val>
                                        </p:tav>
                                        <p:tav tm="100000">
                                          <p:val>
                                            <p:fltVal val="0"/>
                                          </p:val>
                                        </p:tav>
                                      </p:tavLst>
                                    </p:anim>
                                    <p:anim calcmode="lin" valueType="num">
                                      <p:cBhvr>
                                        <p:cTn id="36" dur="800" decel="100000" fill="hold"/>
                                        <p:tgtEl>
                                          <p:spTgt spid="2"/>
                                        </p:tgtEl>
                                        <p:attrNameLst>
                                          <p:attrName>ppt_x</p:attrName>
                                        </p:attrNameLst>
                                      </p:cBhvr>
                                      <p:tavLst>
                                        <p:tav tm="0">
                                          <p:val>
                                            <p:strVal val="#ppt_x+0.4"/>
                                          </p:val>
                                        </p:tav>
                                        <p:tav tm="100000">
                                          <p:val>
                                            <p:strVal val="#ppt_x-0.05"/>
                                          </p:val>
                                        </p:tav>
                                      </p:tavLst>
                                    </p:anim>
                                    <p:anim calcmode="lin" valueType="num">
                                      <p:cBhvr>
                                        <p:cTn id="37" dur="800" decel="100000" fill="hold"/>
                                        <p:tgtEl>
                                          <p:spTgt spid="2"/>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800" decel="100000"/>
                                        <p:tgtEl>
                                          <p:spTgt spid="9"/>
                                        </p:tgtEl>
                                      </p:cBhvr>
                                    </p:animEffect>
                                    <p:anim calcmode="lin" valueType="num">
                                      <p:cBhvr>
                                        <p:cTn id="45" dur="800" decel="100000" fill="hold"/>
                                        <p:tgtEl>
                                          <p:spTgt spid="9"/>
                                        </p:tgtEl>
                                        <p:attrNameLst>
                                          <p:attrName>style.rotation</p:attrName>
                                        </p:attrNameLst>
                                      </p:cBhvr>
                                      <p:tavLst>
                                        <p:tav tm="0">
                                          <p:val>
                                            <p:fltVal val="-90"/>
                                          </p:val>
                                        </p:tav>
                                        <p:tav tm="100000">
                                          <p:val>
                                            <p:fltVal val="0"/>
                                          </p:val>
                                        </p:tav>
                                      </p:tavLst>
                                    </p:anim>
                                    <p:anim calcmode="lin" valueType="num">
                                      <p:cBhvr>
                                        <p:cTn id="46" dur="800" decel="100000" fill="hold"/>
                                        <p:tgtEl>
                                          <p:spTgt spid="9"/>
                                        </p:tgtEl>
                                        <p:attrNameLst>
                                          <p:attrName>ppt_x</p:attrName>
                                        </p:attrNameLst>
                                      </p:cBhvr>
                                      <p:tavLst>
                                        <p:tav tm="0">
                                          <p:val>
                                            <p:strVal val="#ppt_x+0.4"/>
                                          </p:val>
                                        </p:tav>
                                        <p:tav tm="100000">
                                          <p:val>
                                            <p:strVal val="#ppt_x-0.05"/>
                                          </p:val>
                                        </p:tav>
                                      </p:tavLst>
                                    </p:anim>
                                    <p:anim calcmode="lin" valueType="num">
                                      <p:cBhvr>
                                        <p:cTn id="47" dur="800" decel="100000" fill="hold"/>
                                        <p:tgtEl>
                                          <p:spTgt spid="9"/>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5554" grpId="0" animBg="1"/>
      <p:bldP spid="1175555" grpId="0" build="p" animBg="1"/>
      <p:bldP spid="2"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_2" val="{2E75349D-43CF-414E-B3C6-69CB58923005}"/>
  <p:tag name="GENSWF_ADVANCE_TIME" val="114.435"/>
  <p:tag name="ISPRING_CUSTOM_TIMING_USED" val="1"/>
</p:tagLst>
</file>

<file path=ppt/tags/tag10.xml><?xml version="1.0" encoding="utf-8"?>
<p:tagLst xmlns:a="http://schemas.openxmlformats.org/drawingml/2006/main" xmlns:r="http://schemas.openxmlformats.org/officeDocument/2006/relationships" xmlns:p="http://schemas.openxmlformats.org/presentationml/2006/main">
  <p:tag name="ISPRING_SLIDE_ID_2" val="{0C51FEFA-BFD7-45DA-9D2C-646E3D67433B}"/>
  <p:tag name="GENSWF_ADVANCE_TIME" val="69.364"/>
  <p:tag name="TIMING" val="|2.139"/>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SLIDE_ID_2" val="{C39C45C4-DFE8-4321-B060-5FFCD75F88CF}"/>
  <p:tag name="GENSWF_ADVANCE_TIME" val="317.678"/>
  <p:tag name="TIMING" val="|21.444|49.377|55.269|39.734|14.028|15.856|15.409|24.779"/>
  <p:tag name="ISPRING_CUSTOM_TIMING_USED" val="1"/>
</p:tagLst>
</file>

<file path=ppt/tags/tag12.xml><?xml version="1.0" encoding="utf-8"?>
<p:tagLst xmlns:a="http://schemas.openxmlformats.org/drawingml/2006/main" xmlns:r="http://schemas.openxmlformats.org/officeDocument/2006/relationships" xmlns:p="http://schemas.openxmlformats.org/presentationml/2006/main">
  <p:tag name="ISPRING_SLIDE_ID_2" val="{1C9E7C64-C026-4EF4-9E04-B2D421F1ADC8}"/>
  <p:tag name="GENSWF_ADVANCE_TIME" val="46.639"/>
  <p:tag name="TIMING" val="|25.829"/>
  <p:tag name="ISPRING_CUSTOM_TIMING_USED" val="1"/>
</p:tagLst>
</file>

<file path=ppt/tags/tag13.xml><?xml version="1.0" encoding="utf-8"?>
<p:tagLst xmlns:a="http://schemas.openxmlformats.org/drawingml/2006/main" xmlns:r="http://schemas.openxmlformats.org/officeDocument/2006/relationships" xmlns:p="http://schemas.openxmlformats.org/presentationml/2006/main">
  <p:tag name="ISPRING_SLIDE_ID_2" val="{587757A8-7E05-4C0A-9B20-6F8601E567EA}"/>
  <p:tag name="GENSWF_ADVANCE_TIME" val="51.342"/>
  <p:tag name="TIMING" val="|26.069"/>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_2" val="{863E2E94-A2F4-43E1-9BA9-D8A85691E7AD}"/>
  <p:tag name="GENSWF_ADVANCE_TIME" val="100.214"/>
  <p:tag name="TIMING" val="|29.322|6.248|22.345|12.499|14.53"/>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612B327B-A42B-4FAE-82F8-F7305B1283D2}"/>
  <p:tag name="GENSWF_ADVANCE_TIME" val="92.261"/>
  <p:tag name="TIMING" val="|27.613|32.633"/>
</p:tagLst>
</file>

<file path=ppt/tags/tag16.xml><?xml version="1.0" encoding="utf-8"?>
<p:tagLst xmlns:a="http://schemas.openxmlformats.org/drawingml/2006/main" xmlns:r="http://schemas.openxmlformats.org/officeDocument/2006/relationships" xmlns:p="http://schemas.openxmlformats.org/presentationml/2006/main">
  <p:tag name="ISPRING_SLIDE_ID_2" val="{98831542-1DC8-4F28-805F-749820DE9AB3}"/>
  <p:tag name="GENSWF_ADVANCE_TIME" val="107.640"/>
  <p:tag name="TIMING" val="|76.429|11.368"/>
  <p:tag name="ISPRING_CUSTOM_TIMING_USED" val="1"/>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8DF88E8-5306-4791-8904-5E932496D61F}"/>
  <p:tag name="GENSWF_ADVANCE_TIME" val="7.425"/>
</p:tagLst>
</file>

<file path=ppt/tags/tag18.xml><?xml version="1.0" encoding="utf-8"?>
<p:tagLst xmlns:a="http://schemas.openxmlformats.org/drawingml/2006/main" xmlns:r="http://schemas.openxmlformats.org/officeDocument/2006/relationships" xmlns:p="http://schemas.openxmlformats.org/presentationml/2006/main">
  <p:tag name="ISPRING_SLIDE_ID_2" val="{3CB32157-183E-49B6-AB0C-58D3A3887966}"/>
  <p:tag name="GENSWF_ADVANCE_TIME" val="43.802"/>
  <p:tag name="TIMING" val="|21.688|13.9"/>
  <p:tag name="ISPRING_CUSTOM_TIMING_USED" val="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BE1E8D5C-FE8B-4B83-A606-CD2767C4C1DA}"/>
  <p:tag name="GENSWF_ADVANCE_TIME" val="52.312"/>
  <p:tag name="TIMING" val="|26.787|6.543"/>
  <p:tag name="ISPRING_CUSTOM_TIMING_USED" val="1"/>
</p:tagLst>
</file>

<file path=ppt/tags/tag2.xml><?xml version="1.0" encoding="utf-8"?>
<p:tagLst xmlns:a="http://schemas.openxmlformats.org/drawingml/2006/main" xmlns:r="http://schemas.openxmlformats.org/officeDocument/2006/relationships" xmlns:p="http://schemas.openxmlformats.org/presentationml/2006/main">
  <p:tag name="ISPRING_SLIDE_ID_2" val="{D5FDDB17-4F23-4771-99EB-20ACD3ED7EA5}"/>
  <p:tag name="GENSWF_ADVANCE_TIME" val="81.901"/>
  <p:tag name="TIMING" val="|29.308|4.215|6.097|7.83|2.583|9.85|14.82"/>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_2" val="{BE61C135-27B3-4215-9759-4B374205D3A4}"/>
  <p:tag name="GENSWF_ADVANCE_TIME" val="48.615"/>
  <p:tag name="TIMING" val="|28.986|10.87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_2" val="{EAFD1226-2F3E-4396-A99B-A781DE6A01EE}"/>
  <p:tag name="GENSWF_ADVANCE_TIME" val="52.696"/>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_2" val="{B809DF7C-4306-420F-9E58-8B418DD698BA}"/>
  <p:tag name="GENSWF_ADVANCE_TIME" val="88.797"/>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SLIDE_ID_2" val="{F3119F84-605B-4D12-903B-DE8A76EFB815}"/>
  <p:tag name="GENSWF_ADVANCE_TIME" val="31.860"/>
  <p:tag name="ISPRING_CUSTOM_TIMING_USED" val="1"/>
</p:tagLst>
</file>

<file path=ppt/tags/tag24.xml><?xml version="1.0" encoding="utf-8"?>
<p:tagLst xmlns:a="http://schemas.openxmlformats.org/drawingml/2006/main" xmlns:r="http://schemas.openxmlformats.org/officeDocument/2006/relationships" xmlns:p="http://schemas.openxmlformats.org/presentationml/2006/main">
  <p:tag name="ISPRING_SLIDE_ID_2" val="{0891F0B8-2368-4965-9AC8-7DC196F957D2}"/>
  <p:tag name="GENSWF_ADVANCE_TIME" val="56.714"/>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SLIDE_ID_2" val="{DD9A3661-E03A-4C3B-8446-992C072AB0C0}"/>
  <p:tag name="GENSWF_ADVANCE_TIME" val="7.066"/>
  <p:tag name="ISPRING_CUSTOM_TIMING_USED" val="1"/>
</p:tagLst>
</file>

<file path=ppt/tags/tag26.xml><?xml version="1.0" encoding="utf-8"?>
<p:tagLst xmlns:a="http://schemas.openxmlformats.org/drawingml/2006/main" xmlns:r="http://schemas.openxmlformats.org/officeDocument/2006/relationships" xmlns:p="http://schemas.openxmlformats.org/presentationml/2006/main">
  <p:tag name="ISPRING_SLIDE_ID_2" val="{BA748F81-57DA-41D8-8D41-B214D1C7EEA4}"/>
  <p:tag name="GENSWF_ADVANCE_TIME" val="14.599"/>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_2" val="{BED88F48-197E-4DEA-A74C-F3EB72CBB981}"/>
  <p:tag name="GENSWF_ADVANCE_TIME" val="89.061"/>
  <p:tag name="TIMING" val="|44.459|21.812"/>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_2" val="{AF5949AF-A7DB-44E6-84A7-8F7679440674}"/>
  <p:tag name="GENSWF_ADVANCE_TIME" val="53.704"/>
  <p:tag name="TIMING" val="|15.597"/>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SLIDE_ID_2" val="{B4E70598-94D9-4239-8356-712F1C13E256}"/>
  <p:tag name="GENSWF_ADVANCE_TIME" val="53.090"/>
  <p:tag name="ISPRING_CUSTOM_TIMING_USED" val="1"/>
</p:tagLst>
</file>

<file path=ppt/tags/tag3.xml><?xml version="1.0" encoding="utf-8"?>
<p:tagLst xmlns:a="http://schemas.openxmlformats.org/drawingml/2006/main" xmlns:r="http://schemas.openxmlformats.org/officeDocument/2006/relationships" xmlns:p="http://schemas.openxmlformats.org/presentationml/2006/main">
  <p:tag name="ISPRING_SLIDE_ID_2" val="{E172C473-E9AC-448C-8598-3ABCA57812E8}"/>
  <p:tag name="GENSWF_ADVANCE_TIME" val="64.578"/>
  <p:tag name="TIMING" val="|59.211"/>
  <p:tag name="ISPRING_CUSTOM_TIMING_USED" val="1"/>
</p:tagLst>
</file>

<file path=ppt/tags/tag30.xml><?xml version="1.0" encoding="utf-8"?>
<p:tagLst xmlns:a="http://schemas.openxmlformats.org/drawingml/2006/main" xmlns:r="http://schemas.openxmlformats.org/officeDocument/2006/relationships" xmlns:p="http://schemas.openxmlformats.org/presentationml/2006/main">
  <p:tag name="ISPRING_SLIDE_ID_2" val="{1E3E8F05-583C-47B4-9E46-5C0BB7CD79EE}"/>
  <p:tag name="GENSWF_ADVANCE_TIME" val="262.827"/>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_2" val="{376F0223-1A68-4A6A-8489-9CCFD5665064}"/>
  <p:tag name="GENSWF_ADVANCE_TIME" val="67.908"/>
  <p:tag name="TIMING" val="|21.913|8.446|2.256|4.718|5.45|5.234"/>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_2" val="{F170CE6E-66FB-4B50-AEF2-9D33BA7D6DC5}"/>
  <p:tag name="GENSWF_ADVANCE_TIME" val="60.998"/>
  <p:tag name="TIMING" val="|26.181"/>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_2" val="{1E3E8F05-583C-47B4-9E46-5C0BB7CD79EE}"/>
  <p:tag name="GENSWF_ADVANCE_TIME" val="262.827"/>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_2" val="{112D2AC9-768D-44E6-B6E8-0C784D62CDA9}"/>
  <p:tag name="GENSWF_ADVANCE_TIME" val="54.379"/>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_2" val="{DE602A75-D55D-4F88-AEC8-B192C37E4919}"/>
  <p:tag name="GENSWF_ADVANCE_TIME" val="237.120"/>
  <p:tag name="TIMING" val="|9.785|12.249|2.869|42.153"/>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_2" val="{FF98B6C8-4069-4B84-A9B3-3EC2A1F6711B}"/>
  <p:tag name="GENSWF_ADVANCE_TIME" val="184.800"/>
  <p:tag name="TIMING" val="|3.352"/>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_2" val="{9B7D4B2B-F53A-4427-B745-6A5F581928BD}"/>
  <p:tag name="GENSWF_ADVANCE_TIME" val="149.810"/>
  <p:tag name="TIMING" val="|39.822"/>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_2" val="{110EB79B-AFD7-485C-8EE7-809EA65D4954}"/>
  <p:tag name="GENSWF_ADVANCE_TIME" val="80.918"/>
  <p:tag name="TIMING" val="|17.807"/>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_2" val="{D37FBCB5-3E2C-4E1D-BF62-99492BACAB74}"/>
  <p:tag name="GENSWF_ADVANCE_TIME" val="87.472"/>
  <p:tag name="TIMING" val="|18.938|7.192|1.967|2.083"/>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_2" val="{CAC1FEDF-6AAB-4C6F-B124-1D4EC9D9235D}"/>
  <p:tag name="GENSWF_ADVANCE_TIME" val="169.314"/>
  <p:tag name="TIMING" val="|24.832"/>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B6AF62F5-97F3-4AF2-921D-1FA9424282FC}"/>
  <p:tag name="GENSWF_ADVANCE_TIME" val="34.972"/>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_2" val="{B39871D6-BDA7-4FF1-AF2C-C9046BEEBC5F}"/>
  <p:tag name="GENSWF_ADVANCE_TIME" val="89.860"/>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_2" val="{6C5E71F7-63A9-4D0F-A690-3A436607FE06}"/>
  <p:tag name="GENSWF_ADVANCE_TIME" val="119.818"/>
  <p:tag name="TIMING" val="|64.384"/>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81853E32-2EDF-4F4C-A394-ADADE263644D}"/>
  <p:tag name="GENSWF_ADVANCE_TIME" val="166.956"/>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_2" val="{BDAA3FB5-A27A-4518-8554-715FF2FFC197}"/>
  <p:tag name="GENSWF_ADVANCE_TIME" val="106.656"/>
  <p:tag name="TIMING" val="|51.454"/>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F451C014-AD74-46F7-AE6B-ADEC0892F399}"/>
  <p:tag name="GENSWF_ADVANCE_TIME" val="60.706"/>
  <p:tag name="TIMING" val="|2.673"/>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_2" val="{6B8778C2-28AB-4A6C-B084-9D4E836C65B2}"/>
  <p:tag name="GENSWF_ADVANCE_TIME" val="55.798"/>
  <p:tag name="TIMING" val="|1.55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_2" val="{8B013910-D35E-4E2D-B4BE-D98CE7125FAA}"/>
  <p:tag name="GENSWF_ADVANCE_TIME" val="73.532"/>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_2" val="{B4FCE130-3BE1-41BE-BD32-79955143E52E}"/>
  <p:tag name="GENSWF_ADVANCE_TIME" val="37.252"/>
  <p:tag name="TIMING" val="|5.872"/>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_2" val="{C9FDDBAD-5368-46AC-83A2-D9A07E80422A}"/>
  <p:tag name="GENSWF_ADVANCE_TIME" val="28.540"/>
  <p:tag name="TIMING" val="|0.667"/>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SLIDE_ID_2" val="{2E75349D-43CF-414E-B3C6-69CB58923005}"/>
  <p:tag name="GENSWF_ADVANCE_TIME" val="114.435"/>
  <p:tag name="ISPRING_CUSTOM_TIMING_USED" val="1"/>
</p:tagLst>
</file>

<file path=ppt/tags/tag50.xml><?xml version="1.0" encoding="utf-8"?>
<p:tagLst xmlns:a="http://schemas.openxmlformats.org/drawingml/2006/main" xmlns:r="http://schemas.openxmlformats.org/officeDocument/2006/relationships" xmlns:p="http://schemas.openxmlformats.org/presentationml/2006/main">
  <p:tag name="ISPRING_SLIDE_ID_2" val="{31D1DB83-2303-4758-87D5-9654750B2FB1}"/>
  <p:tag name="GENSWF_ADVANCE_TIME" val="61.643"/>
  <p:tag name="TIMING" val="|5.61"/>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_2" val="{F458E5FF-7118-4794-9DD0-EC9C9A3F7A56}"/>
  <p:tag name="GENSWF_ADVANCE_TIME" val="139.812"/>
  <p:tag name="TIMING" val="|18.466|2.984|43.822|45.092"/>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_2" val="{9FFC00D9-9494-47E3-92BF-57081B3C1A34}"/>
  <p:tag name="GENSWF_ADVANCE_TIME" val="350.346"/>
  <p:tag name="TIMING" val="|24.186|33.707|28.104|44.685|42.112|25.499|81.223"/>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SLIDE_ID_2" val="{A143CFCC-5767-4FCA-95FA-01A62A100FA7}"/>
  <p:tag name="GENSWF_ADVANCE_TIME" val="41.773"/>
  <p:tag name="TIMING" val="|7.783"/>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SLIDE_ID_2" val="{9440F1E7-CE57-4387-9F15-1542CBC1221F}"/>
  <p:tag name="GENSWF_ADVANCE_TIME" val="103.586"/>
  <p:tag name="TIMING" val="|70.96"/>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SLIDE_ID_2" val="{644817AB-1FEB-4286-A582-C75D523D9957}"/>
  <p:tag name="GENSWF_ADVANCE_TIME" val="29.431"/>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SLIDE_ID_2" val="{2055318A-5154-4CD7-AEEB-B251251015E8}"/>
  <p:tag name="GENSWF_ADVANCE_TIME" val="210.991"/>
  <p:tag name="TIMING" val="|21.241|47.385|28.781|11.234"/>
  <p:tag name="ISPRING_CUSTOM_TIMING_USED" val="1"/>
</p:tagLst>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13421</TotalTime>
  <Words>5994</Words>
  <Application>Microsoft Macintosh PowerPoint</Application>
  <PresentationFormat>On-screen Show (4:3)</PresentationFormat>
  <Paragraphs>1197</Paragraphs>
  <Slides>183</Slides>
  <Notes>169</Notes>
  <HiddenSlides>0</HiddenSlides>
  <MMClips>0</MMClips>
  <ScaleCrop>false</ScaleCrop>
  <HeadingPairs>
    <vt:vector size="8" baseType="variant">
      <vt:variant>
        <vt:lpstr>Fonts Used</vt:lpstr>
      </vt:variant>
      <vt:variant>
        <vt:i4>26</vt:i4>
      </vt:variant>
      <vt:variant>
        <vt:lpstr>Theme</vt:lpstr>
      </vt:variant>
      <vt:variant>
        <vt:i4>47</vt:i4>
      </vt:variant>
      <vt:variant>
        <vt:lpstr>Embedded OLE Servers</vt:lpstr>
      </vt:variant>
      <vt:variant>
        <vt:i4>1</vt:i4>
      </vt:variant>
      <vt:variant>
        <vt:lpstr>Slide Titles</vt:lpstr>
      </vt:variant>
      <vt:variant>
        <vt:i4>183</vt:i4>
      </vt:variant>
    </vt:vector>
  </HeadingPairs>
  <TitlesOfParts>
    <vt:vector size="257" baseType="lpstr">
      <vt:lpstr>Arial Unicode MS</vt:lpstr>
      <vt:lpstr>ＭＳ Ｐゴシック</vt:lpstr>
      <vt:lpstr>MS Pゴシック</vt:lpstr>
      <vt:lpstr>Osaka</vt:lpstr>
      <vt:lpstr>Times</vt:lpstr>
      <vt:lpstr>ヒラギノ角ゴ Pro W3</vt:lpstr>
      <vt:lpstr>Accordance</vt:lpstr>
      <vt:lpstr>Arial</vt:lpstr>
      <vt:lpstr>Arial Black</vt:lpstr>
      <vt:lpstr>Calibri</vt:lpstr>
      <vt:lpstr>Calibri Light</vt:lpstr>
      <vt:lpstr>Century Gothic</vt:lpstr>
      <vt:lpstr>Century Schoolbook</vt:lpstr>
      <vt:lpstr>Comic Sans MS</vt:lpstr>
      <vt:lpstr>Copperplate Gothic Light</vt:lpstr>
      <vt:lpstr>Curlz MT</vt:lpstr>
      <vt:lpstr>Futura</vt:lpstr>
      <vt:lpstr>Garamond</vt:lpstr>
      <vt:lpstr>Helvetica</vt:lpstr>
      <vt:lpstr>Impact</vt:lpstr>
      <vt:lpstr>Monotype Sorts</vt:lpstr>
      <vt:lpstr>Tahoma</vt:lpstr>
      <vt:lpstr>Times New Roman</vt:lpstr>
      <vt:lpstr>Trebuchet MS</vt:lpstr>
      <vt:lpstr>Verdana</vt:lpstr>
      <vt:lpstr>Wingdings</vt:lpstr>
      <vt:lpstr>Fireball</vt:lpstr>
      <vt:lpstr>Maple</vt:lpstr>
      <vt:lpstr>Kimono</vt:lpstr>
      <vt:lpstr>Diagram</vt:lpstr>
      <vt:lpstr>Ocean</vt:lpstr>
      <vt:lpstr>Skyline</vt:lpstr>
      <vt:lpstr>Shopping</vt:lpstr>
      <vt:lpstr>Finance</vt:lpstr>
      <vt:lpstr>Blank Presentation</vt:lpstr>
      <vt:lpstr>Balance</vt:lpstr>
      <vt:lpstr>Curtain Call</vt:lpstr>
      <vt:lpstr>Shimmer</vt:lpstr>
      <vt:lpstr>Fossil</vt:lpstr>
      <vt:lpstr>Stream</vt:lpstr>
      <vt:lpstr>Gleam</vt:lpstr>
      <vt:lpstr>Desert</vt:lpstr>
      <vt:lpstr>Schmooze</vt:lpstr>
      <vt:lpstr>Leaf Veins</vt:lpstr>
      <vt:lpstr>Marble Top</vt:lpstr>
      <vt:lpstr>Slide</vt:lpstr>
      <vt:lpstr>Frame</vt:lpstr>
      <vt:lpstr>Borealis</vt:lpstr>
      <vt:lpstr>Earth</vt:lpstr>
      <vt:lpstr>Starfish</vt:lpstr>
      <vt:lpstr>Medical Glass</vt:lpstr>
      <vt:lpstr>Refined</vt:lpstr>
      <vt:lpstr>Zig Zag</vt:lpstr>
      <vt:lpstr>Default Design</vt:lpstr>
      <vt:lpstr>Twinkle</vt:lpstr>
      <vt:lpstr>Medicine</vt:lpstr>
      <vt:lpstr>Textured</vt:lpstr>
      <vt:lpstr>Warp</vt:lpstr>
      <vt:lpstr>Wood</vt:lpstr>
      <vt:lpstr>Compass</vt:lpstr>
      <vt:lpstr>1_Orbit</vt:lpstr>
      <vt:lpstr>1_Blank Presentation</vt:lpstr>
      <vt:lpstr>3_Blank Presentation</vt:lpstr>
      <vt:lpstr>4_Blank Presentation</vt:lpstr>
      <vt:lpstr>5_Blank Presentation</vt:lpstr>
      <vt:lpstr>49_Blank Presentation</vt:lpstr>
      <vt:lpstr>2_Office Theme</vt:lpstr>
      <vt:lpstr>4_Default Design</vt:lpstr>
      <vt:lpstr>Office Theme</vt:lpstr>
      <vt:lpstr>6_Office Theme</vt:lpstr>
      <vt:lpstr>5_Office Theme</vt:lpstr>
      <vt:lpstr>1_Fireball</vt:lpstr>
      <vt:lpstr>1_Twinkle</vt:lpstr>
      <vt:lpstr>Photo Editor Photo</vt:lpstr>
      <vt:lpstr>يعقوب ٣-٥</vt:lpstr>
      <vt:lpstr>Slides on  يعقوب 3 </vt:lpstr>
      <vt:lpstr>طرق رؤية الإيمان</vt:lpstr>
      <vt:lpstr>تذليل اللسان (3: 1- 18).</vt:lpstr>
      <vt:lpstr>الإيمان ينطق بحكمة  لأن الإيمان...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فاللسان نار عالم الإثم، هكذا جعل في أعضائنا اللسان، الذي يدنس الجسم كله، ويضرم دائرة الكون، ويضرم من جهنم. (3: 6)</vt:lpstr>
      <vt:lpstr>الإيمان ينطق بحكمة  لأن الإيمان...</vt:lpstr>
      <vt:lpstr>PowerPoint Presentation</vt:lpstr>
      <vt:lpstr>PowerPoint Presentation</vt:lpstr>
      <vt:lpstr>PowerPoint Presentation</vt:lpstr>
      <vt:lpstr>PowerPoint Presentation</vt:lpstr>
      <vt:lpstr>PowerPoint Presentation</vt:lpstr>
      <vt:lpstr>الإيمان ينطق بحكمة  لأن الإيمان...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Whine List 1</vt:lpstr>
      <vt:lpstr>Whine List 2</vt:lpstr>
      <vt:lpstr>Whine List 3</vt:lpstr>
      <vt:lpstr>Whine List 4</vt:lpstr>
      <vt:lpstr>PowerPoint Presentation</vt:lpstr>
      <vt:lpstr>PowerPoint Presentation</vt:lpstr>
      <vt:lpstr>PowerPoint Presentation</vt:lpstr>
      <vt:lpstr>PowerPoint Presentation</vt:lpstr>
      <vt:lpstr>إعلانات النشرة الحقيقية...</vt:lpstr>
      <vt:lpstr>إعلانات  النشرة الحقيقية...</vt:lpstr>
      <vt:lpstr>ماذا يقول هذا؟ </vt:lpstr>
      <vt:lpstr>الإيمان ينطق بحكمة  لأن الإيمان...</vt:lpstr>
      <vt:lpstr>من أين تأتي الحكمة؟  كيف عرّف يعقوب الحكمة؟ </vt:lpstr>
      <vt:lpstr>الحكمتان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طرق رؤية الإيمان</vt:lpstr>
      <vt:lpstr>Slides on  يعقوب 4 </vt:lpstr>
      <vt:lpstr>لماذا تتصارعون؟</vt:lpstr>
      <vt:lpstr>هل يتصارع المؤمنون بالحقيقة؟</vt:lpstr>
      <vt:lpstr>PowerPoint Presentation</vt:lpstr>
      <vt:lpstr>PowerPoint Presentation</vt:lpstr>
      <vt:lpstr>هل توافق؟</vt:lpstr>
      <vt:lpstr>الإدانة مقابل التمييز</vt:lpstr>
      <vt:lpstr>ملخص 4: 1- 12</vt:lpstr>
      <vt:lpstr>Planning and Faith</vt:lpstr>
      <vt:lpstr>كيف نلعب دور الله؟</vt:lpstr>
      <vt:lpstr>قواعد لعب دور الله (4: 13)</vt:lpstr>
      <vt:lpstr>تقييم الله الحقيقي</vt:lpstr>
      <vt:lpstr>ما هي الخطة التي تحتاج لتقديمها إلى الله؟</vt:lpstr>
      <vt:lpstr>Slides on  يعقوب 5 </vt:lpstr>
      <vt:lpstr>تحذيرات للأغنياء (يعقوب 5: 1- 6)</vt:lpstr>
      <vt:lpstr>أربعة أنواع من الناس...</vt:lpstr>
      <vt:lpstr>الغني والفقير في يعقوب</vt:lpstr>
      <vt:lpstr>محبة المال</vt:lpstr>
      <vt:lpstr>للتوضيح</vt:lpstr>
      <vt:lpstr>هل أنت مادة تبشيرية؟</vt:lpstr>
      <vt:lpstr>طرق رؤية الإيمان</vt:lpstr>
      <vt:lpstr>ما مدى صبركَ؟</vt:lpstr>
      <vt:lpstr>ما مدى صبركَ؟</vt:lpstr>
      <vt:lpstr>Singapore's 7 Deadly Sins</vt:lpstr>
      <vt:lpstr>ما هي الخطية التي تترأس القائمة بحسب رأيك؟</vt:lpstr>
      <vt:lpstr>Anger tops the list</vt:lpstr>
      <vt:lpstr>ما هي الخطية التي تترأس القائمة بحسب رأيك؟</vt:lpstr>
      <vt:lpstr>يعقوب 5: 11أ</vt:lpstr>
      <vt:lpstr>القس كاب والعائلة</vt:lpstr>
      <vt:lpstr>MIT Profs</vt:lpstr>
      <vt:lpstr>Pastor Khai Za Dal</vt:lpstr>
      <vt:lpstr>Pastor &amp; Mrs. Khai</vt:lpstr>
      <vt:lpstr>Pastor Khai's daughter will attend SBC</vt:lpstr>
      <vt:lpstr>كيف يمكننا التحلي بالصبر؟</vt:lpstr>
      <vt:lpstr>تومي</vt:lpstr>
      <vt:lpstr>Hebrews 11:1</vt:lpstr>
      <vt:lpstr>شفاء إلهي اليوم</vt:lpstr>
      <vt:lpstr>العقيدة الرسمية لكنيسة جماعات الله</vt:lpstr>
      <vt:lpstr>المشاركة مع الإهتمام في يعقوب 5</vt:lpstr>
      <vt:lpstr>صَلّوا، صَلّوا، صَلّوا</vt:lpstr>
      <vt:lpstr>خمسة أسئلة في يعقوب 5: 14-15 ...</vt:lpstr>
      <vt:lpstr>أي نوع من المرض؟</vt:lpstr>
      <vt:lpstr>أي نوع من المسحة؟</vt:lpstr>
      <vt:lpstr>هل الصلاة تعمل؟</vt:lpstr>
      <vt:lpstr>معضلة الألــــم</vt:lpstr>
      <vt:lpstr>يعلن الألم محبة الله</vt:lpstr>
      <vt:lpstr>Pain Food</vt:lpstr>
      <vt:lpstr>يتفهم يسوع المعاناة</vt:lpstr>
      <vt:lpstr>ماذا عليكَ أن تفعل؟</vt:lpstr>
      <vt:lpstr>ما هو الطريق إلى الشفاء؟</vt:lpstr>
      <vt:lpstr>عانى ولدنا ستيفن من التهاب الفقّار القسطي (من عمر 7 إلى 11 عاماً)</vt:lpstr>
      <vt:lpstr>شفاه الله  بعملية يعقوب 5</vt:lpstr>
      <vt:lpstr>طرق رؤية الإيمان</vt:lpstr>
      <vt:lpstr>Babychen &amp; Susan</vt:lpstr>
      <vt:lpstr>PowerPoint Presentation</vt:lpstr>
      <vt:lpstr>PowerPoint Presentation</vt:lpstr>
      <vt:lpstr>PowerPoint Presentation</vt:lpstr>
      <vt:lpstr>تومي</vt:lpstr>
      <vt:lpstr>طرق رؤية الإيمان</vt:lpstr>
      <vt:lpstr>الفردية</vt:lpstr>
      <vt:lpstr>يعقوب ٥ : ١٩-٢٠</vt:lpstr>
      <vt:lpstr>من هم الضالون؟</vt:lpstr>
      <vt:lpstr>الضال مؤمن</vt:lpstr>
      <vt:lpstr>الضرب الإلهي</vt:lpstr>
      <vt:lpstr>استغلال العناصر</vt:lpstr>
      <vt:lpstr>تؤدي بعض الخطايا إلى الموت</vt:lpstr>
      <vt:lpstr>جعل هذا النص حقيقي بالنسبة لي</vt:lpstr>
      <vt:lpstr>ما هي صفات الايمان؟</vt:lpstr>
      <vt:lpstr>الفكرة الرئيسية لرسالة يعقوب</vt:lpstr>
      <vt:lpstr>طرق رؤية الإيمان</vt:lpstr>
      <vt:lpstr>PowerPoint Presentation</vt:lpstr>
      <vt:lpstr>PowerPoint Presentation</vt:lpstr>
      <vt:lpstr>Black</vt:lpstr>
      <vt:lpstr>وعظ العهد الجديد • BibleStudyDownloads.org</vt:lpstr>
      <vt:lpstr>ما هي الوصية بخصوص سؤال الله             عن الحكمة؟</vt:lpstr>
      <vt:lpstr>الإيمان والشكوك</vt:lpstr>
      <vt:lpstr>كيف تستطيع أن توقف الشك؟ كيف تعرف الشك؟</vt:lpstr>
      <vt:lpstr>ما هي نتيجة الشك؟ ما هي الكلمة التي تصور الأعمال بالنسبة لك؟</vt:lpstr>
      <vt:lpstr>ما هو إكليل الحياة المذكور في يعقوب 1: 12؟  ما هي الشروط التي يجب توافرها حتى يحصل الشخص على إكليل الحياة؟ </vt:lpstr>
      <vt:lpstr>الإغراءات والخطية</vt:lpstr>
      <vt:lpstr>ما هو مصر الإغراء؟ صف الطريق من الإغراء إلى الخطية. في أي الأماكن يمكن للناس الخروج عن الطريق؟</vt:lpstr>
      <vt:lpstr>ما مدى جدية الخطية؟ ما هي النتيجة النهائية للخطية؟</vt:lpstr>
      <vt:lpstr>الله ليس صانع الشر والإغراءات، ولكن بحسب الأعداد 16-18 كيف يبدو الله؟</vt:lpstr>
      <vt:lpstr>كيف تلخص صورة المؤمن كما تراها في يعقوب 1: 1-18؟</vt:lpstr>
      <vt:lpstr>دفتي سفر يعقوب</vt:lpstr>
      <vt:lpstr>الحياة المسيحية العملية</vt:lpstr>
      <vt:lpstr>PowerPoint Presentation</vt:lpstr>
      <vt:lpstr>الإيمان العامل</vt:lpstr>
      <vt:lpstr>يعقوب 1: الإيمان يطيع الكلمة</vt:lpstr>
      <vt:lpstr>يعقوب 2: الإيمان يزيل التمييز</vt:lpstr>
      <vt:lpstr>يعقوب 3: الإيمان يضبط اللسان</vt:lpstr>
      <vt:lpstr>يعقوب 4: الإيمان ينتج الحكمة</vt:lpstr>
      <vt:lpstr>يعقوب 4: الإيمان ينتج التواضع والمودة بين المؤمنين</vt:lpstr>
      <vt:lpstr>ح: يخلق الإيمان الإتكال على الله </vt:lpstr>
      <vt:lpstr>خ: الإيمان من خلال الصلاة</vt:lpstr>
      <vt:lpstr>د. الإيمان ينتج المحاسبية أمام المؤمنين الآخرين بالمسيح  </vt:lpstr>
      <vt:lpstr>ذ. انتصار الإيمان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رسالة يعقوب</vt:lpstr>
      <vt:lpstr>رسالة يعقوب</vt:lpstr>
      <vt:lpstr>Black</vt:lpstr>
      <vt:lpstr>مسح العهد الجديد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Rick Griffith</cp:lastModifiedBy>
  <cp:revision>250</cp:revision>
  <dcterms:created xsi:type="dcterms:W3CDTF">2012-03-27T09:12:48Z</dcterms:created>
  <dcterms:modified xsi:type="dcterms:W3CDTF">2024-03-13T17:09:21Z</dcterms:modified>
</cp:coreProperties>
</file>