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wdp" ContentType="image/vnd.ms-photo"/>
  <Default Extension="xlsm" ContentType="application/vnd.ms-excel.sheet.macroEnabled.12"/>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7.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8.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9.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10.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11.xml" ContentType="application/vnd.openxmlformats-officedocument.theme+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12.xml" ContentType="application/vnd.openxmlformats-officedocument.theme+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theme/theme13.xml" ContentType="application/vnd.openxmlformats-officedocument.theme+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theme/theme14.xml" ContentType="application/vnd.openxmlformats-officedocument.theme+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theme/theme15.xml" ContentType="application/vnd.openxmlformats-officedocument.theme+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theme/theme16.xml" ContentType="application/vnd.openxmlformats-officedocument.theme+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theme/theme17.xml" ContentType="application/vnd.openxmlformats-officedocument.theme+xml"/>
  <Override PartName="/ppt/theme/theme1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1.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heme/themeOverride2.xml" ContentType="application/vnd.openxmlformats-officedocument.themeOverr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heme/themeOverride3.xml" ContentType="application/vnd.openxmlformats-officedocument.themeOverr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heme/themeOverride4.xml" ContentType="application/vnd.openxmlformats-officedocument.themeOverr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heme/themeOverride5.xml" ContentType="application/vnd.openxmlformats-officedocument.themeOverride+xml"/>
  <Override PartName="/ppt/notesSlides/notesSlide22.xml" ContentType="application/vnd.openxmlformats-officedocument.presentationml.notesSlide+xml"/>
  <Override PartName="/ppt/theme/themeOverride6.xml" ContentType="application/vnd.openxmlformats-officedocument.themeOverr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heme/themeOverride7.xml" ContentType="application/vnd.openxmlformats-officedocument.themeOverr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rts/chart1.xml" ContentType="application/vnd.openxmlformats-officedocument.drawingml.chart+xml"/>
  <Override PartName="/ppt/theme/themeOverride8.xml" ContentType="application/vnd.openxmlformats-officedocument.themeOverride+xml"/>
  <Override PartName="/ppt/notesSlides/notesSlide35.xml" ContentType="application/vnd.openxmlformats-officedocument.presentationml.notesSlide+xml"/>
  <Override PartName="/ppt/charts/chart2.xml" ContentType="application/vnd.openxmlformats-officedocument.drawingml.chart+xml"/>
  <Override PartName="/ppt/theme/themeOverride9.xml" ContentType="application/vnd.openxmlformats-officedocument.themeOverride+xml"/>
  <Override PartName="/ppt/notesSlides/notesSlide36.xml" ContentType="application/vnd.openxmlformats-officedocument.presentationml.notesSlide+xml"/>
  <Override PartName="/ppt/charts/chart3.xml" ContentType="application/vnd.openxmlformats-officedocument.drawingml.chart+xml"/>
  <Override PartName="/ppt/theme/themeOverride10.xml" ContentType="application/vnd.openxmlformats-officedocument.themeOverride+xml"/>
  <Override PartName="/ppt/notesSlides/notesSlide37.xml" ContentType="application/vnd.openxmlformats-officedocument.presentationml.notesSlide+xml"/>
  <Override PartName="/ppt/theme/themeOverride11.xml" ContentType="application/vnd.openxmlformats-officedocument.themeOverr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theme/themeOverride12.xml" ContentType="application/vnd.openxmlformats-officedocument.themeOverr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theme/themeOverride13.xml" ContentType="application/vnd.openxmlformats-officedocument.themeOverr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theme/themeOverride14.xml" ContentType="application/vnd.openxmlformats-officedocument.themeOverr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theme/themeOverride15.xml" ContentType="application/vnd.openxmlformats-officedocument.themeOverr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theme/themeOverride16.xml" ContentType="application/vnd.openxmlformats-officedocument.themeOverride+xml"/>
  <Override PartName="/ppt/notesSlides/notesSlide75.xml" ContentType="application/vnd.openxmlformats-officedocument.presentationml.notesSlide+xml"/>
  <Override PartName="/ppt/charts/chart4.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theme/themeOverride17.xml" ContentType="application/vnd.openxmlformats-officedocument.themeOverr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theme/themeOverride18.xml" ContentType="application/vnd.openxmlformats-officedocument.themeOverride+xml"/>
  <Override PartName="/ppt/notesSlides/notesSlide111.xml" ContentType="application/vnd.openxmlformats-officedocument.presentationml.notesSlide+xml"/>
  <Override PartName="/ppt/theme/themeOverride19.xml" ContentType="application/vnd.openxmlformats-officedocument.themeOverr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theme/themeOverride20.xml" ContentType="application/vnd.openxmlformats-officedocument.themeOverr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theme/themeOverride21.xml" ContentType="application/vnd.openxmlformats-officedocument.themeOverride+xml"/>
  <Override PartName="/ppt/theme/themeOverride22.xml" ContentType="application/vnd.openxmlformats-officedocument.themeOverride+xml"/>
  <Override PartName="/ppt/theme/themeOverride23.xml" ContentType="application/vnd.openxmlformats-officedocument.themeOverride+xml"/>
  <Override PartName="/ppt/notesSlides/notesSlide117.xml" ContentType="application/vnd.openxmlformats-officedocument.presentationml.notesSlide+xml"/>
  <Override PartName="/ppt/theme/themeOverride24.xml" ContentType="application/vnd.openxmlformats-officedocument.themeOverride+xml"/>
  <Override PartName="/ppt/notesSlides/notesSlide118.xml" ContentType="application/vnd.openxmlformats-officedocument.presentationml.notesSlide+xml"/>
  <Override PartName="/ppt/theme/themeOverride25.xml" ContentType="application/vnd.openxmlformats-officedocument.themeOverride+xml"/>
  <Override PartName="/ppt/notesSlides/notesSlide119.xml" ContentType="application/vnd.openxmlformats-officedocument.presentationml.notesSlide+xml"/>
  <Override PartName="/ppt/theme/themeOverride26.xml" ContentType="application/vnd.openxmlformats-officedocument.themeOverr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57" r:id="rId2"/>
    <p:sldMasterId id="2147483649" r:id="rId3"/>
    <p:sldMasterId id="2147484725" r:id="rId4"/>
    <p:sldMasterId id="2147485007" r:id="rId5"/>
    <p:sldMasterId id="2147485033" r:id="rId6"/>
    <p:sldMasterId id="2147485045" r:id="rId7"/>
    <p:sldMasterId id="2147485048" r:id="rId8"/>
    <p:sldMasterId id="2147485072" r:id="rId9"/>
    <p:sldMasterId id="2147485085" r:id="rId10"/>
    <p:sldMasterId id="2147485097" r:id="rId11"/>
    <p:sldMasterId id="2147485109" r:id="rId12"/>
    <p:sldMasterId id="2147485121" r:id="rId13"/>
    <p:sldMasterId id="2147485135" r:id="rId14"/>
    <p:sldMasterId id="2147485147" r:id="rId15"/>
    <p:sldMasterId id="2147485159" r:id="rId16"/>
    <p:sldMasterId id="2147485171" r:id="rId17"/>
  </p:sldMasterIdLst>
  <p:notesMasterIdLst>
    <p:notesMasterId r:id="rId171"/>
  </p:notesMasterIdLst>
  <p:sldIdLst>
    <p:sldId id="256" r:id="rId18"/>
    <p:sldId id="520" r:id="rId19"/>
    <p:sldId id="4894" r:id="rId20"/>
    <p:sldId id="521" r:id="rId21"/>
    <p:sldId id="4893" r:id="rId22"/>
    <p:sldId id="4895" r:id="rId23"/>
    <p:sldId id="4896" r:id="rId24"/>
    <p:sldId id="4897" r:id="rId25"/>
    <p:sldId id="4898" r:id="rId26"/>
    <p:sldId id="4899" r:id="rId27"/>
    <p:sldId id="4900" r:id="rId28"/>
    <p:sldId id="4901" r:id="rId29"/>
    <p:sldId id="416" r:id="rId30"/>
    <p:sldId id="4139" r:id="rId31"/>
    <p:sldId id="4926" r:id="rId32"/>
    <p:sldId id="4141" r:id="rId33"/>
    <p:sldId id="415" r:id="rId34"/>
    <p:sldId id="4902" r:id="rId35"/>
    <p:sldId id="4929" r:id="rId36"/>
    <p:sldId id="1171" r:id="rId37"/>
    <p:sldId id="4903" r:id="rId38"/>
    <p:sldId id="4904" r:id="rId39"/>
    <p:sldId id="4905" r:id="rId40"/>
    <p:sldId id="4906" r:id="rId41"/>
    <p:sldId id="4907" r:id="rId42"/>
    <p:sldId id="4908" r:id="rId43"/>
    <p:sldId id="4909" r:id="rId44"/>
    <p:sldId id="4910" r:id="rId45"/>
    <p:sldId id="4911" r:id="rId46"/>
    <p:sldId id="4912" r:id="rId47"/>
    <p:sldId id="4913" r:id="rId48"/>
    <p:sldId id="390" r:id="rId49"/>
    <p:sldId id="4131" r:id="rId50"/>
    <p:sldId id="434" r:id="rId51"/>
    <p:sldId id="4132" r:id="rId52"/>
    <p:sldId id="4133" r:id="rId53"/>
    <p:sldId id="4134" r:id="rId54"/>
    <p:sldId id="391" r:id="rId55"/>
    <p:sldId id="4928" r:id="rId56"/>
    <p:sldId id="4135" r:id="rId57"/>
    <p:sldId id="4927" r:id="rId58"/>
    <p:sldId id="267" r:id="rId59"/>
    <p:sldId id="424" r:id="rId60"/>
    <p:sldId id="392" r:id="rId61"/>
    <p:sldId id="393" r:id="rId62"/>
    <p:sldId id="394" r:id="rId63"/>
    <p:sldId id="395" r:id="rId64"/>
    <p:sldId id="396" r:id="rId65"/>
    <p:sldId id="397" r:id="rId66"/>
    <p:sldId id="398" r:id="rId67"/>
    <p:sldId id="399" r:id="rId68"/>
    <p:sldId id="437" r:id="rId69"/>
    <p:sldId id="400" r:id="rId70"/>
    <p:sldId id="401" r:id="rId71"/>
    <p:sldId id="402" r:id="rId72"/>
    <p:sldId id="403" r:id="rId73"/>
    <p:sldId id="404" r:id="rId74"/>
    <p:sldId id="405" r:id="rId75"/>
    <p:sldId id="406" r:id="rId76"/>
    <p:sldId id="1154" r:id="rId77"/>
    <p:sldId id="4930" r:id="rId78"/>
    <p:sldId id="4925" r:id="rId79"/>
    <p:sldId id="348" r:id="rId80"/>
    <p:sldId id="268" r:id="rId81"/>
    <p:sldId id="269" r:id="rId82"/>
    <p:sldId id="329" r:id="rId83"/>
    <p:sldId id="270" r:id="rId84"/>
    <p:sldId id="358" r:id="rId85"/>
    <p:sldId id="359" r:id="rId86"/>
    <p:sldId id="360" r:id="rId87"/>
    <p:sldId id="273" r:id="rId88"/>
    <p:sldId id="4137" r:id="rId89"/>
    <p:sldId id="4924" r:id="rId90"/>
    <p:sldId id="1155" r:id="rId91"/>
    <p:sldId id="4921" r:id="rId92"/>
    <p:sldId id="361" r:id="rId93"/>
    <p:sldId id="410" r:id="rId94"/>
    <p:sldId id="436" r:id="rId95"/>
    <p:sldId id="417" r:id="rId96"/>
    <p:sldId id="420" r:id="rId97"/>
    <p:sldId id="423" r:id="rId98"/>
    <p:sldId id="482" r:id="rId99"/>
    <p:sldId id="328" r:id="rId100"/>
    <p:sldId id="330" r:id="rId101"/>
    <p:sldId id="4938" r:id="rId102"/>
    <p:sldId id="4939" r:id="rId103"/>
    <p:sldId id="275" r:id="rId104"/>
    <p:sldId id="376" r:id="rId105"/>
    <p:sldId id="332" r:id="rId106"/>
    <p:sldId id="425" r:id="rId107"/>
    <p:sldId id="426" r:id="rId108"/>
    <p:sldId id="4889" r:id="rId109"/>
    <p:sldId id="4890" r:id="rId110"/>
    <p:sldId id="4891" r:id="rId111"/>
    <p:sldId id="4892" r:id="rId112"/>
    <p:sldId id="412" r:id="rId113"/>
    <p:sldId id="372" r:id="rId114"/>
    <p:sldId id="427" r:id="rId115"/>
    <p:sldId id="422" r:id="rId116"/>
    <p:sldId id="428" r:id="rId117"/>
    <p:sldId id="285" r:id="rId118"/>
    <p:sldId id="429" r:id="rId119"/>
    <p:sldId id="379" r:id="rId120"/>
    <p:sldId id="381" r:id="rId121"/>
    <p:sldId id="278" r:id="rId122"/>
    <p:sldId id="4914" r:id="rId123"/>
    <p:sldId id="349" r:id="rId124"/>
    <p:sldId id="430" r:id="rId125"/>
    <p:sldId id="378" r:id="rId126"/>
    <p:sldId id="445" r:id="rId127"/>
    <p:sldId id="446" r:id="rId128"/>
    <p:sldId id="447" r:id="rId129"/>
    <p:sldId id="448" r:id="rId130"/>
    <p:sldId id="449" r:id="rId131"/>
    <p:sldId id="4885" r:id="rId132"/>
    <p:sldId id="432" r:id="rId133"/>
    <p:sldId id="4886" r:id="rId134"/>
    <p:sldId id="4922" r:id="rId135"/>
    <p:sldId id="4923" r:id="rId136"/>
    <p:sldId id="331" r:id="rId137"/>
    <p:sldId id="301" r:id="rId138"/>
    <p:sldId id="413" r:id="rId139"/>
    <p:sldId id="433" r:id="rId140"/>
    <p:sldId id="4887" r:id="rId141"/>
    <p:sldId id="435" r:id="rId142"/>
    <p:sldId id="438" r:id="rId143"/>
    <p:sldId id="4915" r:id="rId144"/>
    <p:sldId id="317" r:id="rId145"/>
    <p:sldId id="313" r:id="rId146"/>
    <p:sldId id="325" r:id="rId147"/>
    <p:sldId id="280" r:id="rId148"/>
    <p:sldId id="281" r:id="rId149"/>
    <p:sldId id="282" r:id="rId150"/>
    <p:sldId id="4941" r:id="rId151"/>
    <p:sldId id="284" r:id="rId152"/>
    <p:sldId id="4940" r:id="rId153"/>
    <p:sldId id="287" r:id="rId154"/>
    <p:sldId id="431" r:id="rId155"/>
    <p:sldId id="4931" r:id="rId156"/>
    <p:sldId id="4932" r:id="rId157"/>
    <p:sldId id="4933" r:id="rId158"/>
    <p:sldId id="327" r:id="rId159"/>
    <p:sldId id="326" r:id="rId160"/>
    <p:sldId id="4934" r:id="rId161"/>
    <p:sldId id="4935" r:id="rId162"/>
    <p:sldId id="4936" r:id="rId163"/>
    <p:sldId id="4937" r:id="rId164"/>
    <p:sldId id="318" r:id="rId165"/>
    <p:sldId id="303" r:id="rId166"/>
    <p:sldId id="305" r:id="rId167"/>
    <p:sldId id="4917" r:id="rId168"/>
    <p:sldId id="304" r:id="rId169"/>
    <p:sldId id="4045" r:id="rId170"/>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p:defaultTextStyle>
  <p:extLst>
    <p:ext uri="{521415D9-36F7-43E2-AB2F-B90AF26B5E84}">
      <p14:sectionLst xmlns:p14="http://schemas.microsoft.com/office/powerpoint/2010/main">
        <p14:section name="Overview" id="{06A6F792-D9BE-A446-A5E2-FF1F6D800F7C}">
          <p14:sldIdLst>
            <p14:sldId id="256"/>
            <p14:sldId id="520"/>
            <p14:sldId id="4894"/>
            <p14:sldId id="521"/>
            <p14:sldId id="4893"/>
            <p14:sldId id="4895"/>
            <p14:sldId id="4896"/>
            <p14:sldId id="4897"/>
            <p14:sldId id="4898"/>
            <p14:sldId id="4899"/>
            <p14:sldId id="4900"/>
            <p14:sldId id="4901"/>
            <p14:sldId id="416"/>
            <p14:sldId id="4139"/>
            <p14:sldId id="4926"/>
            <p14:sldId id="4141"/>
            <p14:sldId id="415"/>
            <p14:sldId id="4902"/>
            <p14:sldId id="4929"/>
            <p14:sldId id="1171"/>
          </p14:sldIdLst>
        </p14:section>
        <p14:section name="Introduction" id="{AD7D78F9-3C1F-6744-BB90-4478B1B2EBF0}">
          <p14:sldIdLst>
            <p14:sldId id="4903"/>
            <p14:sldId id="4904"/>
            <p14:sldId id="4905"/>
            <p14:sldId id="4906"/>
            <p14:sldId id="4907"/>
            <p14:sldId id="4908"/>
            <p14:sldId id="4909"/>
            <p14:sldId id="4910"/>
            <p14:sldId id="4911"/>
            <p14:sldId id="4912"/>
          </p14:sldIdLst>
        </p14:section>
        <p14:section name="Introduction" id="{F57FD7D4-DD90-124C-BAD1-5F665831F85A}">
          <p14:sldIdLst>
            <p14:sldId id="4913"/>
            <p14:sldId id="390"/>
            <p14:sldId id="4131"/>
            <p14:sldId id="434"/>
            <p14:sldId id="4132"/>
            <p14:sldId id="4133"/>
            <p14:sldId id="4134"/>
            <p14:sldId id="391"/>
            <p14:sldId id="4928"/>
            <p14:sldId id="4135"/>
            <p14:sldId id="4927"/>
            <p14:sldId id="267"/>
            <p14:sldId id="424"/>
            <p14:sldId id="392"/>
            <p14:sldId id="393"/>
            <p14:sldId id="394"/>
            <p14:sldId id="395"/>
            <p14:sldId id="396"/>
            <p14:sldId id="397"/>
            <p14:sldId id="398"/>
            <p14:sldId id="399"/>
            <p14:sldId id="437"/>
            <p14:sldId id="400"/>
            <p14:sldId id="401"/>
            <p14:sldId id="402"/>
            <p14:sldId id="403"/>
            <p14:sldId id="404"/>
            <p14:sldId id="405"/>
            <p14:sldId id="406"/>
          </p14:sldIdLst>
        </p14:section>
        <p14:section name="Verses" id="{881885E1-DF63-7C4C-A090-45ABDE5F2CE8}">
          <p14:sldIdLst>
            <p14:sldId id="1154"/>
            <p14:sldId id="4930"/>
            <p14:sldId id="4925"/>
            <p14:sldId id="348"/>
            <p14:sldId id="268"/>
            <p14:sldId id="269"/>
            <p14:sldId id="329"/>
            <p14:sldId id="270"/>
            <p14:sldId id="358"/>
            <p14:sldId id="359"/>
            <p14:sldId id="360"/>
            <p14:sldId id="273"/>
            <p14:sldId id="4137"/>
            <p14:sldId id="4924"/>
            <p14:sldId id="1155"/>
            <p14:sldId id="4921"/>
            <p14:sldId id="361"/>
            <p14:sldId id="410"/>
            <p14:sldId id="436"/>
            <p14:sldId id="417"/>
            <p14:sldId id="420"/>
            <p14:sldId id="423"/>
            <p14:sldId id="482"/>
            <p14:sldId id="328"/>
            <p14:sldId id="330"/>
            <p14:sldId id="4938"/>
            <p14:sldId id="4939"/>
            <p14:sldId id="275"/>
            <p14:sldId id="376"/>
            <p14:sldId id="332"/>
            <p14:sldId id="425"/>
            <p14:sldId id="426"/>
            <p14:sldId id="4889"/>
            <p14:sldId id="4890"/>
            <p14:sldId id="4891"/>
            <p14:sldId id="4892"/>
            <p14:sldId id="412"/>
            <p14:sldId id="372"/>
            <p14:sldId id="427"/>
            <p14:sldId id="422"/>
            <p14:sldId id="428"/>
            <p14:sldId id="285"/>
            <p14:sldId id="429"/>
            <p14:sldId id="379"/>
            <p14:sldId id="381"/>
            <p14:sldId id="278"/>
            <p14:sldId id="4914"/>
            <p14:sldId id="349"/>
            <p14:sldId id="430"/>
            <p14:sldId id="378"/>
            <p14:sldId id="445"/>
            <p14:sldId id="446"/>
            <p14:sldId id="447"/>
            <p14:sldId id="448"/>
            <p14:sldId id="449"/>
            <p14:sldId id="4885"/>
          </p14:sldIdLst>
        </p14:section>
        <p14:section name="Conclusion" id="{BB6CAC2A-1633-D54E-99F1-37199C981C4F}">
          <p14:sldIdLst>
            <p14:sldId id="432"/>
            <p14:sldId id="4886"/>
            <p14:sldId id="4922"/>
            <p14:sldId id="4923"/>
            <p14:sldId id="331"/>
            <p14:sldId id="301"/>
            <p14:sldId id="413"/>
            <p14:sldId id="433"/>
            <p14:sldId id="4887"/>
            <p14:sldId id="435"/>
            <p14:sldId id="438"/>
          </p14:sldIdLst>
        </p14:section>
        <p14:section name="Supplements" id="{48665F6F-5478-574C-B187-91E7AF6BBB35}">
          <p14:sldIdLst>
            <p14:sldId id="4915"/>
            <p14:sldId id="317"/>
            <p14:sldId id="313"/>
            <p14:sldId id="325"/>
            <p14:sldId id="280"/>
            <p14:sldId id="281"/>
            <p14:sldId id="282"/>
            <p14:sldId id="4941"/>
            <p14:sldId id="284"/>
            <p14:sldId id="4940"/>
            <p14:sldId id="287"/>
            <p14:sldId id="431"/>
            <p14:sldId id="4931"/>
            <p14:sldId id="4932"/>
            <p14:sldId id="4933"/>
            <p14:sldId id="327"/>
            <p14:sldId id="326"/>
            <p14:sldId id="4934"/>
            <p14:sldId id="4935"/>
            <p14:sldId id="4936"/>
            <p14:sldId id="4937"/>
            <p14:sldId id="318"/>
            <p14:sldId id="303"/>
            <p14:sldId id="305"/>
            <p14:sldId id="4917"/>
            <p14:sldId id="304"/>
            <p14:sldId id="4045"/>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3EBF1"/>
    <a:srgbClr val="E2C877"/>
    <a:srgbClr val="D3ADFF"/>
    <a:srgbClr val="0067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0675" autoAdjust="0"/>
    <p:restoredTop sz="68226" autoAdjust="0"/>
  </p:normalViewPr>
  <p:slideViewPr>
    <p:cSldViewPr>
      <p:cViewPr varScale="1">
        <p:scale>
          <a:sx n="77" d="100"/>
          <a:sy n="77" d="100"/>
        </p:scale>
        <p:origin x="176" y="760"/>
      </p:cViewPr>
      <p:guideLst>
        <p:guide orient="horz" pos="2160"/>
        <p:guide pos="2880"/>
      </p:guideLst>
    </p:cSldViewPr>
  </p:slideViewPr>
  <p:outlineViewPr>
    <p:cViewPr>
      <p:scale>
        <a:sx n="33" d="100"/>
        <a:sy n="33" d="100"/>
      </p:scale>
      <p:origin x="0" y="21720"/>
    </p:cViewPr>
  </p:outlineViewPr>
  <p:notesTextViewPr>
    <p:cViewPr>
      <p:scale>
        <a:sx n="100" d="100"/>
        <a:sy n="100" d="100"/>
      </p:scale>
      <p:origin x="0" y="-584"/>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00.xml"/><Relationship Id="rId21" Type="http://schemas.openxmlformats.org/officeDocument/2006/relationships/slide" Target="slides/slide4.xml"/><Relationship Id="rId42" Type="http://schemas.openxmlformats.org/officeDocument/2006/relationships/slide" Target="slides/slide25.xml"/><Relationship Id="rId63" Type="http://schemas.openxmlformats.org/officeDocument/2006/relationships/slide" Target="slides/slide46.xml"/><Relationship Id="rId84" Type="http://schemas.openxmlformats.org/officeDocument/2006/relationships/slide" Target="slides/slide67.xml"/><Relationship Id="rId138" Type="http://schemas.openxmlformats.org/officeDocument/2006/relationships/slide" Target="slides/slide121.xml"/><Relationship Id="rId159" Type="http://schemas.openxmlformats.org/officeDocument/2006/relationships/slide" Target="slides/slide142.xml"/><Relationship Id="rId170" Type="http://schemas.openxmlformats.org/officeDocument/2006/relationships/slide" Target="slides/slide153.xml"/><Relationship Id="rId107" Type="http://schemas.openxmlformats.org/officeDocument/2006/relationships/slide" Target="slides/slide90.xml"/><Relationship Id="rId11" Type="http://schemas.openxmlformats.org/officeDocument/2006/relationships/slideMaster" Target="slideMasters/slideMaster11.xml"/><Relationship Id="rId32" Type="http://schemas.openxmlformats.org/officeDocument/2006/relationships/slide" Target="slides/slide15.xml"/><Relationship Id="rId53" Type="http://schemas.openxmlformats.org/officeDocument/2006/relationships/slide" Target="slides/slide36.xml"/><Relationship Id="rId74" Type="http://schemas.openxmlformats.org/officeDocument/2006/relationships/slide" Target="slides/slide57.xml"/><Relationship Id="rId128" Type="http://schemas.openxmlformats.org/officeDocument/2006/relationships/slide" Target="slides/slide111.xml"/><Relationship Id="rId149" Type="http://schemas.openxmlformats.org/officeDocument/2006/relationships/slide" Target="slides/slide132.xml"/><Relationship Id="rId5" Type="http://schemas.openxmlformats.org/officeDocument/2006/relationships/slideMaster" Target="slideMasters/slideMaster5.xml"/><Relationship Id="rId95" Type="http://schemas.openxmlformats.org/officeDocument/2006/relationships/slide" Target="slides/slide78.xml"/><Relationship Id="rId160" Type="http://schemas.openxmlformats.org/officeDocument/2006/relationships/slide" Target="slides/slide143.xml"/><Relationship Id="rId22" Type="http://schemas.openxmlformats.org/officeDocument/2006/relationships/slide" Target="slides/slide5.xml"/><Relationship Id="rId43" Type="http://schemas.openxmlformats.org/officeDocument/2006/relationships/slide" Target="slides/slide26.xml"/><Relationship Id="rId64" Type="http://schemas.openxmlformats.org/officeDocument/2006/relationships/slide" Target="slides/slide47.xml"/><Relationship Id="rId118" Type="http://schemas.openxmlformats.org/officeDocument/2006/relationships/slide" Target="slides/slide101.xml"/><Relationship Id="rId139" Type="http://schemas.openxmlformats.org/officeDocument/2006/relationships/slide" Target="slides/slide122.xml"/><Relationship Id="rId85" Type="http://schemas.openxmlformats.org/officeDocument/2006/relationships/slide" Target="slides/slide68.xml"/><Relationship Id="rId150" Type="http://schemas.openxmlformats.org/officeDocument/2006/relationships/slide" Target="slides/slide133.xml"/><Relationship Id="rId171" Type="http://schemas.openxmlformats.org/officeDocument/2006/relationships/notesMaster" Target="notesMasters/notesMaster1.xml"/><Relationship Id="rId12" Type="http://schemas.openxmlformats.org/officeDocument/2006/relationships/slideMaster" Target="slideMasters/slideMaster12.xml"/><Relationship Id="rId33" Type="http://schemas.openxmlformats.org/officeDocument/2006/relationships/slide" Target="slides/slide16.xml"/><Relationship Id="rId108" Type="http://schemas.openxmlformats.org/officeDocument/2006/relationships/slide" Target="slides/slide91.xml"/><Relationship Id="rId129" Type="http://schemas.openxmlformats.org/officeDocument/2006/relationships/slide" Target="slides/slide112.xml"/><Relationship Id="rId54" Type="http://schemas.openxmlformats.org/officeDocument/2006/relationships/slide" Target="slides/slide37.xml"/><Relationship Id="rId75" Type="http://schemas.openxmlformats.org/officeDocument/2006/relationships/slide" Target="slides/slide58.xml"/><Relationship Id="rId96" Type="http://schemas.openxmlformats.org/officeDocument/2006/relationships/slide" Target="slides/slide79.xml"/><Relationship Id="rId140" Type="http://schemas.openxmlformats.org/officeDocument/2006/relationships/slide" Target="slides/slide123.xml"/><Relationship Id="rId161" Type="http://schemas.openxmlformats.org/officeDocument/2006/relationships/slide" Target="slides/slide144.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6.xml"/><Relationship Id="rId28" Type="http://schemas.openxmlformats.org/officeDocument/2006/relationships/slide" Target="slides/slide11.xml"/><Relationship Id="rId49" Type="http://schemas.openxmlformats.org/officeDocument/2006/relationships/slide" Target="slides/slide32.xml"/><Relationship Id="rId114" Type="http://schemas.openxmlformats.org/officeDocument/2006/relationships/slide" Target="slides/slide97.xml"/><Relationship Id="rId119" Type="http://schemas.openxmlformats.org/officeDocument/2006/relationships/slide" Target="slides/slide102.xml"/><Relationship Id="rId44" Type="http://schemas.openxmlformats.org/officeDocument/2006/relationships/slide" Target="slides/slide27.xml"/><Relationship Id="rId60" Type="http://schemas.openxmlformats.org/officeDocument/2006/relationships/slide" Target="slides/slide43.xml"/><Relationship Id="rId65" Type="http://schemas.openxmlformats.org/officeDocument/2006/relationships/slide" Target="slides/slide48.xml"/><Relationship Id="rId81" Type="http://schemas.openxmlformats.org/officeDocument/2006/relationships/slide" Target="slides/slide64.xml"/><Relationship Id="rId86" Type="http://schemas.openxmlformats.org/officeDocument/2006/relationships/slide" Target="slides/slide69.xml"/><Relationship Id="rId130" Type="http://schemas.openxmlformats.org/officeDocument/2006/relationships/slide" Target="slides/slide113.xml"/><Relationship Id="rId135" Type="http://schemas.openxmlformats.org/officeDocument/2006/relationships/slide" Target="slides/slide118.xml"/><Relationship Id="rId151" Type="http://schemas.openxmlformats.org/officeDocument/2006/relationships/slide" Target="slides/slide134.xml"/><Relationship Id="rId156" Type="http://schemas.openxmlformats.org/officeDocument/2006/relationships/slide" Target="slides/slide139.xml"/><Relationship Id="rId172" Type="http://schemas.openxmlformats.org/officeDocument/2006/relationships/presProps" Target="presProps.xml"/><Relationship Id="rId13" Type="http://schemas.openxmlformats.org/officeDocument/2006/relationships/slideMaster" Target="slideMasters/slideMaster13.xml"/><Relationship Id="rId18" Type="http://schemas.openxmlformats.org/officeDocument/2006/relationships/slide" Target="slides/slide1.xml"/><Relationship Id="rId39" Type="http://schemas.openxmlformats.org/officeDocument/2006/relationships/slide" Target="slides/slide22.xml"/><Relationship Id="rId109" Type="http://schemas.openxmlformats.org/officeDocument/2006/relationships/slide" Target="slides/slide92.xml"/><Relationship Id="rId34" Type="http://schemas.openxmlformats.org/officeDocument/2006/relationships/slide" Target="slides/slide17.xml"/><Relationship Id="rId50" Type="http://schemas.openxmlformats.org/officeDocument/2006/relationships/slide" Target="slides/slide33.xml"/><Relationship Id="rId55" Type="http://schemas.openxmlformats.org/officeDocument/2006/relationships/slide" Target="slides/slide38.xml"/><Relationship Id="rId76" Type="http://schemas.openxmlformats.org/officeDocument/2006/relationships/slide" Target="slides/slide59.xml"/><Relationship Id="rId97" Type="http://schemas.openxmlformats.org/officeDocument/2006/relationships/slide" Target="slides/slide80.xml"/><Relationship Id="rId104" Type="http://schemas.openxmlformats.org/officeDocument/2006/relationships/slide" Target="slides/slide87.xml"/><Relationship Id="rId120" Type="http://schemas.openxmlformats.org/officeDocument/2006/relationships/slide" Target="slides/slide103.xml"/><Relationship Id="rId125" Type="http://schemas.openxmlformats.org/officeDocument/2006/relationships/slide" Target="slides/slide108.xml"/><Relationship Id="rId141" Type="http://schemas.openxmlformats.org/officeDocument/2006/relationships/slide" Target="slides/slide124.xml"/><Relationship Id="rId146" Type="http://schemas.openxmlformats.org/officeDocument/2006/relationships/slide" Target="slides/slide129.xml"/><Relationship Id="rId167" Type="http://schemas.openxmlformats.org/officeDocument/2006/relationships/slide" Target="slides/slide150.xml"/><Relationship Id="rId7" Type="http://schemas.openxmlformats.org/officeDocument/2006/relationships/slideMaster" Target="slideMasters/slideMaster7.xml"/><Relationship Id="rId71" Type="http://schemas.openxmlformats.org/officeDocument/2006/relationships/slide" Target="slides/slide54.xml"/><Relationship Id="rId92" Type="http://schemas.openxmlformats.org/officeDocument/2006/relationships/slide" Target="slides/slide75.xml"/><Relationship Id="rId162" Type="http://schemas.openxmlformats.org/officeDocument/2006/relationships/slide" Target="slides/slide145.xml"/><Relationship Id="rId2" Type="http://schemas.openxmlformats.org/officeDocument/2006/relationships/slideMaster" Target="slideMasters/slideMaster2.xml"/><Relationship Id="rId29" Type="http://schemas.openxmlformats.org/officeDocument/2006/relationships/slide" Target="slides/slide12.xml"/><Relationship Id="rId24" Type="http://schemas.openxmlformats.org/officeDocument/2006/relationships/slide" Target="slides/slide7.xml"/><Relationship Id="rId40" Type="http://schemas.openxmlformats.org/officeDocument/2006/relationships/slide" Target="slides/slide23.xml"/><Relationship Id="rId45" Type="http://schemas.openxmlformats.org/officeDocument/2006/relationships/slide" Target="slides/slide28.xml"/><Relationship Id="rId66" Type="http://schemas.openxmlformats.org/officeDocument/2006/relationships/slide" Target="slides/slide49.xml"/><Relationship Id="rId87" Type="http://schemas.openxmlformats.org/officeDocument/2006/relationships/slide" Target="slides/slide70.xml"/><Relationship Id="rId110" Type="http://schemas.openxmlformats.org/officeDocument/2006/relationships/slide" Target="slides/slide93.xml"/><Relationship Id="rId115" Type="http://schemas.openxmlformats.org/officeDocument/2006/relationships/slide" Target="slides/slide98.xml"/><Relationship Id="rId131" Type="http://schemas.openxmlformats.org/officeDocument/2006/relationships/slide" Target="slides/slide114.xml"/><Relationship Id="rId136" Type="http://schemas.openxmlformats.org/officeDocument/2006/relationships/slide" Target="slides/slide119.xml"/><Relationship Id="rId157" Type="http://schemas.openxmlformats.org/officeDocument/2006/relationships/slide" Target="slides/slide140.xml"/><Relationship Id="rId61" Type="http://schemas.openxmlformats.org/officeDocument/2006/relationships/slide" Target="slides/slide44.xml"/><Relationship Id="rId82" Type="http://schemas.openxmlformats.org/officeDocument/2006/relationships/slide" Target="slides/slide65.xml"/><Relationship Id="rId152" Type="http://schemas.openxmlformats.org/officeDocument/2006/relationships/slide" Target="slides/slide135.xml"/><Relationship Id="rId173" Type="http://schemas.openxmlformats.org/officeDocument/2006/relationships/viewProps" Target="viewProps.xml"/><Relationship Id="rId19" Type="http://schemas.openxmlformats.org/officeDocument/2006/relationships/slide" Target="slides/slide2.xml"/><Relationship Id="rId14" Type="http://schemas.openxmlformats.org/officeDocument/2006/relationships/slideMaster" Target="slideMasters/slideMaster14.xml"/><Relationship Id="rId30" Type="http://schemas.openxmlformats.org/officeDocument/2006/relationships/slide" Target="slides/slide13.xml"/><Relationship Id="rId35" Type="http://schemas.openxmlformats.org/officeDocument/2006/relationships/slide" Target="slides/slide18.xml"/><Relationship Id="rId56" Type="http://schemas.openxmlformats.org/officeDocument/2006/relationships/slide" Target="slides/slide39.xml"/><Relationship Id="rId77" Type="http://schemas.openxmlformats.org/officeDocument/2006/relationships/slide" Target="slides/slide60.xml"/><Relationship Id="rId100" Type="http://schemas.openxmlformats.org/officeDocument/2006/relationships/slide" Target="slides/slide83.xml"/><Relationship Id="rId105" Type="http://schemas.openxmlformats.org/officeDocument/2006/relationships/slide" Target="slides/slide88.xml"/><Relationship Id="rId126" Type="http://schemas.openxmlformats.org/officeDocument/2006/relationships/slide" Target="slides/slide109.xml"/><Relationship Id="rId147" Type="http://schemas.openxmlformats.org/officeDocument/2006/relationships/slide" Target="slides/slide130.xml"/><Relationship Id="rId168" Type="http://schemas.openxmlformats.org/officeDocument/2006/relationships/slide" Target="slides/slide151.xml"/><Relationship Id="rId8" Type="http://schemas.openxmlformats.org/officeDocument/2006/relationships/slideMaster" Target="slideMasters/slideMaster8.xml"/><Relationship Id="rId51" Type="http://schemas.openxmlformats.org/officeDocument/2006/relationships/slide" Target="slides/slide34.xml"/><Relationship Id="rId72" Type="http://schemas.openxmlformats.org/officeDocument/2006/relationships/slide" Target="slides/slide55.xml"/><Relationship Id="rId93" Type="http://schemas.openxmlformats.org/officeDocument/2006/relationships/slide" Target="slides/slide76.xml"/><Relationship Id="rId98" Type="http://schemas.openxmlformats.org/officeDocument/2006/relationships/slide" Target="slides/slide81.xml"/><Relationship Id="rId121" Type="http://schemas.openxmlformats.org/officeDocument/2006/relationships/slide" Target="slides/slide104.xml"/><Relationship Id="rId142" Type="http://schemas.openxmlformats.org/officeDocument/2006/relationships/slide" Target="slides/slide125.xml"/><Relationship Id="rId163" Type="http://schemas.openxmlformats.org/officeDocument/2006/relationships/slide" Target="slides/slide146.xml"/><Relationship Id="rId3" Type="http://schemas.openxmlformats.org/officeDocument/2006/relationships/slideMaster" Target="slideMasters/slideMaster3.xml"/><Relationship Id="rId25" Type="http://schemas.openxmlformats.org/officeDocument/2006/relationships/slide" Target="slides/slide8.xml"/><Relationship Id="rId46" Type="http://schemas.openxmlformats.org/officeDocument/2006/relationships/slide" Target="slides/slide29.xml"/><Relationship Id="rId67" Type="http://schemas.openxmlformats.org/officeDocument/2006/relationships/slide" Target="slides/slide50.xml"/><Relationship Id="rId116" Type="http://schemas.openxmlformats.org/officeDocument/2006/relationships/slide" Target="slides/slide99.xml"/><Relationship Id="rId137" Type="http://schemas.openxmlformats.org/officeDocument/2006/relationships/slide" Target="slides/slide120.xml"/><Relationship Id="rId158" Type="http://schemas.openxmlformats.org/officeDocument/2006/relationships/slide" Target="slides/slide141.xml"/><Relationship Id="rId20" Type="http://schemas.openxmlformats.org/officeDocument/2006/relationships/slide" Target="slides/slide3.xml"/><Relationship Id="rId41" Type="http://schemas.openxmlformats.org/officeDocument/2006/relationships/slide" Target="slides/slide24.xml"/><Relationship Id="rId62" Type="http://schemas.openxmlformats.org/officeDocument/2006/relationships/slide" Target="slides/slide45.xml"/><Relationship Id="rId83" Type="http://schemas.openxmlformats.org/officeDocument/2006/relationships/slide" Target="slides/slide66.xml"/><Relationship Id="rId88" Type="http://schemas.openxmlformats.org/officeDocument/2006/relationships/slide" Target="slides/slide71.xml"/><Relationship Id="rId111" Type="http://schemas.openxmlformats.org/officeDocument/2006/relationships/slide" Target="slides/slide94.xml"/><Relationship Id="rId132" Type="http://schemas.openxmlformats.org/officeDocument/2006/relationships/slide" Target="slides/slide115.xml"/><Relationship Id="rId153" Type="http://schemas.openxmlformats.org/officeDocument/2006/relationships/slide" Target="slides/slide136.xml"/><Relationship Id="rId174" Type="http://schemas.openxmlformats.org/officeDocument/2006/relationships/theme" Target="theme/theme1.xml"/><Relationship Id="rId15" Type="http://schemas.openxmlformats.org/officeDocument/2006/relationships/slideMaster" Target="slideMasters/slideMaster15.xml"/><Relationship Id="rId36" Type="http://schemas.openxmlformats.org/officeDocument/2006/relationships/slide" Target="slides/slide19.xml"/><Relationship Id="rId57" Type="http://schemas.openxmlformats.org/officeDocument/2006/relationships/slide" Target="slides/slide40.xml"/><Relationship Id="rId106" Type="http://schemas.openxmlformats.org/officeDocument/2006/relationships/slide" Target="slides/slide89.xml"/><Relationship Id="rId127" Type="http://schemas.openxmlformats.org/officeDocument/2006/relationships/slide" Target="slides/slide110.xml"/><Relationship Id="rId10" Type="http://schemas.openxmlformats.org/officeDocument/2006/relationships/slideMaster" Target="slideMasters/slideMaster10.xml"/><Relationship Id="rId31" Type="http://schemas.openxmlformats.org/officeDocument/2006/relationships/slide" Target="slides/slide14.xml"/><Relationship Id="rId52" Type="http://schemas.openxmlformats.org/officeDocument/2006/relationships/slide" Target="slides/slide35.xml"/><Relationship Id="rId73" Type="http://schemas.openxmlformats.org/officeDocument/2006/relationships/slide" Target="slides/slide56.xml"/><Relationship Id="rId78" Type="http://schemas.openxmlformats.org/officeDocument/2006/relationships/slide" Target="slides/slide61.xml"/><Relationship Id="rId94" Type="http://schemas.openxmlformats.org/officeDocument/2006/relationships/slide" Target="slides/slide77.xml"/><Relationship Id="rId99" Type="http://schemas.openxmlformats.org/officeDocument/2006/relationships/slide" Target="slides/slide82.xml"/><Relationship Id="rId101" Type="http://schemas.openxmlformats.org/officeDocument/2006/relationships/slide" Target="slides/slide84.xml"/><Relationship Id="rId122" Type="http://schemas.openxmlformats.org/officeDocument/2006/relationships/slide" Target="slides/slide105.xml"/><Relationship Id="rId143" Type="http://schemas.openxmlformats.org/officeDocument/2006/relationships/slide" Target="slides/slide126.xml"/><Relationship Id="rId148" Type="http://schemas.openxmlformats.org/officeDocument/2006/relationships/slide" Target="slides/slide131.xml"/><Relationship Id="rId164" Type="http://schemas.openxmlformats.org/officeDocument/2006/relationships/slide" Target="slides/slide147.xml"/><Relationship Id="rId169" Type="http://schemas.openxmlformats.org/officeDocument/2006/relationships/slide" Target="slides/slide152.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 Target="slides/slide9.xml"/><Relationship Id="rId47" Type="http://schemas.openxmlformats.org/officeDocument/2006/relationships/slide" Target="slides/slide30.xml"/><Relationship Id="rId68" Type="http://schemas.openxmlformats.org/officeDocument/2006/relationships/slide" Target="slides/slide51.xml"/><Relationship Id="rId89" Type="http://schemas.openxmlformats.org/officeDocument/2006/relationships/slide" Target="slides/slide72.xml"/><Relationship Id="rId112" Type="http://schemas.openxmlformats.org/officeDocument/2006/relationships/slide" Target="slides/slide95.xml"/><Relationship Id="rId133" Type="http://schemas.openxmlformats.org/officeDocument/2006/relationships/slide" Target="slides/slide116.xml"/><Relationship Id="rId154" Type="http://schemas.openxmlformats.org/officeDocument/2006/relationships/slide" Target="slides/slide137.xml"/><Relationship Id="rId175" Type="http://schemas.openxmlformats.org/officeDocument/2006/relationships/tableStyles" Target="tableStyles.xml"/><Relationship Id="rId16" Type="http://schemas.openxmlformats.org/officeDocument/2006/relationships/slideMaster" Target="slideMasters/slideMaster16.xml"/><Relationship Id="rId37" Type="http://schemas.openxmlformats.org/officeDocument/2006/relationships/slide" Target="slides/slide20.xml"/><Relationship Id="rId58" Type="http://schemas.openxmlformats.org/officeDocument/2006/relationships/slide" Target="slides/slide41.xml"/><Relationship Id="rId79" Type="http://schemas.openxmlformats.org/officeDocument/2006/relationships/slide" Target="slides/slide62.xml"/><Relationship Id="rId102" Type="http://schemas.openxmlformats.org/officeDocument/2006/relationships/slide" Target="slides/slide85.xml"/><Relationship Id="rId123" Type="http://schemas.openxmlformats.org/officeDocument/2006/relationships/slide" Target="slides/slide106.xml"/><Relationship Id="rId144" Type="http://schemas.openxmlformats.org/officeDocument/2006/relationships/slide" Target="slides/slide127.xml"/><Relationship Id="rId90" Type="http://schemas.openxmlformats.org/officeDocument/2006/relationships/slide" Target="slides/slide73.xml"/><Relationship Id="rId165" Type="http://schemas.openxmlformats.org/officeDocument/2006/relationships/slide" Target="slides/slide148.xml"/><Relationship Id="rId27" Type="http://schemas.openxmlformats.org/officeDocument/2006/relationships/slide" Target="slides/slide10.xml"/><Relationship Id="rId48" Type="http://schemas.openxmlformats.org/officeDocument/2006/relationships/slide" Target="slides/slide31.xml"/><Relationship Id="rId69" Type="http://schemas.openxmlformats.org/officeDocument/2006/relationships/slide" Target="slides/slide52.xml"/><Relationship Id="rId113" Type="http://schemas.openxmlformats.org/officeDocument/2006/relationships/slide" Target="slides/slide96.xml"/><Relationship Id="rId134" Type="http://schemas.openxmlformats.org/officeDocument/2006/relationships/slide" Target="slides/slide117.xml"/><Relationship Id="rId80" Type="http://schemas.openxmlformats.org/officeDocument/2006/relationships/slide" Target="slides/slide63.xml"/><Relationship Id="rId155" Type="http://schemas.openxmlformats.org/officeDocument/2006/relationships/slide" Target="slides/slide138.xml"/><Relationship Id="rId17" Type="http://schemas.openxmlformats.org/officeDocument/2006/relationships/slideMaster" Target="slideMasters/slideMaster17.xml"/><Relationship Id="rId38" Type="http://schemas.openxmlformats.org/officeDocument/2006/relationships/slide" Target="slides/slide21.xml"/><Relationship Id="rId59" Type="http://schemas.openxmlformats.org/officeDocument/2006/relationships/slide" Target="slides/slide42.xml"/><Relationship Id="rId103" Type="http://schemas.openxmlformats.org/officeDocument/2006/relationships/slide" Target="slides/slide86.xml"/><Relationship Id="rId124" Type="http://schemas.openxmlformats.org/officeDocument/2006/relationships/slide" Target="slides/slide107.xml"/><Relationship Id="rId70" Type="http://schemas.openxmlformats.org/officeDocument/2006/relationships/slide" Target="slides/slide53.xml"/><Relationship Id="rId91" Type="http://schemas.openxmlformats.org/officeDocument/2006/relationships/slide" Target="slides/slide74.xml"/><Relationship Id="rId145" Type="http://schemas.openxmlformats.org/officeDocument/2006/relationships/slide" Target="slides/slide128.xml"/><Relationship Id="rId166" Type="http://schemas.openxmlformats.org/officeDocument/2006/relationships/slide" Target="slides/slide149.xml"/></Relationships>
</file>

<file path=ppt/charts/_rels/chart1.xml.rels><?xml version="1.0" encoding="UTF-8" standalone="yes"?>
<Relationships xmlns="http://schemas.openxmlformats.org/package/2006/relationships"><Relationship Id="rId2" Type="http://schemas.openxmlformats.org/officeDocument/2006/relationships/oleObject" Target="Rick%20HD:Users:griffith:Documents:All%20PPT:DVDs%20&amp;%20CDs%20Burned:DVD%200%20Courses%20in%20pdf%20and%20Word:Courses%20in%20pdf%20&amp;%20Word:NTS%20Folder:NTS%20Handouts:NT%20Book%20Lengths.xlsx" TargetMode="External"/><Relationship Id="rId1" Type="http://schemas.openxmlformats.org/officeDocument/2006/relationships/themeOverride" Target="../theme/themeOverride8.xml"/></Relationships>
</file>

<file path=ppt/charts/_rels/chart2.xml.rels><?xml version="1.0" encoding="UTF-8" standalone="yes"?>
<Relationships xmlns="http://schemas.openxmlformats.org/package/2006/relationships"><Relationship Id="rId2" Type="http://schemas.openxmlformats.org/officeDocument/2006/relationships/oleObject" Target="Rick%20HD:Users:griffith:Documents:All%20PPT:DVDs%20&amp;%20CDs%20Burned:DVD%200%20Courses%20in%20pdf%20and%20Word:Courses%20in%20pdf%20&amp;%20Word:NTS%20Folder:NTS%20Handouts:NT%20Book%20Lengths.xlsx" TargetMode="External"/><Relationship Id="rId1" Type="http://schemas.openxmlformats.org/officeDocument/2006/relationships/themeOverride" Target="../theme/themeOverride9.xml"/></Relationships>
</file>

<file path=ppt/charts/_rels/chart3.xml.rels><?xml version="1.0" encoding="UTF-8" standalone="yes"?>
<Relationships xmlns="http://schemas.openxmlformats.org/package/2006/relationships"><Relationship Id="rId2" Type="http://schemas.openxmlformats.org/officeDocument/2006/relationships/oleObject" Target="Rick%20HD:Users:griffith:Documents:All%20PPT:DVDs%20&amp;%20CDs%20Burned:DVD%200%20Courses%20in%20pdf%20and%20Word:Courses%20in%20pdf%20&amp;%20Word:NTS%20Folder:NTS%20Handouts:NT%20Book%20Lengths.xlsx" TargetMode="External"/><Relationship Id="rId1" Type="http://schemas.openxmlformats.org/officeDocument/2006/relationships/themeOverride" Target="../theme/themeOverride10.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Macro-Enabled_Worksheet.xlsm"/><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view3D>
      <c:rotX val="15"/>
      <c:rotY val="20"/>
      <c:rAngAx val="1"/>
    </c:view3D>
    <c:floor>
      <c:thickness val="0"/>
    </c:floor>
    <c:sideWall>
      <c:thickness val="0"/>
    </c:sideWall>
    <c:backWall>
      <c:thickness val="0"/>
    </c:backWall>
    <c:plotArea>
      <c:layout/>
      <c:bar3DChart>
        <c:barDir val="col"/>
        <c:grouping val="clustered"/>
        <c:varyColors val="0"/>
        <c:ser>
          <c:idx val="0"/>
          <c:order val="0"/>
          <c:invertIfNegative val="0"/>
          <c:cat>
            <c:strRef>
              <c:f>NT!$A$1:$A$27</c:f>
              <c:strCache>
                <c:ptCount val="27"/>
                <c:pt idx="0">
                  <c:v>MATT</c:v>
                </c:pt>
                <c:pt idx="1">
                  <c:v>MARK</c:v>
                </c:pt>
                <c:pt idx="2">
                  <c:v>LUKE</c:v>
                </c:pt>
                <c:pt idx="3">
                  <c:v>JOHN</c:v>
                </c:pt>
                <c:pt idx="4">
                  <c:v>ACTS</c:v>
                </c:pt>
                <c:pt idx="5">
                  <c:v>ROM</c:v>
                </c:pt>
                <c:pt idx="6">
                  <c:v>1CO</c:v>
                </c:pt>
                <c:pt idx="7">
                  <c:v>2CO</c:v>
                </c:pt>
                <c:pt idx="8">
                  <c:v>GAL</c:v>
                </c:pt>
                <c:pt idx="9">
                  <c:v>EPH</c:v>
                </c:pt>
                <c:pt idx="10">
                  <c:v>PHIL</c:v>
                </c:pt>
                <c:pt idx="11">
                  <c:v>COL</c:v>
                </c:pt>
                <c:pt idx="12">
                  <c:v>1TH</c:v>
                </c:pt>
                <c:pt idx="13">
                  <c:v>2TH</c:v>
                </c:pt>
                <c:pt idx="14">
                  <c:v>1TIM</c:v>
                </c:pt>
                <c:pt idx="15">
                  <c:v>2TIM</c:v>
                </c:pt>
                <c:pt idx="16">
                  <c:v>TIT</c:v>
                </c:pt>
                <c:pt idx="17">
                  <c:v>PHM</c:v>
                </c:pt>
                <c:pt idx="18">
                  <c:v>HEB</c:v>
                </c:pt>
                <c:pt idx="19">
                  <c:v>JAS</c:v>
                </c:pt>
                <c:pt idx="20">
                  <c:v>1PET</c:v>
                </c:pt>
                <c:pt idx="21">
                  <c:v>2PET</c:v>
                </c:pt>
                <c:pt idx="22">
                  <c:v>1JN</c:v>
                </c:pt>
                <c:pt idx="23">
                  <c:v>2JN</c:v>
                </c:pt>
                <c:pt idx="24">
                  <c:v>3JN</c:v>
                </c:pt>
                <c:pt idx="25">
                  <c:v>JUDE</c:v>
                </c:pt>
                <c:pt idx="26">
                  <c:v>REV</c:v>
                </c:pt>
              </c:strCache>
            </c:strRef>
          </c:cat>
          <c:val>
            <c:numRef>
              <c:f>NT!$B$1:$B$27</c:f>
              <c:numCache>
                <c:formatCode>General</c:formatCode>
                <c:ptCount val="27"/>
                <c:pt idx="0">
                  <c:v>28</c:v>
                </c:pt>
                <c:pt idx="1">
                  <c:v>16</c:v>
                </c:pt>
                <c:pt idx="2">
                  <c:v>24</c:v>
                </c:pt>
                <c:pt idx="3">
                  <c:v>21</c:v>
                </c:pt>
                <c:pt idx="4">
                  <c:v>28</c:v>
                </c:pt>
                <c:pt idx="5">
                  <c:v>16</c:v>
                </c:pt>
                <c:pt idx="6">
                  <c:v>16</c:v>
                </c:pt>
                <c:pt idx="7">
                  <c:v>13</c:v>
                </c:pt>
                <c:pt idx="8">
                  <c:v>6</c:v>
                </c:pt>
                <c:pt idx="9">
                  <c:v>6</c:v>
                </c:pt>
                <c:pt idx="10">
                  <c:v>4</c:v>
                </c:pt>
                <c:pt idx="11">
                  <c:v>4</c:v>
                </c:pt>
                <c:pt idx="12">
                  <c:v>5</c:v>
                </c:pt>
                <c:pt idx="13">
                  <c:v>3</c:v>
                </c:pt>
                <c:pt idx="14">
                  <c:v>6</c:v>
                </c:pt>
                <c:pt idx="15">
                  <c:v>4</c:v>
                </c:pt>
                <c:pt idx="16">
                  <c:v>3</c:v>
                </c:pt>
                <c:pt idx="17">
                  <c:v>1</c:v>
                </c:pt>
                <c:pt idx="18">
                  <c:v>13</c:v>
                </c:pt>
                <c:pt idx="19">
                  <c:v>5</c:v>
                </c:pt>
                <c:pt idx="20">
                  <c:v>5</c:v>
                </c:pt>
                <c:pt idx="21">
                  <c:v>3</c:v>
                </c:pt>
                <c:pt idx="22">
                  <c:v>5</c:v>
                </c:pt>
                <c:pt idx="23">
                  <c:v>1</c:v>
                </c:pt>
                <c:pt idx="24">
                  <c:v>1</c:v>
                </c:pt>
                <c:pt idx="25">
                  <c:v>1</c:v>
                </c:pt>
                <c:pt idx="26">
                  <c:v>22</c:v>
                </c:pt>
              </c:numCache>
            </c:numRef>
          </c:val>
          <c:extLst>
            <c:ext xmlns:c16="http://schemas.microsoft.com/office/drawing/2014/chart" uri="{C3380CC4-5D6E-409C-BE32-E72D297353CC}">
              <c16:uniqueId val="{00000000-48DB-6D4E-B965-539226F27026}"/>
            </c:ext>
          </c:extLst>
        </c:ser>
        <c:dLbls>
          <c:showLegendKey val="0"/>
          <c:showVal val="0"/>
          <c:showCatName val="0"/>
          <c:showSerName val="0"/>
          <c:showPercent val="0"/>
          <c:showBubbleSize val="0"/>
        </c:dLbls>
        <c:gapWidth val="150"/>
        <c:shape val="box"/>
        <c:axId val="269513088"/>
        <c:axId val="269514624"/>
        <c:axId val="0"/>
      </c:bar3DChart>
      <c:catAx>
        <c:axId val="269513088"/>
        <c:scaling>
          <c:orientation val="minMax"/>
        </c:scaling>
        <c:delete val="0"/>
        <c:axPos val="b"/>
        <c:numFmt formatCode="General" sourceLinked="0"/>
        <c:majorTickMark val="out"/>
        <c:minorTickMark val="none"/>
        <c:tickLblPos val="nextTo"/>
        <c:txPr>
          <a:bodyPr/>
          <a:lstStyle/>
          <a:p>
            <a:pPr>
              <a:defRPr sz="1600" b="1"/>
            </a:pPr>
            <a:endParaRPr lang="en-US"/>
          </a:p>
        </c:txPr>
        <c:crossAx val="269514624"/>
        <c:crosses val="autoZero"/>
        <c:auto val="1"/>
        <c:lblAlgn val="ctr"/>
        <c:lblOffset val="100"/>
        <c:noMultiLvlLbl val="0"/>
      </c:catAx>
      <c:valAx>
        <c:axId val="269514624"/>
        <c:scaling>
          <c:orientation val="minMax"/>
        </c:scaling>
        <c:delete val="0"/>
        <c:axPos val="l"/>
        <c:majorGridlines/>
        <c:numFmt formatCode="General" sourceLinked="1"/>
        <c:majorTickMark val="out"/>
        <c:minorTickMark val="none"/>
        <c:tickLblPos val="nextTo"/>
        <c:txPr>
          <a:bodyPr/>
          <a:lstStyle/>
          <a:p>
            <a:pPr>
              <a:defRPr sz="2000" b="1"/>
            </a:pPr>
            <a:endParaRPr lang="en-US"/>
          </a:p>
        </c:txPr>
        <c:crossAx val="269513088"/>
        <c:crosses val="autoZero"/>
        <c:crossBetween val="between"/>
      </c:valAx>
    </c:plotArea>
    <c:plotVisOnly val="1"/>
    <c:dispBlanksAs val="gap"/>
    <c:showDLblsOverMax val="0"/>
  </c:chart>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view3D>
      <c:rotX val="15"/>
      <c:rotY val="20"/>
      <c:rAngAx val="1"/>
    </c:view3D>
    <c:floor>
      <c:thickness val="0"/>
    </c:floor>
    <c:sideWall>
      <c:thickness val="0"/>
    </c:sideWall>
    <c:backWall>
      <c:thickness val="0"/>
    </c:backWall>
    <c:plotArea>
      <c:layout/>
      <c:bar3DChart>
        <c:barDir val="col"/>
        <c:grouping val="clustered"/>
        <c:varyColors val="0"/>
        <c:ser>
          <c:idx val="0"/>
          <c:order val="0"/>
          <c:invertIfNegative val="0"/>
          <c:cat>
            <c:strRef>
              <c:f>Postcards!$A$1:$A$4</c:f>
              <c:strCache>
                <c:ptCount val="4"/>
                <c:pt idx="0">
                  <c:v>PHILEMON</c:v>
                </c:pt>
                <c:pt idx="1">
                  <c:v>2 JOHN</c:v>
                </c:pt>
                <c:pt idx="2">
                  <c:v>3 JOHN</c:v>
                </c:pt>
                <c:pt idx="3">
                  <c:v>JUDE</c:v>
                </c:pt>
              </c:strCache>
            </c:strRef>
          </c:cat>
          <c:val>
            <c:numRef>
              <c:f>Postcards!$B$1:$B$4</c:f>
              <c:numCache>
                <c:formatCode>General</c:formatCode>
                <c:ptCount val="4"/>
                <c:pt idx="0">
                  <c:v>25</c:v>
                </c:pt>
                <c:pt idx="1">
                  <c:v>13</c:v>
                </c:pt>
                <c:pt idx="2">
                  <c:v>15</c:v>
                </c:pt>
                <c:pt idx="3">
                  <c:v>25</c:v>
                </c:pt>
              </c:numCache>
            </c:numRef>
          </c:val>
          <c:extLst>
            <c:ext xmlns:c16="http://schemas.microsoft.com/office/drawing/2014/chart" uri="{C3380CC4-5D6E-409C-BE32-E72D297353CC}">
              <c16:uniqueId val="{00000000-E5D8-C34A-B808-830CF9458673}"/>
            </c:ext>
          </c:extLst>
        </c:ser>
        <c:dLbls>
          <c:showLegendKey val="0"/>
          <c:showVal val="0"/>
          <c:showCatName val="0"/>
          <c:showSerName val="0"/>
          <c:showPercent val="0"/>
          <c:showBubbleSize val="0"/>
        </c:dLbls>
        <c:gapWidth val="150"/>
        <c:shape val="box"/>
        <c:axId val="269988224"/>
        <c:axId val="269989760"/>
        <c:axId val="0"/>
      </c:bar3DChart>
      <c:catAx>
        <c:axId val="269988224"/>
        <c:scaling>
          <c:orientation val="minMax"/>
        </c:scaling>
        <c:delete val="0"/>
        <c:axPos val="b"/>
        <c:numFmt formatCode="General" sourceLinked="0"/>
        <c:majorTickMark val="out"/>
        <c:minorTickMark val="none"/>
        <c:tickLblPos val="nextTo"/>
        <c:txPr>
          <a:bodyPr/>
          <a:lstStyle/>
          <a:p>
            <a:pPr>
              <a:defRPr sz="2000" b="1">
                <a:solidFill>
                  <a:srgbClr val="FFFFFF"/>
                </a:solidFill>
                <a:effectLst>
                  <a:glow rad="177800">
                    <a:srgbClr val="000000"/>
                  </a:glow>
                </a:effectLst>
              </a:defRPr>
            </a:pPr>
            <a:endParaRPr lang="en-US"/>
          </a:p>
        </c:txPr>
        <c:crossAx val="269989760"/>
        <c:crosses val="autoZero"/>
        <c:auto val="1"/>
        <c:lblAlgn val="ctr"/>
        <c:lblOffset val="100"/>
        <c:noMultiLvlLbl val="0"/>
      </c:catAx>
      <c:valAx>
        <c:axId val="269989760"/>
        <c:scaling>
          <c:orientation val="minMax"/>
        </c:scaling>
        <c:delete val="0"/>
        <c:axPos val="l"/>
        <c:majorGridlines/>
        <c:numFmt formatCode="General" sourceLinked="1"/>
        <c:majorTickMark val="out"/>
        <c:minorTickMark val="none"/>
        <c:tickLblPos val="nextTo"/>
        <c:txPr>
          <a:bodyPr/>
          <a:lstStyle/>
          <a:p>
            <a:pPr>
              <a:defRPr sz="2000" b="1">
                <a:solidFill>
                  <a:srgbClr val="FFFFFF"/>
                </a:solidFill>
                <a:effectLst>
                  <a:glow rad="152400">
                    <a:srgbClr val="000000">
                      <a:alpha val="98000"/>
                    </a:srgbClr>
                  </a:glow>
                </a:effectLst>
              </a:defRPr>
            </a:pPr>
            <a:endParaRPr lang="en-US"/>
          </a:p>
        </c:txPr>
        <c:crossAx val="269988224"/>
        <c:crosses val="autoZero"/>
        <c:crossBetween val="between"/>
      </c:valAx>
      <c:spPr>
        <a:ln>
          <a:noFill/>
        </a:ln>
      </c:spPr>
    </c:plotArea>
    <c:plotVisOnly val="1"/>
    <c:dispBlanksAs val="gap"/>
    <c:showDLblsOverMax val="0"/>
  </c:chart>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view3D>
      <c:rotX val="15"/>
      <c:rotY val="20"/>
      <c:rAngAx val="1"/>
    </c:view3D>
    <c:floor>
      <c:thickness val="0"/>
    </c:floor>
    <c:sideWall>
      <c:thickness val="0"/>
    </c:sideWall>
    <c:backWall>
      <c:thickness val="0"/>
    </c:backWall>
    <c:plotArea>
      <c:layout/>
      <c:bar3DChart>
        <c:barDir val="col"/>
        <c:grouping val="clustered"/>
        <c:varyColors val="0"/>
        <c:ser>
          <c:idx val="0"/>
          <c:order val="0"/>
          <c:invertIfNegative val="0"/>
          <c:cat>
            <c:strRef>
              <c:f>Postcards!$A$1:$A$4</c:f>
              <c:strCache>
                <c:ptCount val="4"/>
                <c:pt idx="0">
                  <c:v>PHILEMON</c:v>
                </c:pt>
                <c:pt idx="1">
                  <c:v>2 JOHN</c:v>
                </c:pt>
                <c:pt idx="2">
                  <c:v>3 JOHN</c:v>
                </c:pt>
                <c:pt idx="3">
                  <c:v>JUDE</c:v>
                </c:pt>
              </c:strCache>
            </c:strRef>
          </c:cat>
          <c:val>
            <c:numRef>
              <c:f>Postcards!$B$1:$B$4</c:f>
              <c:numCache>
                <c:formatCode>General</c:formatCode>
                <c:ptCount val="4"/>
                <c:pt idx="0">
                  <c:v>25</c:v>
                </c:pt>
                <c:pt idx="1">
                  <c:v>13</c:v>
                </c:pt>
                <c:pt idx="2">
                  <c:v>15</c:v>
                </c:pt>
                <c:pt idx="3">
                  <c:v>25</c:v>
                </c:pt>
              </c:numCache>
            </c:numRef>
          </c:val>
          <c:extLst>
            <c:ext xmlns:c16="http://schemas.microsoft.com/office/drawing/2014/chart" uri="{C3380CC4-5D6E-409C-BE32-E72D297353CC}">
              <c16:uniqueId val="{00000000-E5D8-C34A-B808-830CF9458673}"/>
            </c:ext>
          </c:extLst>
        </c:ser>
        <c:dLbls>
          <c:showLegendKey val="0"/>
          <c:showVal val="0"/>
          <c:showCatName val="0"/>
          <c:showSerName val="0"/>
          <c:showPercent val="0"/>
          <c:showBubbleSize val="0"/>
        </c:dLbls>
        <c:gapWidth val="150"/>
        <c:shape val="box"/>
        <c:axId val="62028416"/>
        <c:axId val="216216704"/>
        <c:axId val="0"/>
      </c:bar3DChart>
      <c:catAx>
        <c:axId val="62028416"/>
        <c:scaling>
          <c:orientation val="minMax"/>
        </c:scaling>
        <c:delete val="0"/>
        <c:axPos val="b"/>
        <c:numFmt formatCode="General" sourceLinked="0"/>
        <c:majorTickMark val="out"/>
        <c:minorTickMark val="none"/>
        <c:tickLblPos val="nextTo"/>
        <c:txPr>
          <a:bodyPr/>
          <a:lstStyle/>
          <a:p>
            <a:pPr>
              <a:defRPr sz="2000" b="1">
                <a:solidFill>
                  <a:srgbClr val="FFFFFF"/>
                </a:solidFill>
                <a:effectLst>
                  <a:glow rad="177800">
                    <a:srgbClr val="000000"/>
                  </a:glow>
                </a:effectLst>
              </a:defRPr>
            </a:pPr>
            <a:endParaRPr lang="en-US"/>
          </a:p>
        </c:txPr>
        <c:crossAx val="216216704"/>
        <c:crosses val="autoZero"/>
        <c:auto val="1"/>
        <c:lblAlgn val="ctr"/>
        <c:lblOffset val="100"/>
        <c:noMultiLvlLbl val="0"/>
      </c:catAx>
      <c:valAx>
        <c:axId val="216216704"/>
        <c:scaling>
          <c:orientation val="minMax"/>
        </c:scaling>
        <c:delete val="0"/>
        <c:axPos val="l"/>
        <c:majorGridlines/>
        <c:numFmt formatCode="General" sourceLinked="1"/>
        <c:majorTickMark val="out"/>
        <c:minorTickMark val="none"/>
        <c:tickLblPos val="nextTo"/>
        <c:txPr>
          <a:bodyPr/>
          <a:lstStyle/>
          <a:p>
            <a:pPr>
              <a:defRPr sz="2000" b="1">
                <a:solidFill>
                  <a:srgbClr val="FFFFFF"/>
                </a:solidFill>
                <a:effectLst>
                  <a:glow rad="152400">
                    <a:srgbClr val="000000">
                      <a:alpha val="98000"/>
                    </a:srgbClr>
                  </a:glow>
                </a:effectLst>
              </a:defRPr>
            </a:pPr>
            <a:endParaRPr lang="en-US"/>
          </a:p>
        </c:txPr>
        <c:crossAx val="62028416"/>
        <c:crosses val="autoZero"/>
        <c:crossBetween val="between"/>
      </c:valAx>
      <c:spPr>
        <a:ln>
          <a:noFill/>
        </a:ln>
      </c:spPr>
    </c:plotArea>
    <c:plotVisOnly val="1"/>
    <c:dispBlanksAs val="gap"/>
    <c:showDLblsOverMax val="0"/>
  </c:chart>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1" i="0" u="none" strike="noStrike" kern="1200" baseline="0">
                <a:solidFill>
                  <a:schemeClr val="bg2"/>
                </a:solidFill>
                <a:latin typeface="Arial" panose="020B0604020202020204" pitchFamily="34" charset="0"/>
                <a:ea typeface="Garamond"/>
                <a:cs typeface="Arial" panose="020B0604020202020204" pitchFamily="34" charset="0"/>
              </a:defRPr>
            </a:pPr>
            <a:r>
              <a:rPr lang="ar-JO" sz="2400" b="1" i="0" dirty="0">
                <a:solidFill>
                  <a:schemeClr val="bg2"/>
                </a:solidFill>
                <a:latin typeface="Arial" panose="020B0604020202020204" pitchFamily="34" charset="0"/>
                <a:cs typeface="Arial" panose="020B0604020202020204" pitchFamily="34" charset="0"/>
              </a:rPr>
              <a:t>غير</a:t>
            </a:r>
            <a:r>
              <a:rPr lang="ar-JO" sz="2400" b="1" i="0" baseline="0" dirty="0">
                <a:solidFill>
                  <a:schemeClr val="bg2"/>
                </a:solidFill>
                <a:latin typeface="Arial" panose="020B0604020202020204" pitchFamily="34" charset="0"/>
                <a:cs typeface="Arial" panose="020B0604020202020204" pitchFamily="34" charset="0"/>
              </a:rPr>
              <a:t> المواطنين</a:t>
            </a:r>
            <a:endParaRPr lang="en-US" sz="2400" b="1" i="0" dirty="0">
              <a:solidFill>
                <a:schemeClr val="bg2"/>
              </a:solidFill>
              <a:latin typeface="Arial" panose="020B0604020202020204" pitchFamily="34" charset="0"/>
              <a:cs typeface="Arial" panose="020B0604020202020204" pitchFamily="34" charset="0"/>
            </a:endParaRPr>
          </a:p>
        </c:rich>
      </c:tx>
      <c:layout>
        <c:manualLayout>
          <c:xMode val="edge"/>
          <c:yMode val="edge"/>
          <c:x val="0.46979094368523078"/>
          <c:y val="0.57159653630390905"/>
        </c:manualLayout>
      </c:layout>
      <c:overlay val="0"/>
      <c:spPr>
        <a:noFill/>
        <a:ln>
          <a:noFill/>
        </a:ln>
        <a:effectLst/>
      </c:spPr>
      <c:txPr>
        <a:bodyPr rot="0" spcFirstLastPara="1" vertOverflow="ellipsis" vert="horz" wrap="square" anchor="ctr" anchorCtr="1"/>
        <a:lstStyle/>
        <a:p>
          <a:pPr>
            <a:defRPr sz="2400" b="1" i="0" u="none" strike="noStrike" kern="1200" baseline="0">
              <a:solidFill>
                <a:schemeClr val="bg2"/>
              </a:solidFill>
              <a:latin typeface="Arial" panose="020B0604020202020204" pitchFamily="34" charset="0"/>
              <a:ea typeface="Garamond"/>
              <a:cs typeface="Arial" panose="020B0604020202020204" pitchFamily="34" charset="0"/>
            </a:defRPr>
          </a:pPr>
          <a:endParaRPr lang="en-US"/>
        </a:p>
      </c:txPr>
    </c:title>
    <c:autoTitleDeleted val="0"/>
    <c:plotArea>
      <c:layout/>
      <c:pieChart>
        <c:varyColors val="1"/>
        <c:ser>
          <c:idx val="0"/>
          <c:order val="0"/>
          <c:tx>
            <c:strRef>
              <c:f>Sheet1!$A$1</c:f>
              <c:strCache>
                <c:ptCount val="1"/>
                <c:pt idx="0">
                  <c:v>Citizens</c:v>
                </c:pt>
              </c:strCache>
            </c:strRef>
          </c:tx>
          <c:dPt>
            <c:idx val="0"/>
            <c:bubble3D val="0"/>
            <c:spPr>
              <a:solidFill>
                <a:schemeClr val="accent2"/>
              </a:solidFill>
              <a:ln>
                <a:noFill/>
              </a:ln>
              <a:effectLst/>
            </c:spPr>
            <c:extLst>
              <c:ext xmlns:c16="http://schemas.microsoft.com/office/drawing/2014/chart" uri="{C3380CC4-5D6E-409C-BE32-E72D297353CC}">
                <c16:uniqueId val="{00000003-73BC-FE4C-8483-4175CFA19B98}"/>
              </c:ext>
            </c:extLst>
          </c:dPt>
          <c:dPt>
            <c:idx val="1"/>
            <c:bubble3D val="0"/>
            <c:spPr>
              <a:solidFill>
                <a:schemeClr val="accent4"/>
              </a:solidFill>
              <a:ln>
                <a:noFill/>
              </a:ln>
              <a:effectLst/>
            </c:spPr>
            <c:extLst>
              <c:ext xmlns:c16="http://schemas.microsoft.com/office/drawing/2014/chart" uri="{C3380CC4-5D6E-409C-BE32-E72D297353CC}">
                <c16:uniqueId val="{00000004-73BC-FE4C-8483-4175CFA19B98}"/>
              </c:ext>
            </c:extLst>
          </c:dPt>
          <c:dPt>
            <c:idx val="2"/>
            <c:bubble3D val="0"/>
            <c:spPr>
              <a:solidFill>
                <a:schemeClr val="accent6"/>
              </a:solidFill>
              <a:ln>
                <a:noFill/>
              </a:ln>
              <a:effectLst/>
            </c:spPr>
            <c:extLst>
              <c:ext xmlns:c16="http://schemas.microsoft.com/office/drawing/2014/chart" uri="{C3380CC4-5D6E-409C-BE32-E72D297353CC}">
                <c16:uniqueId val="{00000002-233A-674B-BD80-E03F3D7B50A6}"/>
              </c:ext>
            </c:extLst>
          </c:dPt>
          <c:dPt>
            <c:idx val="3"/>
            <c:bubble3D val="0"/>
            <c:spPr>
              <a:solidFill>
                <a:schemeClr val="accent2">
                  <a:lumMod val="60000"/>
                </a:schemeClr>
              </a:solidFill>
              <a:ln>
                <a:noFill/>
              </a:ln>
              <a:effectLst/>
            </c:spPr>
            <c:extLst>
              <c:ext xmlns:c16="http://schemas.microsoft.com/office/drawing/2014/chart" uri="{C3380CC4-5D6E-409C-BE32-E72D297353CC}">
                <c16:uniqueId val="{00000003-233A-674B-BD80-E03F3D7B50A6}"/>
              </c:ext>
            </c:extLst>
          </c:dPt>
          <c:dPt>
            <c:idx val="4"/>
            <c:bubble3D val="0"/>
            <c:spPr>
              <a:solidFill>
                <a:schemeClr val="accent4">
                  <a:lumMod val="60000"/>
                </a:schemeClr>
              </a:solidFill>
              <a:ln>
                <a:noFill/>
              </a:ln>
              <a:effectLst/>
            </c:spPr>
            <c:extLst>
              <c:ext xmlns:c16="http://schemas.microsoft.com/office/drawing/2014/chart" uri="{C3380CC4-5D6E-409C-BE32-E72D297353CC}">
                <c16:uniqueId val="{00000004-233A-674B-BD80-E03F3D7B50A6}"/>
              </c:ext>
            </c:extLst>
          </c:dPt>
          <c:dLbls>
            <c:dLbl>
              <c:idx val="0"/>
              <c:tx>
                <c:rich>
                  <a:bodyPr rot="0" spcFirstLastPara="1" vertOverflow="ellipsis" vert="horz" wrap="square" lIns="38100" tIns="19050" rIns="38100" bIns="19050" anchor="ctr" anchorCtr="1">
                    <a:spAutoFit/>
                  </a:bodyPr>
                  <a:lstStyle/>
                  <a:p>
                    <a:pPr>
                      <a:defRPr sz="2429" b="1" i="0" u="none" strike="noStrike" kern="1200" baseline="0">
                        <a:solidFill>
                          <a:schemeClr val="tx1"/>
                        </a:solidFill>
                        <a:latin typeface="Arial" panose="020B0604020202020204" pitchFamily="34" charset="0"/>
                        <a:ea typeface="Garamond"/>
                        <a:cs typeface="Arial" panose="020B0604020202020204" pitchFamily="34" charset="0"/>
                      </a:defRPr>
                    </a:pPr>
                    <a:r>
                      <a:rPr lang="ar-JO" b="1" i="0" baseline="0" dirty="0">
                        <a:latin typeface="Arial" panose="020B0604020202020204" pitchFamily="34" charset="0"/>
                        <a:cs typeface="Arial" panose="020B0604020202020204" pitchFamily="34" charset="0"/>
                      </a:rPr>
                      <a:t>المواطنين
نسبة السن</a:t>
                    </a:r>
                  </a:p>
                </c:rich>
              </c:tx>
              <c:spPr>
                <a:noFill/>
                <a:ln>
                  <a:noFill/>
                </a:ln>
                <a:effectLst/>
              </c:spPr>
              <c:txPr>
                <a:bodyPr rot="0" spcFirstLastPara="1" vertOverflow="ellipsis" vert="horz" wrap="square" lIns="38100" tIns="19050" rIns="38100" bIns="19050" anchor="ctr" anchorCtr="1">
                  <a:spAutoFit/>
                </a:bodyPr>
                <a:lstStyle/>
                <a:p>
                  <a:pPr>
                    <a:defRPr sz="2429" b="1" i="0" u="none" strike="noStrike" kern="1200" baseline="0">
                      <a:solidFill>
                        <a:schemeClr val="tx1"/>
                      </a:solidFill>
                      <a:latin typeface="Arial" panose="020B0604020202020204" pitchFamily="34" charset="0"/>
                      <a:ea typeface="Garamond"/>
                      <a:cs typeface="Arial" panose="020B0604020202020204" pitchFamily="34" charset="0"/>
                    </a:defRPr>
                  </a:pPr>
                  <a:endParaRPr lang="en-US"/>
                </a:p>
              </c:txPr>
              <c:showLegendKey val="0"/>
              <c:showVal val="0"/>
              <c:showCatName val="1"/>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3-73BC-FE4C-8483-4175CFA19B98}"/>
                </c:ext>
              </c:extLst>
            </c:dLbl>
            <c:dLbl>
              <c:idx val="1"/>
              <c:delete val="1"/>
              <c:extLst>
                <c:ext xmlns:c15="http://schemas.microsoft.com/office/drawing/2012/chart" uri="{CE6537A1-D6FC-4f65-9D91-7224C49458BB}">
                  <c15:layout>
                    <c:manualLayout>
                      <c:w val="0.10732522796352585"/>
                      <c:h val="7.7436041049895835E-2"/>
                    </c:manualLayout>
                  </c15:layout>
                </c:ext>
                <c:ext xmlns:c16="http://schemas.microsoft.com/office/drawing/2014/chart" uri="{C3380CC4-5D6E-409C-BE32-E72D297353CC}">
                  <c16:uniqueId val="{00000004-73BC-FE4C-8483-4175CFA19B98}"/>
                </c:ext>
              </c:extLst>
            </c:dLbl>
            <c:dLbl>
              <c:idx val="2"/>
              <c:delete val="1"/>
              <c:extLst>
                <c:ext xmlns:c15="http://schemas.microsoft.com/office/drawing/2012/chart" uri="{CE6537A1-D6FC-4f65-9D91-7224C49458BB}"/>
                <c:ext xmlns:c16="http://schemas.microsoft.com/office/drawing/2014/chart" uri="{C3380CC4-5D6E-409C-BE32-E72D297353CC}">
                  <c16:uniqueId val="{00000002-233A-674B-BD80-E03F3D7B50A6}"/>
                </c:ext>
              </c:extLst>
            </c:dLbl>
            <c:dLbl>
              <c:idx val="3"/>
              <c:delete val="1"/>
              <c:extLst>
                <c:ext xmlns:c15="http://schemas.microsoft.com/office/drawing/2012/chart" uri="{CE6537A1-D6FC-4f65-9D91-7224C49458BB}"/>
                <c:ext xmlns:c16="http://schemas.microsoft.com/office/drawing/2014/chart" uri="{C3380CC4-5D6E-409C-BE32-E72D297353CC}">
                  <c16:uniqueId val="{00000003-233A-674B-BD80-E03F3D7B50A6}"/>
                </c:ext>
              </c:extLst>
            </c:dLbl>
            <c:dLbl>
              <c:idx val="4"/>
              <c:delete val="1"/>
              <c:extLst>
                <c:ext xmlns:c15="http://schemas.microsoft.com/office/drawing/2012/chart" uri="{CE6537A1-D6FC-4f65-9D91-7224C49458BB}"/>
                <c:ext xmlns:c16="http://schemas.microsoft.com/office/drawing/2014/chart" uri="{C3380CC4-5D6E-409C-BE32-E72D297353CC}">
                  <c16:uniqueId val="{00000004-233A-674B-BD80-E03F3D7B50A6}"/>
                </c:ext>
              </c:extLst>
            </c:dLbl>
            <c:spPr>
              <a:noFill/>
              <a:ln>
                <a:noFill/>
              </a:ln>
              <a:effectLst/>
            </c:spPr>
            <c:txPr>
              <a:bodyPr rot="0" spcFirstLastPara="1" vertOverflow="ellipsis" vert="horz" wrap="square" lIns="38100" tIns="19050" rIns="38100" bIns="19050" anchor="ctr" anchorCtr="1">
                <a:spAutoFit/>
              </a:bodyPr>
              <a:lstStyle/>
              <a:p>
                <a:pPr>
                  <a:defRPr sz="2429" b="1" i="0" u="none" strike="noStrike" kern="1200" baseline="0">
                    <a:solidFill>
                      <a:schemeClr val="tx1"/>
                    </a:solidFill>
                    <a:latin typeface="Garamond"/>
                    <a:ea typeface="Garamond"/>
                    <a:cs typeface="Garamond"/>
                  </a:defRPr>
                </a:pPr>
                <a:endParaRPr lang="en-US"/>
              </a:p>
            </c:txPr>
            <c:showLegendKey val="0"/>
            <c:showVal val="0"/>
            <c:showCatName val="1"/>
            <c:showSerName val="0"/>
            <c:showPercent val="1"/>
            <c:showBubbleSize val="0"/>
            <c:showLeaderLines val="1"/>
            <c:leaderLines>
              <c:spPr>
                <a:ln w="9525" cap="flat" cmpd="sng" algn="ctr">
                  <a:solidFill>
                    <a:schemeClr val="tx1">
                      <a:shade val="95000"/>
                      <a:satMod val="105000"/>
                    </a:schemeClr>
                  </a:solidFill>
                  <a:prstDash val="solid"/>
                  <a:round/>
                </a:ln>
                <a:effectLst/>
              </c:spPr>
            </c:leaderLines>
            <c:extLst>
              <c:ext xmlns:c15="http://schemas.microsoft.com/office/drawing/2012/chart" uri="{CE6537A1-D6FC-4f65-9D91-7224C49458BB}"/>
            </c:extLst>
          </c:dLbls>
          <c:cat>
            <c:strRef>
              <c:f>Sheet1!$B$1:$E$1</c:f>
              <c:strCache>
                <c:ptCount val="1"/>
                <c:pt idx="0">
                  <c:v>Non-Citizens</c:v>
                </c:pt>
              </c:strCache>
            </c:strRef>
          </c:cat>
          <c:val>
            <c:numRef>
              <c:f>Sheet1!$A$2:$E$2</c:f>
              <c:numCache>
                <c:formatCode>0%</c:formatCode>
                <c:ptCount val="5"/>
                <c:pt idx="0">
                  <c:v>7.0000000000000021E-2</c:v>
                </c:pt>
                <c:pt idx="1">
                  <c:v>0.93</c:v>
                </c:pt>
              </c:numCache>
            </c:numRef>
          </c:val>
          <c:extLst>
            <c:ext xmlns:c16="http://schemas.microsoft.com/office/drawing/2014/chart" uri="{C3380CC4-5D6E-409C-BE32-E72D297353CC}">
              <c16:uniqueId val="{00000000-4BAE-4549-A47A-26CEFD17B34F}"/>
            </c:ext>
          </c:extLst>
        </c:ser>
        <c:ser>
          <c:idx val="1"/>
          <c:order val="1"/>
          <c:tx>
            <c:strRef>
              <c:f>Sheet1!$B$1</c:f>
              <c:strCache>
                <c:ptCount val="1"/>
                <c:pt idx="0">
                  <c:v>Non-Citizens</c:v>
                </c:pt>
              </c:strCache>
            </c:strRef>
          </c:tx>
          <c:dPt>
            <c:idx val="0"/>
            <c:bubble3D val="0"/>
            <c:spPr>
              <a:solidFill>
                <a:schemeClr val="accent2"/>
              </a:solidFill>
              <a:ln>
                <a:noFill/>
              </a:ln>
              <a:effectLst/>
            </c:spPr>
            <c:extLst>
              <c:ext xmlns:c16="http://schemas.microsoft.com/office/drawing/2014/chart" uri="{C3380CC4-5D6E-409C-BE32-E72D297353CC}">
                <c16:uniqueId val="{00000005-233A-674B-BD80-E03F3D7B50A6}"/>
              </c:ext>
            </c:extLst>
          </c:dPt>
          <c:dPt>
            <c:idx val="1"/>
            <c:bubble3D val="0"/>
            <c:spPr>
              <a:solidFill>
                <a:schemeClr val="accent4"/>
              </a:solidFill>
              <a:ln>
                <a:noFill/>
              </a:ln>
              <a:effectLst/>
            </c:spPr>
            <c:extLst>
              <c:ext xmlns:c16="http://schemas.microsoft.com/office/drawing/2014/chart" uri="{C3380CC4-5D6E-409C-BE32-E72D297353CC}">
                <c16:uniqueId val="{00000006-233A-674B-BD80-E03F3D7B50A6}"/>
              </c:ext>
            </c:extLst>
          </c:dPt>
          <c:dPt>
            <c:idx val="2"/>
            <c:bubble3D val="0"/>
            <c:spPr>
              <a:solidFill>
                <a:schemeClr val="accent6"/>
              </a:solidFill>
              <a:ln>
                <a:noFill/>
              </a:ln>
              <a:effectLst/>
            </c:spPr>
            <c:extLst>
              <c:ext xmlns:c16="http://schemas.microsoft.com/office/drawing/2014/chart" uri="{C3380CC4-5D6E-409C-BE32-E72D297353CC}">
                <c16:uniqueId val="{00000007-233A-674B-BD80-E03F3D7B50A6}"/>
              </c:ext>
            </c:extLst>
          </c:dPt>
          <c:dPt>
            <c:idx val="3"/>
            <c:bubble3D val="0"/>
            <c:spPr>
              <a:solidFill>
                <a:schemeClr val="accent2">
                  <a:lumMod val="60000"/>
                </a:schemeClr>
              </a:solidFill>
              <a:ln>
                <a:noFill/>
              </a:ln>
              <a:effectLst/>
            </c:spPr>
            <c:extLst>
              <c:ext xmlns:c16="http://schemas.microsoft.com/office/drawing/2014/chart" uri="{C3380CC4-5D6E-409C-BE32-E72D297353CC}">
                <c16:uniqueId val="{00000008-233A-674B-BD80-E03F3D7B50A6}"/>
              </c:ext>
            </c:extLst>
          </c:dPt>
          <c:dLbls>
            <c:spPr>
              <a:noFill/>
              <a:ln>
                <a:noFill/>
              </a:ln>
              <a:effectLst/>
            </c:spPr>
            <c:txPr>
              <a:bodyPr rot="0" spcFirstLastPara="1" vertOverflow="ellipsis" vert="horz" wrap="square" lIns="38100" tIns="19050" rIns="38100" bIns="19050" anchor="ctr" anchorCtr="1">
                <a:spAutoFit/>
              </a:bodyPr>
              <a:lstStyle/>
              <a:p>
                <a:pPr>
                  <a:defRPr sz="2429" b="1" i="0" u="none" strike="noStrike" kern="1200" baseline="0">
                    <a:solidFill>
                      <a:srgbClr val="000000"/>
                    </a:solidFill>
                    <a:latin typeface="Garamond"/>
                    <a:ea typeface="Garamond"/>
                    <a:cs typeface="Garamond"/>
                  </a:defRPr>
                </a:pPr>
                <a:endParaRPr lang="en-US"/>
              </a:p>
            </c:txPr>
            <c:showLegendKey val="0"/>
            <c:showVal val="0"/>
            <c:showCatName val="1"/>
            <c:showSerName val="0"/>
            <c:showPercent val="1"/>
            <c:showBubbleSize val="0"/>
            <c:showLeaderLines val="1"/>
            <c:leaderLines>
              <c:spPr>
                <a:ln w="9525" cap="flat" cmpd="sng" algn="ctr">
                  <a:solidFill>
                    <a:schemeClr val="tx1">
                      <a:shade val="95000"/>
                      <a:satMod val="105000"/>
                    </a:schemeClr>
                  </a:solidFill>
                  <a:prstDash val="solid"/>
                  <a:round/>
                </a:ln>
                <a:effectLst/>
              </c:spPr>
            </c:leaderLines>
            <c:extLst>
              <c:ext xmlns:c15="http://schemas.microsoft.com/office/drawing/2012/chart" uri="{CE6537A1-D6FC-4f65-9D91-7224C49458BB}"/>
            </c:extLst>
          </c:dLbls>
          <c:cat>
            <c:strRef>
              <c:f>Sheet1!$B$1:$E$1</c:f>
              <c:strCache>
                <c:ptCount val="1"/>
                <c:pt idx="0">
                  <c:v>Non-Citizens</c:v>
                </c:pt>
              </c:strCache>
            </c:strRef>
          </c:cat>
          <c:val>
            <c:numRef>
              <c:f>Sheet1!$B$3:$E$3</c:f>
              <c:numCache>
                <c:formatCode>General</c:formatCode>
                <c:ptCount val="4"/>
              </c:numCache>
            </c:numRef>
          </c:val>
          <c:extLst>
            <c:ext xmlns:c16="http://schemas.microsoft.com/office/drawing/2014/chart" uri="{C3380CC4-5D6E-409C-BE32-E72D297353CC}">
              <c16:uniqueId val="{00000001-4BAE-4549-A47A-26CEFD17B34F}"/>
            </c:ext>
          </c:extLst>
        </c:ser>
        <c:ser>
          <c:idx val="2"/>
          <c:order val="2"/>
          <c:tx>
            <c:strRef>
              <c:f>Sheet1!$A$4</c:f>
              <c:strCache>
                <c:ptCount val="1"/>
              </c:strCache>
            </c:strRef>
          </c:tx>
          <c:dPt>
            <c:idx val="0"/>
            <c:bubble3D val="0"/>
            <c:spPr>
              <a:solidFill>
                <a:schemeClr val="accent2"/>
              </a:solidFill>
              <a:ln>
                <a:noFill/>
              </a:ln>
              <a:effectLst/>
            </c:spPr>
            <c:extLst>
              <c:ext xmlns:c16="http://schemas.microsoft.com/office/drawing/2014/chart" uri="{C3380CC4-5D6E-409C-BE32-E72D297353CC}">
                <c16:uniqueId val="{00000009-233A-674B-BD80-E03F3D7B50A6}"/>
              </c:ext>
            </c:extLst>
          </c:dPt>
          <c:dPt>
            <c:idx val="1"/>
            <c:bubble3D val="0"/>
            <c:spPr>
              <a:solidFill>
                <a:schemeClr val="accent4"/>
              </a:solidFill>
              <a:ln>
                <a:noFill/>
              </a:ln>
              <a:effectLst/>
            </c:spPr>
            <c:extLst>
              <c:ext xmlns:c16="http://schemas.microsoft.com/office/drawing/2014/chart" uri="{C3380CC4-5D6E-409C-BE32-E72D297353CC}">
                <c16:uniqueId val="{0000000A-233A-674B-BD80-E03F3D7B50A6}"/>
              </c:ext>
            </c:extLst>
          </c:dPt>
          <c:dPt>
            <c:idx val="2"/>
            <c:bubble3D val="0"/>
            <c:spPr>
              <a:solidFill>
                <a:schemeClr val="accent6"/>
              </a:solidFill>
              <a:ln>
                <a:noFill/>
              </a:ln>
              <a:effectLst/>
            </c:spPr>
            <c:extLst>
              <c:ext xmlns:c16="http://schemas.microsoft.com/office/drawing/2014/chart" uri="{C3380CC4-5D6E-409C-BE32-E72D297353CC}">
                <c16:uniqueId val="{0000000B-233A-674B-BD80-E03F3D7B50A6}"/>
              </c:ext>
            </c:extLst>
          </c:dPt>
          <c:dPt>
            <c:idx val="3"/>
            <c:bubble3D val="0"/>
            <c:spPr>
              <a:solidFill>
                <a:schemeClr val="accent2">
                  <a:lumMod val="60000"/>
                </a:schemeClr>
              </a:solidFill>
              <a:ln>
                <a:noFill/>
              </a:ln>
              <a:effectLst/>
            </c:spPr>
            <c:extLst>
              <c:ext xmlns:c16="http://schemas.microsoft.com/office/drawing/2014/chart" uri="{C3380CC4-5D6E-409C-BE32-E72D297353CC}">
                <c16:uniqueId val="{0000000C-233A-674B-BD80-E03F3D7B50A6}"/>
              </c:ext>
            </c:extLst>
          </c:dPt>
          <c:dLbls>
            <c:spPr>
              <a:noFill/>
              <a:ln>
                <a:noFill/>
              </a:ln>
              <a:effectLst/>
            </c:spPr>
            <c:txPr>
              <a:bodyPr rot="0" spcFirstLastPara="1" vertOverflow="ellipsis" vert="horz" wrap="square" lIns="38100" tIns="19050" rIns="38100" bIns="19050" anchor="ctr" anchorCtr="1">
                <a:spAutoFit/>
              </a:bodyPr>
              <a:lstStyle/>
              <a:p>
                <a:pPr>
                  <a:defRPr sz="2429" b="1" i="0" u="none" strike="noStrike" kern="1200" baseline="0">
                    <a:solidFill>
                      <a:srgbClr val="000000"/>
                    </a:solidFill>
                    <a:latin typeface="Garamond"/>
                    <a:ea typeface="Garamond"/>
                    <a:cs typeface="Garamond"/>
                  </a:defRPr>
                </a:pPr>
                <a:endParaRPr lang="en-US"/>
              </a:p>
            </c:txPr>
            <c:showLegendKey val="0"/>
            <c:showVal val="0"/>
            <c:showCatName val="1"/>
            <c:showSerName val="0"/>
            <c:showPercent val="1"/>
            <c:showBubbleSize val="0"/>
            <c:showLeaderLines val="1"/>
            <c:leaderLines>
              <c:spPr>
                <a:ln w="9525" cap="flat" cmpd="sng" algn="ctr">
                  <a:solidFill>
                    <a:schemeClr val="tx1">
                      <a:shade val="95000"/>
                      <a:satMod val="105000"/>
                    </a:schemeClr>
                  </a:solidFill>
                  <a:prstDash val="solid"/>
                  <a:round/>
                </a:ln>
                <a:effectLst/>
              </c:spPr>
            </c:leaderLines>
            <c:extLst>
              <c:ext xmlns:c15="http://schemas.microsoft.com/office/drawing/2012/chart" uri="{CE6537A1-D6FC-4f65-9D91-7224C49458BB}"/>
            </c:extLst>
          </c:dLbls>
          <c:cat>
            <c:strRef>
              <c:f>Sheet1!$B$1:$E$1</c:f>
              <c:strCache>
                <c:ptCount val="1"/>
                <c:pt idx="0">
                  <c:v>Non-Citizens</c:v>
                </c:pt>
              </c:strCache>
            </c:strRef>
          </c:cat>
          <c:val>
            <c:numRef>
              <c:f>Sheet1!$B$4:$E$4</c:f>
              <c:numCache>
                <c:formatCode>General</c:formatCode>
                <c:ptCount val="4"/>
              </c:numCache>
            </c:numRef>
          </c:val>
          <c:extLst>
            <c:ext xmlns:c16="http://schemas.microsoft.com/office/drawing/2014/chart" uri="{C3380CC4-5D6E-409C-BE32-E72D297353CC}">
              <c16:uniqueId val="{00000002-4BAE-4549-A47A-26CEFD17B34F}"/>
            </c:ext>
          </c:extLst>
        </c:ser>
        <c:dLbls>
          <c:showLegendKey val="0"/>
          <c:showVal val="0"/>
          <c:showCatName val="1"/>
          <c:showSerName val="0"/>
          <c:showPercent val="1"/>
          <c:showBubbleSize val="0"/>
          <c:showLeaderLines val="1"/>
        </c:dLbls>
        <c:firstSliceAng val="0"/>
      </c:pieChart>
      <c:spPr>
        <a:gradFill rotWithShape="0">
          <a:gsLst>
            <a:gs pos="0">
              <a:srgbClr val="000000">
                <a:gamma/>
                <a:shade val="46275"/>
                <a:invGamma/>
              </a:srgbClr>
            </a:gs>
            <a:gs pos="100000">
              <a:srgbClr val="008080"/>
            </a:gs>
          </a:gsLst>
          <a:lin ang="5400000" scaled="1"/>
        </a:gradFill>
        <a:ln w="12700">
          <a:solidFill>
            <a:srgbClr val="000000"/>
          </a:solidFill>
          <a:prstDash val="solid"/>
        </a:ln>
        <a:effectLst/>
      </c:spPr>
    </c:plotArea>
    <c:plotVisOnly val="1"/>
    <c:dispBlanksAs val="zero"/>
    <c:showDLblsOverMax val="0"/>
  </c:chart>
  <c:spPr>
    <a:solidFill>
      <a:srgbClr val="000080"/>
    </a:solidFill>
    <a:ln w="51408" cap="flat" cmpd="sng" algn="ctr">
      <a:solidFill>
        <a:srgbClr val="000000"/>
      </a:solidFill>
      <a:prstDash val="solid"/>
    </a:ln>
    <a:effectLst/>
  </c:spPr>
  <c:txPr>
    <a:bodyPr/>
    <a:lstStyle/>
    <a:p>
      <a:pPr>
        <a:defRPr sz="2429" b="1" i="0" u="none" strike="noStrike" baseline="0">
          <a:solidFill>
            <a:srgbClr val="000000"/>
          </a:solidFill>
          <a:latin typeface="Garamond"/>
          <a:ea typeface="Garamond"/>
          <a:cs typeface="Garamond"/>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1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106"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b="1" i="0">
                <a:latin typeface="Arial" panose="020B0604020202020204" pitchFamily="34" charset="0"/>
                <a:ea typeface="ＭＳ Ｐゴシック" charset="-128"/>
                <a:cs typeface="ＭＳ Ｐゴシック" charset="-128"/>
              </a:defRPr>
            </a:lvl1pPr>
          </a:lstStyle>
          <a:p>
            <a:pPr>
              <a:defRPr/>
            </a:pPr>
            <a:endParaRPr lang="en-US" dirty="0"/>
          </a:p>
        </p:txBody>
      </p:sp>
      <p:sp>
        <p:nvSpPr>
          <p:cNvPr id="47107" name="Rectangle 3"/>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b="1" i="0">
                <a:latin typeface="Arial" panose="020B0604020202020204" pitchFamily="34" charset="0"/>
                <a:ea typeface="ＭＳ Ｐゴシック" charset="-128"/>
                <a:cs typeface="ＭＳ Ｐゴシック" charset="-128"/>
              </a:defRPr>
            </a:lvl1pPr>
          </a:lstStyle>
          <a:p>
            <a:pPr>
              <a:defRPr/>
            </a:pPr>
            <a:endParaRPr lang="en-US" dirty="0"/>
          </a:p>
        </p:txBody>
      </p:sp>
      <p:sp>
        <p:nvSpPr>
          <p:cNvPr id="11264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47109"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47110"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b="1" i="0">
                <a:latin typeface="Arial" panose="020B0604020202020204" pitchFamily="34" charset="0"/>
                <a:ea typeface="ＭＳ Ｐゴシック" charset="-128"/>
                <a:cs typeface="ＭＳ Ｐゴシック" charset="-128"/>
              </a:defRPr>
            </a:lvl1pPr>
          </a:lstStyle>
          <a:p>
            <a:pPr>
              <a:defRPr/>
            </a:pPr>
            <a:endParaRPr lang="en-US" dirty="0"/>
          </a:p>
        </p:txBody>
      </p:sp>
      <p:sp>
        <p:nvSpPr>
          <p:cNvPr id="47111"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b="1" i="0">
                <a:latin typeface="Arial" panose="020B0604020202020204" pitchFamily="34" charset="0"/>
              </a:defRPr>
            </a:lvl1pPr>
          </a:lstStyle>
          <a:p>
            <a:pPr>
              <a:defRPr/>
            </a:pPr>
            <a:fld id="{B5240D20-2ADB-B249-9347-DAEFFA89E530}" type="slidenum">
              <a:rPr lang="en-US" smtClean="0"/>
              <a:pPr>
                <a:defRPr/>
              </a:pPr>
              <a:t>‹#›</a:t>
            </a:fld>
            <a:endParaRPr lang="en-US" dirty="0"/>
          </a:p>
        </p:txBody>
      </p:sp>
    </p:spTree>
    <p:extLst>
      <p:ext uri="{BB962C8B-B14F-4D97-AF65-F5344CB8AC3E}">
        <p14:creationId xmlns:p14="http://schemas.microsoft.com/office/powerpoint/2010/main" val="157638152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b="1" i="0" kern="1200">
        <a:solidFill>
          <a:schemeClr val="tx1"/>
        </a:solidFill>
        <a:latin typeface="Arial" panose="020B0604020202020204" pitchFamily="34" charset="0"/>
        <a:ea typeface="ＭＳ Ｐゴシック" charset="-128"/>
        <a:cs typeface="ＭＳ Ｐゴシック" charset="-128"/>
      </a:defRPr>
    </a:lvl1pPr>
    <a:lvl2pPr marL="457200" algn="l" rtl="0" eaLnBrk="0" fontAlgn="base" hangingPunct="0">
      <a:spcBef>
        <a:spcPct val="30000"/>
      </a:spcBef>
      <a:spcAft>
        <a:spcPct val="0"/>
      </a:spcAft>
      <a:defRPr sz="1200" b="1" i="0" kern="1200">
        <a:solidFill>
          <a:schemeClr val="tx1"/>
        </a:solidFill>
        <a:latin typeface="Arial" panose="020B0604020202020204" pitchFamily="34" charset="0"/>
        <a:ea typeface="ＭＳ Ｐゴシック" charset="-128"/>
        <a:cs typeface="+mn-cs"/>
      </a:defRPr>
    </a:lvl2pPr>
    <a:lvl3pPr marL="914400" algn="l" rtl="0" eaLnBrk="0" fontAlgn="base" hangingPunct="0">
      <a:spcBef>
        <a:spcPct val="30000"/>
      </a:spcBef>
      <a:spcAft>
        <a:spcPct val="0"/>
      </a:spcAft>
      <a:defRPr sz="1200" b="1" i="0" kern="1200">
        <a:solidFill>
          <a:schemeClr val="tx1"/>
        </a:solidFill>
        <a:latin typeface="Arial" panose="020B0604020202020204" pitchFamily="34" charset="0"/>
        <a:ea typeface="ＭＳ Ｐゴシック" charset="-128"/>
        <a:cs typeface="+mn-cs"/>
      </a:defRPr>
    </a:lvl3pPr>
    <a:lvl4pPr marL="1371600" algn="l" rtl="0" eaLnBrk="0" fontAlgn="base" hangingPunct="0">
      <a:spcBef>
        <a:spcPct val="30000"/>
      </a:spcBef>
      <a:spcAft>
        <a:spcPct val="0"/>
      </a:spcAft>
      <a:defRPr sz="1200" b="1" i="0" kern="1200">
        <a:solidFill>
          <a:schemeClr val="tx1"/>
        </a:solidFill>
        <a:latin typeface="Arial" panose="020B0604020202020204" pitchFamily="34" charset="0"/>
        <a:ea typeface="ＭＳ Ｐゴシック" charset="-128"/>
        <a:cs typeface="+mn-cs"/>
      </a:defRPr>
    </a:lvl4pPr>
    <a:lvl5pPr marL="1828800" algn="l" rtl="0" eaLnBrk="0" fontAlgn="base" hangingPunct="0">
      <a:spcBef>
        <a:spcPct val="30000"/>
      </a:spcBef>
      <a:spcAft>
        <a:spcPct val="0"/>
      </a:spcAft>
      <a:defRPr sz="1200" b="1" i="0" kern="1200">
        <a:solidFill>
          <a:schemeClr val="tx1"/>
        </a:solidFill>
        <a:latin typeface="Arial" panose="020B0604020202020204" pitchFamily="34"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1B26123-EA5A-CB4A-A38C-141AE450061F}" type="slidenum">
              <a:rPr lang="en-US" sz="1200">
                <a:latin typeface="Arial" panose="020B0604020202020204" pitchFamily="34" charset="0"/>
              </a:rPr>
              <a:pPr/>
              <a:t>1</a:t>
            </a:fld>
            <a:endParaRPr lang="en-US" sz="1200" dirty="0">
              <a:latin typeface="Arial" panose="020B0604020202020204" pitchFamily="34" charset="0"/>
            </a:endParaRPr>
          </a:p>
        </p:txBody>
      </p:sp>
      <p:sp>
        <p:nvSpPr>
          <p:cNvPr id="114690" name="Rectangle 2"/>
          <p:cNvSpPr>
            <a:spLocks noGrp="1" noRot="1" noChangeAspect="1" noChangeArrowheads="1" noTextEdit="1"/>
          </p:cNvSpPr>
          <p:nvPr>
            <p:ph type="sldImg"/>
          </p:nvPr>
        </p:nvSpPr>
        <p:spPr>
          <a:ln/>
        </p:spPr>
      </p:sp>
      <p:sp>
        <p:nvSpPr>
          <p:cNvPr id="11469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b="0">
                <a:ea typeface="ＭＳ Ｐゴシック" charset="0"/>
                <a:cs typeface="ＭＳ Ｐゴシック" charset="0"/>
              </a:rPr>
              <a:t>One of life's key decisions relates to how you respond when others hurt you.</a:t>
            </a:r>
          </a:p>
          <a:p>
            <a:pPr eaLnBrk="1" hangingPunct="1"/>
            <a:r>
              <a:rPr lang="en-US" b="0">
                <a:ea typeface="ＭＳ Ｐゴシック" charset="0"/>
                <a:cs typeface="ＭＳ Ｐゴシック" charset="0"/>
              </a:rPr>
              <a:t>Do you hold grudges easily? Some of us find it difficult to let it go, to forgive.</a:t>
            </a:r>
          </a:p>
          <a:p>
            <a:pPr eaLnBrk="1" hangingPunct="1"/>
            <a:r>
              <a:rPr lang="en-US" b="0">
                <a:ea typeface="ＭＳ Ｐゴシック" charset="0"/>
                <a:cs typeface="ＭＳ Ｐゴシック" charset="0"/>
              </a:rPr>
              <a:t>Do you just stuff it down, not wanting to think about the pain inflicted on you?</a:t>
            </a:r>
          </a:p>
          <a:p>
            <a:pPr eaLnBrk="1" hangingPunct="1"/>
            <a:r>
              <a:rPr lang="en-US" b="0">
                <a:ea typeface="ＭＳ Ｐゴシック" charset="0"/>
                <a:cs typeface="ＭＳ Ｐゴシック" charset="0"/>
              </a:rPr>
              <a:t>Or do you find that God grants you the ability to forgive?</a:t>
            </a:r>
          </a:p>
          <a:p>
            <a:pPr eaLnBrk="1" hangingPunct="1"/>
            <a:endParaRPr lang="en-US" b="0" dirty="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1B26123-EA5A-CB4A-A38C-141AE450061F}" type="slidenum">
              <a:rPr lang="en-US" sz="1200">
                <a:solidFill>
                  <a:prstClr val="black"/>
                </a:solidFill>
                <a:latin typeface="Arial" panose="020B0604020202020204" pitchFamily="34" charset="0"/>
              </a:rPr>
              <a:pPr/>
              <a:t>10</a:t>
            </a:fld>
            <a:endParaRPr lang="en-US" sz="1200" dirty="0">
              <a:solidFill>
                <a:prstClr val="black"/>
              </a:solidFill>
              <a:latin typeface="Arial" panose="020B0604020202020204" pitchFamily="34" charset="0"/>
            </a:endParaRPr>
          </a:p>
        </p:txBody>
      </p:sp>
      <p:sp>
        <p:nvSpPr>
          <p:cNvPr id="114690" name="Rectangle 2"/>
          <p:cNvSpPr>
            <a:spLocks noGrp="1" noRot="1" noChangeAspect="1" noChangeArrowheads="1" noTextEdit="1"/>
          </p:cNvSpPr>
          <p:nvPr>
            <p:ph type="sldImg"/>
          </p:nvPr>
        </p:nvSpPr>
        <p:spPr>
          <a:ln/>
        </p:spPr>
      </p:sp>
      <p:sp>
        <p:nvSpPr>
          <p:cNvPr id="11469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b="0">
                <a:ea typeface="ＭＳ Ｐゴシック" charset="0"/>
                <a:cs typeface="ＭＳ Ｐゴシック" charset="0"/>
              </a:rPr>
              <a:t>This is a masterful letter of appeal. Though it never uses the word "forgiveness" and Paul never directly commands Philemon to forgive, Philemon's need to forgive is clear. The heart of the letter is verses 17-21:</a:t>
            </a:r>
          </a:p>
          <a:p>
            <a:pPr eaLnBrk="1" hangingPunct="1"/>
            <a:endParaRPr lang="en-US" b="0">
              <a:ea typeface="ＭＳ Ｐゴシック" charset="0"/>
              <a:cs typeface="ＭＳ Ｐゴシック"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b="0" kern="1200">
                <a:solidFill>
                  <a:schemeClr val="tx1"/>
                </a:solidFill>
                <a:effectLst/>
                <a:latin typeface="Arial" charset="0"/>
                <a:ea typeface="ＭＳ Ｐゴシック" charset="-128"/>
                <a:cs typeface="ＭＳ Ｐゴシック" charset="-128"/>
              </a:rPr>
              <a:t>Philem. 17    So if you consider me your partner, welcome him as you would welcome me. </a:t>
            </a:r>
            <a:r>
              <a:rPr lang="en-US" sz="1200" b="0" kern="1200" baseline="30000">
                <a:solidFill>
                  <a:schemeClr val="tx1"/>
                </a:solidFill>
                <a:effectLst/>
                <a:latin typeface="Arial" charset="0"/>
                <a:ea typeface="ＭＳ Ｐゴシック" charset="-128"/>
                <a:cs typeface="ＭＳ Ｐゴシック" charset="-128"/>
              </a:rPr>
              <a:t>18</a:t>
            </a:r>
            <a:r>
              <a:rPr lang="en-US" sz="1200" b="0" kern="1200">
                <a:solidFill>
                  <a:schemeClr val="tx1"/>
                </a:solidFill>
                <a:effectLst/>
                <a:latin typeface="Arial" charset="0"/>
                <a:ea typeface="ＭＳ Ｐゴシック" charset="-128"/>
                <a:cs typeface="ＭＳ Ｐゴシック" charset="-128"/>
              </a:rPr>
              <a:t> If he has wronged you in any way or owes you anything, charge it to me. </a:t>
            </a:r>
            <a:r>
              <a:rPr lang="en-US" sz="1200" b="0" kern="1200" baseline="30000">
                <a:solidFill>
                  <a:schemeClr val="tx1"/>
                </a:solidFill>
                <a:effectLst/>
                <a:latin typeface="Arial" charset="0"/>
                <a:ea typeface="ＭＳ Ｐゴシック" charset="-128"/>
                <a:cs typeface="ＭＳ Ｐゴシック" charset="-128"/>
              </a:rPr>
              <a:t>19</a:t>
            </a:r>
            <a:r>
              <a:rPr lang="en-US" sz="1200" b="0" kern="1200">
                <a:solidFill>
                  <a:schemeClr val="tx1"/>
                </a:solidFill>
                <a:effectLst/>
                <a:latin typeface="Arial" charset="0"/>
                <a:ea typeface="ＭＳ Ｐゴシック" charset="-128"/>
                <a:cs typeface="ＭＳ Ｐゴシック" charset="-128"/>
              </a:rPr>
              <a:t> I, PAUL, WRITE THIS WITH MY OWN HAND: I WILL REPAY IT. AND I WON’T MENTION THAT YOU OWE ME YOUR VERY SOUL!</a:t>
            </a:r>
          </a:p>
          <a:p>
            <a:pPr algn="l" rtl="0" eaLnBrk="1" fontAlgn="base" hangingPunct="1">
              <a:spcBef>
                <a:spcPct val="30000"/>
              </a:spcBef>
              <a:spcAft>
                <a:spcPct val="0"/>
              </a:spcAft>
            </a:pPr>
            <a:endParaRPr lang="en-US" b="0" dirty="0">
              <a:ea typeface="ＭＳ Ｐゴシック" charset="0"/>
              <a:cs typeface="ＭＳ Ｐゴシック" charset="0"/>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107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108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109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b="0" kern="1200" dirty="0">
                <a:solidFill>
                  <a:schemeClr val="tx1"/>
                </a:solidFill>
                <a:effectLst/>
                <a:ea typeface="ＭＳ Ｐゴシック" charset="-128"/>
                <a:cs typeface="ＭＳ Ｐゴシック" charset="-128"/>
              </a:rPr>
              <a:t>Paul may have had in mind here that Onesimus should be returned to Paul or be granted his freedom, perhaps indicated in verse 16 where Paul encourages </a:t>
            </a:r>
            <a:r>
              <a:rPr lang="ar-SA" sz="1200" b="0" kern="1200" dirty="0">
                <a:solidFill>
                  <a:schemeClr val="tx1"/>
                </a:solidFill>
                <a:effectLst/>
                <a:ea typeface="ＭＳ Ｐゴシック" charset="-128"/>
                <a:cs typeface="ＭＳ Ｐゴシック" charset="-128"/>
              </a:rPr>
              <a:t>فلي</a:t>
            </a:r>
            <a:r>
              <a:rPr lang="en-US" sz="1200" b="0" kern="1200" dirty="0">
                <a:solidFill>
                  <a:schemeClr val="tx1"/>
                </a:solidFill>
                <a:effectLst/>
                <a:ea typeface="ＭＳ Ｐゴシック" charset="-128"/>
                <a:cs typeface="ＭＳ Ｐゴシック" charset="-128"/>
              </a:rPr>
              <a:t> to take him back "no longer as a slave."</a:t>
            </a:r>
            <a:r>
              <a:rPr lang="en-SG" b="0" dirty="0">
                <a:effectLst/>
              </a:rPr>
              <a:t> </a:t>
            </a:r>
            <a:endParaRPr lang="en-US" b="0" dirty="0"/>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a:solidFill>
                  <a:schemeClr val="tx1"/>
                </a:solidFill>
                <a:effectLst/>
                <a:ea typeface="ＭＳ Ｐゴシック" charset="-128"/>
                <a:cs typeface="ＭＳ Ｐゴシック" charset="-128"/>
              </a:rPr>
              <a:t>The father of the prodigal son was deeply hurt</a:t>
            </a:r>
            <a:r>
              <a:rPr lang="is-IS" sz="1200" b="0" kern="1200" dirty="0">
                <a:solidFill>
                  <a:schemeClr val="tx1"/>
                </a:solidFill>
                <a:effectLst/>
                <a:ea typeface="ＭＳ Ｐゴシック" charset="-128"/>
                <a:cs typeface="ＭＳ Ｐゴシック" charset="-128"/>
              </a:rPr>
              <a:t>…</a:t>
            </a:r>
            <a:endParaRPr lang="en-US" b="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B5240D20-2ADB-B249-9347-DAEFFA89E530}" type="slidenum">
              <a:rPr kumimoji="0" lang="en-US" sz="1200" u="none" strike="noStrike" kern="1200" cap="none" spc="0" normalizeH="0" baseline="0" noProof="0">
                <a:ln>
                  <a:noFill/>
                </a:ln>
                <a:solidFill>
                  <a:srgbClr val="000000"/>
                </a:solidFill>
                <a:effectLst/>
                <a:uLnTx/>
                <a:uFillTx/>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110</a:t>
            </a:fld>
            <a:endParaRPr kumimoji="0" lang="en-US" sz="1200" u="none" strike="noStrike" kern="1200" cap="none" spc="0" normalizeH="0" baseline="0" noProof="0" dirty="0">
              <a:ln>
                <a:noFill/>
              </a:ln>
              <a:solidFill>
                <a:srgbClr val="000000"/>
              </a:solidFill>
              <a:effectLst/>
              <a:uLnTx/>
              <a:uFillTx/>
              <a:ea typeface="ＭＳ Ｐゴシック" charset="0"/>
            </a:endParaRPr>
          </a:p>
        </p:txBody>
      </p:sp>
    </p:spTree>
    <p:extLst>
      <p:ext uri="{BB962C8B-B14F-4D97-AF65-F5344CB8AC3E}">
        <p14:creationId xmlns:p14="http://schemas.microsoft.com/office/powerpoint/2010/main" val="687658880"/>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s-IS" b="0" dirty="0"/>
              <a:t>…</a:t>
            </a:r>
            <a:r>
              <a:rPr lang="en-US" sz="1200" b="0" kern="1200" dirty="0">
                <a:solidFill>
                  <a:schemeClr val="tx1"/>
                </a:solidFill>
                <a:effectLst/>
                <a:ea typeface="ＭＳ Ｐゴシック" charset="-128"/>
                <a:cs typeface="ＭＳ Ｐゴシック" charset="-128"/>
              </a:rPr>
              <a:t>over his son squandering his wealth. </a:t>
            </a:r>
            <a:endParaRPr lang="en-US" b="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B5240D20-2ADB-B249-9347-DAEFFA89E530}" type="slidenum">
              <a:rPr kumimoji="0" lang="en-US" sz="1200" u="none" strike="noStrike" kern="1200" cap="none" spc="0" normalizeH="0" baseline="0" noProof="0">
                <a:ln>
                  <a:noFill/>
                </a:ln>
                <a:solidFill>
                  <a:srgbClr val="000000"/>
                </a:solidFill>
                <a:effectLst/>
                <a:uLnTx/>
                <a:uFillTx/>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111</a:t>
            </a:fld>
            <a:endParaRPr kumimoji="0" lang="en-US" sz="1200" u="none" strike="noStrike" kern="1200" cap="none" spc="0" normalizeH="0" baseline="0" noProof="0" dirty="0">
              <a:ln>
                <a:noFill/>
              </a:ln>
              <a:solidFill>
                <a:srgbClr val="000000"/>
              </a:solidFill>
              <a:effectLst/>
              <a:uLnTx/>
              <a:uFillTx/>
              <a:ea typeface="ＭＳ Ｐゴシック" charset="0"/>
            </a:endParaRPr>
          </a:p>
        </p:txBody>
      </p:sp>
    </p:spTree>
    <p:extLst>
      <p:ext uri="{BB962C8B-B14F-4D97-AF65-F5344CB8AC3E}">
        <p14:creationId xmlns:p14="http://schemas.microsoft.com/office/powerpoint/2010/main" val="2504408923"/>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a:solidFill>
                  <a:schemeClr val="tx1"/>
                </a:solidFill>
                <a:effectLst/>
                <a:ea typeface="ＭＳ Ｐゴシック" charset="-128"/>
                <a:cs typeface="ＭＳ Ｐゴシック" charset="-128"/>
              </a:rPr>
              <a:t>Yet, when the son got to his lowest point and then</a:t>
            </a:r>
            <a:r>
              <a:rPr lang="is-IS" sz="1200" b="0" kern="1200" dirty="0">
                <a:solidFill>
                  <a:schemeClr val="tx1"/>
                </a:solidFill>
                <a:effectLst/>
                <a:ea typeface="ＭＳ Ｐゴシック" charset="-128"/>
                <a:cs typeface="ＭＳ Ｐゴシック" charset="-128"/>
              </a:rPr>
              <a:t>…</a:t>
            </a:r>
            <a:endParaRPr lang="en-US" b="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B5240D20-2ADB-B249-9347-DAEFFA89E530}" type="slidenum">
              <a:rPr kumimoji="0" lang="en-US" sz="1200" u="none" strike="noStrike" kern="1200" cap="none" spc="0" normalizeH="0" baseline="0" noProof="0">
                <a:ln>
                  <a:noFill/>
                </a:ln>
                <a:solidFill>
                  <a:srgbClr val="000000"/>
                </a:solidFill>
                <a:effectLst/>
                <a:uLnTx/>
                <a:uFillTx/>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112</a:t>
            </a:fld>
            <a:endParaRPr kumimoji="0" lang="en-US" sz="1200" u="none" strike="noStrike" kern="1200" cap="none" spc="0" normalizeH="0" baseline="0" noProof="0" dirty="0">
              <a:ln>
                <a:noFill/>
              </a:ln>
              <a:solidFill>
                <a:srgbClr val="000000"/>
              </a:solidFill>
              <a:effectLst/>
              <a:uLnTx/>
              <a:uFillTx/>
              <a:ea typeface="ＭＳ Ｐゴシック" charset="0"/>
            </a:endParaRPr>
          </a:p>
        </p:txBody>
      </p:sp>
    </p:spTree>
    <p:extLst>
      <p:ext uri="{BB962C8B-B14F-4D97-AF65-F5344CB8AC3E}">
        <p14:creationId xmlns:p14="http://schemas.microsoft.com/office/powerpoint/2010/main" val="1017466747"/>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s-IS" sz="1200" b="0" kern="1200" dirty="0">
                <a:solidFill>
                  <a:schemeClr val="tx1"/>
                </a:solidFill>
                <a:effectLst/>
                <a:ea typeface="ＭＳ Ｐゴシック" charset="-128"/>
                <a:cs typeface="ＭＳ Ｐゴシック" charset="-128"/>
              </a:rPr>
              <a:t>…</a:t>
            </a:r>
            <a:r>
              <a:rPr lang="en-US" sz="1200" b="0" kern="1200" dirty="0">
                <a:solidFill>
                  <a:schemeClr val="tx1"/>
                </a:solidFill>
                <a:effectLst/>
                <a:ea typeface="ＭＳ Ｐゴシック" charset="-128"/>
                <a:cs typeface="ＭＳ Ｐゴシック" charset="-128"/>
              </a:rPr>
              <a:t>returned home to ask forgiveness, the father not only forgave him for his foolishness</a:t>
            </a:r>
            <a:r>
              <a:rPr lang="is-IS" sz="1200" b="0" kern="1200" dirty="0">
                <a:solidFill>
                  <a:schemeClr val="tx1"/>
                </a:solidFill>
                <a:effectLst/>
                <a:ea typeface="ＭＳ Ｐゴシック" charset="-128"/>
                <a:cs typeface="ＭＳ Ｐゴシック" charset="-128"/>
              </a:rPr>
              <a:t>…</a:t>
            </a:r>
            <a:endParaRPr lang="en-US" b="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B5240D20-2ADB-B249-9347-DAEFFA89E530}" type="slidenum">
              <a:rPr kumimoji="0" lang="en-US" sz="1200" u="none" strike="noStrike" kern="1200" cap="none" spc="0" normalizeH="0" baseline="0" noProof="0">
                <a:ln>
                  <a:noFill/>
                </a:ln>
                <a:solidFill>
                  <a:srgbClr val="000000"/>
                </a:solidFill>
                <a:effectLst/>
                <a:uLnTx/>
                <a:uFillTx/>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113</a:t>
            </a:fld>
            <a:endParaRPr kumimoji="0" lang="en-US" sz="1200" u="none" strike="noStrike" kern="1200" cap="none" spc="0" normalizeH="0" baseline="0" noProof="0" dirty="0">
              <a:ln>
                <a:noFill/>
              </a:ln>
              <a:solidFill>
                <a:srgbClr val="000000"/>
              </a:solidFill>
              <a:effectLst/>
              <a:uLnTx/>
              <a:uFillTx/>
              <a:ea typeface="ＭＳ Ｐゴシック" charset="0"/>
            </a:endParaRPr>
          </a:p>
        </p:txBody>
      </p:sp>
    </p:spTree>
    <p:extLst>
      <p:ext uri="{BB962C8B-B14F-4D97-AF65-F5344CB8AC3E}">
        <p14:creationId xmlns:p14="http://schemas.microsoft.com/office/powerpoint/2010/main" val="3400661603"/>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a:solidFill>
                  <a:schemeClr val="tx1"/>
                </a:solidFill>
                <a:effectLst/>
                <a:ea typeface="ＭＳ Ｐゴシック" charset="-128"/>
                <a:cs typeface="ＭＳ Ｐゴシック" charset="-128"/>
              </a:rPr>
              <a:t>but the father welcomed him home, threw a feast, put the ring on his hand and celebrated</a:t>
            </a:r>
            <a:r>
              <a:rPr lang="en-SG" sz="1200" b="0" kern="1200" dirty="0">
                <a:solidFill>
                  <a:schemeClr val="tx1"/>
                </a:solidFill>
                <a:effectLst/>
                <a:ea typeface="ＭＳ Ｐゴシック" charset="-128"/>
                <a:cs typeface="ＭＳ Ｐゴシック" charset="-128"/>
              </a:rPr>
              <a:t>!</a:t>
            </a:r>
          </a:p>
          <a:p>
            <a:r>
              <a:rPr lang="en-US" sz="1200" b="0" kern="1200" dirty="0">
                <a:solidFill>
                  <a:schemeClr val="tx1"/>
                </a:solidFill>
                <a:effectLst/>
                <a:ea typeface="ＭＳ Ｐゴシック" charset="-128"/>
                <a:cs typeface="ＭＳ Ｐゴシック" charset="-128"/>
              </a:rPr>
              <a:t>Maybe you need to go the second mile by inviting that person you've forgiven over for dinner, praising that person before others or manifesting that "second mile spirit" in another creative way.</a:t>
            </a:r>
            <a:r>
              <a:rPr lang="en-SG" b="0" dirty="0">
                <a:effectLst/>
              </a:rPr>
              <a:t> </a:t>
            </a:r>
            <a:endParaRPr lang="en-US" b="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B5240D20-2ADB-B249-9347-DAEFFA89E530}" type="slidenum">
              <a:rPr kumimoji="0" lang="en-US" sz="1200" u="none" strike="noStrike" kern="1200" cap="none" spc="0" normalizeH="0" baseline="0" noProof="0">
                <a:ln>
                  <a:noFill/>
                </a:ln>
                <a:solidFill>
                  <a:srgbClr val="000000"/>
                </a:solidFill>
                <a:effectLst/>
                <a:uLnTx/>
                <a:uFillTx/>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114</a:t>
            </a:fld>
            <a:endParaRPr kumimoji="0" lang="en-US" sz="1200" u="none" strike="noStrike" kern="1200" cap="none" spc="0" normalizeH="0" baseline="0" noProof="0" dirty="0">
              <a:ln>
                <a:noFill/>
              </a:ln>
              <a:solidFill>
                <a:srgbClr val="000000"/>
              </a:solidFill>
              <a:effectLst/>
              <a:uLnTx/>
              <a:uFillTx/>
              <a:ea typeface="ＭＳ Ｐゴシック" charset="0"/>
            </a:endParaRPr>
          </a:p>
        </p:txBody>
      </p:sp>
    </p:spTree>
    <p:extLst>
      <p:ext uri="{BB962C8B-B14F-4D97-AF65-F5344CB8AC3E}">
        <p14:creationId xmlns:p14="http://schemas.microsoft.com/office/powerpoint/2010/main" val="841229828"/>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116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b="0" kern="1200" dirty="0">
                <a:solidFill>
                  <a:schemeClr val="tx1"/>
                </a:solidFill>
                <a:effectLst/>
                <a:ea typeface="ＭＳ Ｐゴシック" charset="-128"/>
                <a:cs typeface="ＭＳ Ｐゴシック" charset="-128"/>
              </a:rPr>
              <a:t>We began by asking the question, “How can we forgive those who offend us?” The key is really in verse 17 in the example of Christ taking our sins on himself. This means…</a:t>
            </a:r>
            <a:endParaRPr lang="en-US" b="0" dirty="0"/>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117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b="0" kern="1200" dirty="0">
                <a:solidFill>
                  <a:schemeClr val="tx1"/>
                </a:solidFill>
                <a:effectLst/>
                <a:ea typeface="ＭＳ Ｐゴシック" charset="-128"/>
                <a:cs typeface="ＭＳ Ｐゴシック" charset="-128"/>
              </a:rPr>
              <a:t>It was clearly God's will that </a:t>
            </a:r>
            <a:r>
              <a:rPr lang="ar-SA" sz="1200" b="0" kern="1200" dirty="0">
                <a:solidFill>
                  <a:schemeClr val="tx1"/>
                </a:solidFill>
                <a:effectLst/>
                <a:ea typeface="ＭＳ Ｐゴシック" charset="-128"/>
                <a:cs typeface="ＭＳ Ｐゴシック" charset="-128"/>
              </a:rPr>
              <a:t>فلي</a:t>
            </a:r>
            <a:r>
              <a:rPr lang="en-US" sz="1200" b="0" kern="1200" dirty="0">
                <a:solidFill>
                  <a:schemeClr val="tx1"/>
                </a:solidFill>
                <a:effectLst/>
                <a:ea typeface="ＭＳ Ｐゴシック" charset="-128"/>
                <a:cs typeface="ＭＳ Ｐゴシック" charset="-128"/>
              </a:rPr>
              <a:t> forgive his repentant, runaway slave who had become a brother in Christ. Why? God forgave </a:t>
            </a:r>
            <a:r>
              <a:rPr lang="ar-SA" sz="1200" b="0" kern="1200" dirty="0">
                <a:solidFill>
                  <a:schemeClr val="tx1"/>
                </a:solidFill>
                <a:effectLst/>
                <a:ea typeface="ＭＳ Ｐゴシック" charset="-128"/>
                <a:cs typeface="ＭＳ Ｐゴシック" charset="-128"/>
              </a:rPr>
              <a:t>فلي</a:t>
            </a:r>
            <a:r>
              <a:rPr lang="en-US" sz="1200" b="0" kern="1200" dirty="0">
                <a:solidFill>
                  <a:schemeClr val="tx1"/>
                </a:solidFill>
                <a:effectLst/>
                <a:ea typeface="ＭＳ Ｐゴシック" charset="-128"/>
                <a:cs typeface="ＭＳ Ｐゴシック" charset="-128"/>
              </a:rPr>
              <a:t> of even a greater debt.</a:t>
            </a:r>
            <a:r>
              <a:rPr lang="en-SG" b="0" dirty="0">
                <a:effectLst/>
              </a:rPr>
              <a:t> </a:t>
            </a:r>
            <a:endParaRPr lang="en-US" b="0"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t>The male frog has just caught the fly off the lotus flower, and now he offers it to his beloved as a gift that he worked to obtain. </a:t>
            </a:r>
          </a:p>
          <a:p>
            <a:r>
              <a:rPr lang="en-US" b="0"/>
              <a:t>It leaves us with the question of what we also offer to those we love and those we don't.</a:t>
            </a:r>
          </a:p>
          <a:p>
            <a:pPr algn="l" rtl="0" eaLnBrk="0" fontAlgn="base" hangingPunct="0">
              <a:spcBef>
                <a:spcPct val="30000"/>
              </a:spcBef>
              <a:spcAft>
                <a:spcPct val="0"/>
              </a:spcAft>
            </a:pPr>
            <a:endParaRPr lang="x-none" b="0" dirty="0"/>
          </a:p>
        </p:txBody>
      </p:sp>
      <p:sp>
        <p:nvSpPr>
          <p:cNvPr id="4" name="Slide Number Placeholder 3"/>
          <p:cNvSpPr>
            <a:spLocks noGrp="1"/>
          </p:cNvSpPr>
          <p:nvPr>
            <p:ph type="sldNum" sz="quarter" idx="5"/>
          </p:nvPr>
        </p:nvSpPr>
        <p:spPr/>
        <p:txBody>
          <a:bodyPr/>
          <a:lstStyle/>
          <a:p>
            <a:pPr>
              <a:defRPr/>
            </a:pPr>
            <a:fld id="{B5240D20-2ADB-B249-9347-DAEFFA89E530}" type="slidenum">
              <a:rPr lang="en-US" smtClean="0"/>
              <a:pPr>
                <a:defRPr/>
              </a:pPr>
              <a:t>11</a:t>
            </a:fld>
            <a:endParaRPr lang="en-US" dirty="0"/>
          </a:p>
        </p:txBody>
      </p:sp>
    </p:spTree>
    <p:extLst>
      <p:ext uri="{BB962C8B-B14F-4D97-AF65-F5344CB8AC3E}">
        <p14:creationId xmlns:p14="http://schemas.microsoft.com/office/powerpoint/2010/main" val="1741932840"/>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118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Paul began his appeal to </a:t>
            </a:r>
            <a:r>
              <a:rPr lang="ar-SA" dirty="0"/>
              <a:t>فلي</a:t>
            </a:r>
            <a:r>
              <a:rPr lang="en-US" dirty="0"/>
              <a:t> on a very positive note (1-7). </a:t>
            </a:r>
          </a:p>
        </p:txBody>
      </p:sp>
    </p:spTree>
    <p:extLst>
      <p:ext uri="{BB962C8B-B14F-4D97-AF65-F5344CB8AC3E}">
        <p14:creationId xmlns:p14="http://schemas.microsoft.com/office/powerpoint/2010/main" val="244534733"/>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119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dirty="0"/>
              <a:t>Paul handles</a:t>
            </a:r>
            <a:r>
              <a:rPr lang="en-US" baseline="0" dirty="0"/>
              <a:t> this situation very delicately, not ever even using the word “forgive,” or commanding it, but he does address the need for reconcilation fairly directly.</a:t>
            </a:r>
            <a:endParaRPr lang="en-US" dirty="0"/>
          </a:p>
        </p:txBody>
      </p:sp>
    </p:spTree>
    <p:extLst>
      <p:ext uri="{BB962C8B-B14F-4D97-AF65-F5344CB8AC3E}">
        <p14:creationId xmlns:p14="http://schemas.microsoft.com/office/powerpoint/2010/main" val="3501406292"/>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196C59A-CE63-784D-8534-2FE5380A3F40}"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121</a:t>
            </a:fld>
            <a:endParaRPr kumimoji="0" 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09922" name="Rectangle 2"/>
          <p:cNvSpPr>
            <a:spLocks noGrp="1" noRot="1" noChangeAspect="1" noChangeArrowheads="1" noTextEdit="1"/>
          </p:cNvSpPr>
          <p:nvPr>
            <p:ph type="sldImg"/>
          </p:nvPr>
        </p:nvSpPr>
        <p:spPr>
          <a:ln/>
        </p:spPr>
      </p:sp>
      <p:sp>
        <p:nvSpPr>
          <p:cNvPr id="20992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sz="1200" kern="1200" dirty="0">
                <a:solidFill>
                  <a:schemeClr val="tx1"/>
                </a:solidFill>
                <a:effectLst/>
                <a:ea typeface="ＭＳ Ｐゴシック" charset="-128"/>
                <a:cs typeface="ＭＳ Ｐゴシック" charset="-128"/>
              </a:rPr>
              <a:t>Scripture is silent here, but </a:t>
            </a:r>
          </a:p>
          <a:p>
            <a:pPr marL="228600" indent="-228600" eaLnBrk="1" hangingPunct="1">
              <a:buAutoNum type="arabicPeriod"/>
            </a:pPr>
            <a:r>
              <a:rPr lang="en-US" sz="1200" kern="1200" dirty="0">
                <a:solidFill>
                  <a:schemeClr val="tx1"/>
                </a:solidFill>
                <a:effectLst/>
                <a:ea typeface="ＭＳ Ｐゴシック" charset="-128"/>
                <a:cs typeface="ＭＳ Ｐゴシック" charset="-128"/>
              </a:rPr>
              <a:t>Since </a:t>
            </a:r>
            <a:r>
              <a:rPr lang="ar-SA" sz="1200" kern="1200" dirty="0">
                <a:solidFill>
                  <a:schemeClr val="tx1"/>
                </a:solidFill>
                <a:effectLst/>
                <a:ea typeface="ＭＳ Ｐゴシック" charset="-128"/>
                <a:cs typeface="ＭＳ Ｐゴシック" charset="-128"/>
              </a:rPr>
              <a:t>فلي</a:t>
            </a:r>
            <a:r>
              <a:rPr lang="en-US" sz="1200" kern="1200" dirty="0">
                <a:solidFill>
                  <a:schemeClr val="tx1"/>
                </a:solidFill>
                <a:effectLst/>
                <a:ea typeface="ＭＳ Ｐゴシック" charset="-128"/>
                <a:cs typeface="ＭＳ Ｐゴシック" charset="-128"/>
              </a:rPr>
              <a:t> preserved this epistle and it was included within the New Testament it's reasonable to assume that the letter accomplished its purpose.  </a:t>
            </a:r>
            <a:r>
              <a:rPr lang="ar-SA" sz="1200" kern="1200" dirty="0">
                <a:solidFill>
                  <a:schemeClr val="tx1"/>
                </a:solidFill>
                <a:effectLst/>
                <a:ea typeface="ＭＳ Ｐゴシック" charset="-128"/>
                <a:cs typeface="ＭＳ Ｐゴシック" charset="-128"/>
              </a:rPr>
              <a:t>فلي</a:t>
            </a:r>
            <a:r>
              <a:rPr lang="en-US" sz="1200" kern="1200" dirty="0">
                <a:solidFill>
                  <a:schemeClr val="tx1"/>
                </a:solidFill>
                <a:effectLst/>
                <a:ea typeface="ＭＳ Ｐゴシック" charset="-128"/>
                <a:cs typeface="ＭＳ Ｐゴシック" charset="-128"/>
              </a:rPr>
              <a:t> did forgive Onesimus and accept him back.</a:t>
            </a:r>
            <a:r>
              <a:rPr lang="en-SG" dirty="0">
                <a:effectLst/>
              </a:rPr>
              <a:t> </a:t>
            </a:r>
          </a:p>
          <a:p>
            <a:pPr marL="228600" indent="-228600" eaLnBrk="1" hangingPunct="1">
              <a:buAutoNum type="arabicPeriod"/>
            </a:pPr>
            <a:r>
              <a:rPr lang="en-US" sz="1200" kern="1200" dirty="0">
                <a:solidFill>
                  <a:schemeClr val="tx1"/>
                </a:solidFill>
                <a:effectLst/>
                <a:ea typeface="ＭＳ Ｐゴシック" charset="-128"/>
                <a:cs typeface="ＭＳ Ｐゴシック" charset="-128"/>
              </a:rPr>
              <a:t>Paul expressed confidence that </a:t>
            </a:r>
            <a:r>
              <a:rPr lang="ar-SA" sz="1200" kern="1200" dirty="0">
                <a:solidFill>
                  <a:schemeClr val="tx1"/>
                </a:solidFill>
                <a:effectLst/>
                <a:ea typeface="ＭＳ Ｐゴシック" charset="-128"/>
                <a:cs typeface="ＭＳ Ｐゴシック" charset="-128"/>
              </a:rPr>
              <a:t>فلي</a:t>
            </a:r>
            <a:r>
              <a:rPr lang="en-US" sz="1200" kern="1200" dirty="0">
                <a:solidFill>
                  <a:schemeClr val="tx1"/>
                </a:solidFill>
                <a:effectLst/>
                <a:ea typeface="ＭＳ Ｐゴシック" charset="-128"/>
                <a:cs typeface="ＭＳ Ｐゴシック" charset="-128"/>
              </a:rPr>
              <a:t> would do even more than he asked (v. 21)—perhaps even free Onesimus?</a:t>
            </a:r>
            <a:r>
              <a:rPr lang="en-SG" dirty="0">
                <a:effectLst/>
              </a:rPr>
              <a:t> </a:t>
            </a:r>
          </a:p>
          <a:p>
            <a:pPr eaLnBrk="1" hangingPunct="1"/>
            <a:r>
              <a:rPr lang="en-SG" dirty="0">
                <a:effectLst/>
                <a:ea typeface="ＭＳ Ｐゴシック" charset="0"/>
                <a:cs typeface="ＭＳ Ｐゴシック" charset="0"/>
              </a:rPr>
              <a:t>3.</a:t>
            </a:r>
            <a:r>
              <a:rPr lang="en-SG" baseline="0" dirty="0">
                <a:effectLst/>
                <a:ea typeface="ＭＳ Ｐゴシック" charset="0"/>
                <a:cs typeface="ＭＳ Ｐゴシック" charset="0"/>
              </a:rPr>
              <a:t> </a:t>
            </a:r>
            <a:r>
              <a:rPr lang="en-US" sz="1200" kern="1200" dirty="0">
                <a:solidFill>
                  <a:schemeClr val="tx1"/>
                </a:solidFill>
                <a:effectLst/>
                <a:ea typeface="ＭＳ Ｐゴシック" charset="-128"/>
                <a:cs typeface="ＭＳ Ｐゴシック" charset="-128"/>
              </a:rPr>
              <a:t>Tradition holds that </a:t>
            </a:r>
            <a:r>
              <a:rPr lang="ar-SA" sz="1200" kern="1200" dirty="0">
                <a:solidFill>
                  <a:schemeClr val="tx1"/>
                </a:solidFill>
                <a:effectLst/>
                <a:ea typeface="ＭＳ Ｐゴシック" charset="-128"/>
                <a:cs typeface="ＭＳ Ｐゴシック" charset="-128"/>
              </a:rPr>
              <a:t>فلي</a:t>
            </a:r>
            <a:r>
              <a:rPr lang="en-US" sz="1200" kern="1200" dirty="0">
                <a:solidFill>
                  <a:schemeClr val="tx1"/>
                </a:solidFill>
                <a:effectLst/>
                <a:ea typeface="ＭＳ Ｐゴシック" charset="-128"/>
                <a:cs typeface="ＭＳ Ｐゴシック" charset="-128"/>
              </a:rPr>
              <a:t> welcomed Onesimus home, but then sent him back to serve Paul.  And get this—over 50 years later the church father Ignatius records that a man named Onesimus was the first Bishop of the church at nearby Ephesus</a:t>
            </a:r>
            <a:r>
              <a:rPr lang="en-SG" sz="1200" kern="1200" dirty="0">
                <a:solidFill>
                  <a:schemeClr val="tx1"/>
                </a:solidFill>
                <a:effectLst/>
                <a:ea typeface="ＭＳ Ｐゴシック" charset="-128"/>
                <a:cs typeface="ＭＳ Ｐゴシック" charset="-128"/>
              </a:rPr>
              <a:t>!</a:t>
            </a:r>
            <a:endParaRPr lang="en-US" dirty="0">
              <a:ea typeface="ＭＳ Ｐゴシック" charset="0"/>
              <a:cs typeface="ＭＳ Ｐゴシック" charset="0"/>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b="0" kern="1200" dirty="0">
                <a:solidFill>
                  <a:schemeClr val="tx1"/>
                </a:solidFill>
                <a:effectLst/>
                <a:ea typeface="ＭＳ Ｐゴシック" charset="-128"/>
                <a:cs typeface="ＭＳ Ｐゴシック" charset="-128"/>
              </a:rPr>
              <a:t>Ephesus</a:t>
            </a:r>
            <a:r>
              <a:rPr lang="en-US" sz="1200" b="0" kern="1200" baseline="0" dirty="0">
                <a:solidFill>
                  <a:schemeClr val="tx1"/>
                </a:solidFill>
                <a:effectLst/>
                <a:ea typeface="ＭＳ Ｐゴシック" charset="-128"/>
                <a:cs typeface="ＭＳ Ｐゴシック" charset="-128"/>
              </a:rPr>
              <a:t> was</a:t>
            </a:r>
            <a:r>
              <a:rPr lang="en-US" sz="1200" b="0" kern="1200" dirty="0">
                <a:solidFill>
                  <a:schemeClr val="tx1"/>
                </a:solidFill>
                <a:effectLst/>
                <a:ea typeface="ＭＳ Ｐゴシック" charset="-128"/>
                <a:cs typeface="ＭＳ Ｐゴシック" charset="-128"/>
              </a:rPr>
              <a:t> the city which probably was the first place to collect the books of our New Testament!   Who knows what God may do in our situations if we, too, are willing to forgive?</a:t>
            </a:r>
            <a:r>
              <a:rPr lang="en-SG" b="0" dirty="0">
                <a:effectLst/>
              </a:rPr>
              <a:t> </a:t>
            </a:r>
            <a:endParaRPr lang="en-US" b="0" dirty="0"/>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a:p>
            <a:r>
              <a:rPr lang="en-US" sz="1200" kern="1200" dirty="0">
                <a:solidFill>
                  <a:schemeClr val="tx1"/>
                </a:solidFill>
                <a:effectLst/>
                <a:ea typeface="ＭＳ Ｐゴシック" charset="-128"/>
                <a:cs typeface="ＭＳ Ｐゴシック" charset="-128"/>
              </a:rPr>
              <a:t>Well, we left Corrie ten Boom before her former persecutor who was saying, "I know God has forgiven me for the cruel things I did at Ravensbruck…"  The question was whether she would forgive him—whether she would shake that outstretched hand. Humanly speaking, she couldn’t do it, but, by faith, she sought to see this guard as God would. Although hand arm started stiff and cold, she felt a warmth starting at her heart, running to her shoulder, and down her arm into her hand—both hands, in fact. She grasped his hand with both hands, smiled, and said, “Yes, I forgive you! I forgive you!” (Tramp for the Lord, 56-57).</a:t>
            </a:r>
            <a:r>
              <a:rPr lang="en-SG" dirty="0">
                <a:effectLst/>
              </a:rPr>
              <a:t> </a:t>
            </a:r>
          </a:p>
          <a:p>
            <a:r>
              <a:rPr lang="en-SG" dirty="0">
                <a:effectLst/>
              </a:rPr>
              <a:t>• </a:t>
            </a:r>
            <a:r>
              <a:rPr lang="en-US" sz="1200" kern="1200" dirty="0">
                <a:solidFill>
                  <a:schemeClr val="tx1"/>
                </a:solidFill>
                <a:effectLst/>
                <a:ea typeface="ＭＳ Ｐゴシック" charset="-128"/>
                <a:cs typeface="ＭＳ Ｐゴシック" charset="-128"/>
              </a:rPr>
              <a:t>She later defined forgiveness: “Forgiveness is setting the prisoner free, only to find out that the prisoner was me.”</a:t>
            </a:r>
            <a:r>
              <a:rPr lang="en-SG" dirty="0">
                <a:effectLst/>
              </a:rPr>
              <a:t> </a:t>
            </a:r>
            <a:endParaRPr lang="en-US" dirty="0"/>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16F004D-7600-1341-A911-B49B76C32DB4}"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124</a:t>
            </a:fld>
            <a:endParaRPr kumimoji="0" 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84322" name="Rectangle 2"/>
          <p:cNvSpPr>
            <a:spLocks noGrp="1" noRot="1" noChangeAspect="1" noChangeArrowheads="1" noTextEdit="1"/>
          </p:cNvSpPr>
          <p:nvPr>
            <p:ph type="sldImg"/>
          </p:nvPr>
        </p:nvSpPr>
        <p:spPr>
          <a:solidFill>
            <a:srgbClr val="FFFFFF"/>
          </a:solidFill>
          <a:ln/>
        </p:spPr>
      </p:sp>
      <p:sp>
        <p:nvSpPr>
          <p:cNvPr id="184323"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marL="228600" indent="-228600" eaLnBrk="1" hangingPunct="1"/>
            <a:endParaRPr lang="en-US" dirty="0">
              <a:ea typeface="ＭＳ Ｐゴシック" charset="0"/>
              <a:cs typeface="ＭＳ Ｐゴシック" charset="0"/>
            </a:endParaRPr>
          </a:p>
          <a:p>
            <a:pPr marL="228600" indent="-228600" eaLnBrk="1" hangingPunct="1"/>
            <a:r>
              <a:rPr lang="en-US" dirty="0">
                <a:ea typeface="ＭＳ Ｐゴシック" charset="0"/>
                <a:cs typeface="ＭＳ Ｐゴシック" charset="0"/>
              </a:rPr>
              <a:t>With which person in this letter do you best relate to now?</a:t>
            </a:r>
          </a:p>
          <a:p>
            <a:r>
              <a:rPr lang="en-US" sz="1200" kern="1200" dirty="0">
                <a:solidFill>
                  <a:schemeClr val="tx1"/>
                </a:solidFill>
                <a:effectLst/>
                <a:ea typeface="ＭＳ Ｐゴシック" charset="-128"/>
                <a:cs typeface="ＭＳ Ｐゴシック" charset="-128"/>
              </a:rPr>
              <a:t>Let's humble ourselves before our great God…  If Paul were writing a similar letter to you as if you were </a:t>
            </a:r>
            <a:r>
              <a:rPr lang="ar-SA" sz="1200" kern="1200" dirty="0">
                <a:solidFill>
                  <a:schemeClr val="tx1"/>
                </a:solidFill>
                <a:effectLst/>
                <a:ea typeface="ＭＳ Ｐゴシック" charset="-128"/>
                <a:cs typeface="ＭＳ Ｐゴシック" charset="-128"/>
              </a:rPr>
              <a:t>فلي</a:t>
            </a:r>
            <a:r>
              <a:rPr lang="en-US" sz="1200" kern="1200" dirty="0">
                <a:solidFill>
                  <a:schemeClr val="tx1"/>
                </a:solidFill>
                <a:effectLst/>
                <a:ea typeface="ＭＳ Ｐゴシック" charset="-128"/>
                <a:cs typeface="ＭＳ Ｐゴシック" charset="-128"/>
              </a:rPr>
              <a:t>, whom would he ask you to forgive?</a:t>
            </a:r>
            <a:endParaRPr lang="en-SG" sz="1200" kern="1200" dirty="0">
              <a:solidFill>
                <a:schemeClr val="tx1"/>
              </a:solidFill>
              <a:effectLst/>
              <a:ea typeface="ＭＳ Ｐゴシック" charset="-128"/>
              <a:cs typeface="ＭＳ Ｐゴシック" charset="-128"/>
            </a:endParaRPr>
          </a:p>
          <a:p>
            <a:r>
              <a:rPr lang="en-US" sz="1200" kern="1200" dirty="0">
                <a:solidFill>
                  <a:schemeClr val="tx1"/>
                </a:solidFill>
                <a:effectLst/>
                <a:ea typeface="ＭＳ Ｐゴシック" charset="-128"/>
                <a:cs typeface="ＭＳ Ｐゴシック" charset="-128"/>
              </a:rPr>
              <a:t> </a:t>
            </a:r>
            <a:endParaRPr lang="en-SG" sz="1200" kern="1200" dirty="0">
              <a:solidFill>
                <a:schemeClr val="tx1"/>
              </a:solidFill>
              <a:effectLst/>
              <a:ea typeface="ＭＳ Ｐゴシック" charset="-128"/>
              <a:cs typeface="ＭＳ Ｐゴシック" charset="-128"/>
            </a:endParaRPr>
          </a:p>
          <a:p>
            <a:r>
              <a:rPr lang="en-US" sz="1200" kern="1200" dirty="0">
                <a:solidFill>
                  <a:schemeClr val="tx1"/>
                </a:solidFill>
                <a:effectLst/>
                <a:ea typeface="ＭＳ Ｐゴシック" charset="-128"/>
                <a:cs typeface="ＭＳ Ｐゴシック" charset="-128"/>
              </a:rPr>
              <a:t>a)</a:t>
            </a:r>
            <a:r>
              <a:rPr lang="en-US" sz="1200" kern="1200" baseline="0" dirty="0">
                <a:solidFill>
                  <a:schemeClr val="tx1"/>
                </a:solidFill>
                <a:effectLst/>
                <a:ea typeface="ＭＳ Ｐゴシック" charset="-128"/>
                <a:cs typeface="ＭＳ Ｐゴシック" charset="-128"/>
              </a:rPr>
              <a:t> </a:t>
            </a:r>
            <a:r>
              <a:rPr lang="en-US" sz="1200" kern="1200" dirty="0">
                <a:solidFill>
                  <a:schemeClr val="tx1"/>
                </a:solidFill>
                <a:effectLst/>
                <a:ea typeface="ＭＳ Ｐゴシック" charset="-128"/>
                <a:cs typeface="ＭＳ Ｐゴシック" charset="-128"/>
              </a:rPr>
              <a:t>Would he request you to forgive a former friend who hurt you deeply?</a:t>
            </a:r>
            <a:endParaRPr lang="en-SG" sz="1200" kern="1200" dirty="0">
              <a:solidFill>
                <a:schemeClr val="tx1"/>
              </a:solidFill>
              <a:effectLst/>
              <a:ea typeface="ＭＳ Ｐゴシック" charset="-128"/>
              <a:cs typeface="ＭＳ Ｐゴシック" charset="-128"/>
            </a:endParaRPr>
          </a:p>
          <a:p>
            <a:r>
              <a:rPr lang="en-US" sz="1200" kern="1200" dirty="0">
                <a:solidFill>
                  <a:schemeClr val="tx1"/>
                </a:solidFill>
                <a:effectLst/>
                <a:ea typeface="ＭＳ Ｐゴシック" charset="-128"/>
                <a:cs typeface="ＭＳ Ｐゴシック" charset="-128"/>
              </a:rPr>
              <a:t> </a:t>
            </a:r>
            <a:endParaRPr lang="en-SG" sz="1200" kern="1200" dirty="0">
              <a:solidFill>
                <a:schemeClr val="tx1"/>
              </a:solidFill>
              <a:effectLst/>
              <a:ea typeface="ＭＳ Ｐゴシック" charset="-128"/>
              <a:cs typeface="ＭＳ Ｐゴシック" charset="-128"/>
            </a:endParaRPr>
          </a:p>
          <a:p>
            <a:r>
              <a:rPr lang="en-US" sz="1200" kern="1200" dirty="0">
                <a:solidFill>
                  <a:schemeClr val="tx1"/>
                </a:solidFill>
                <a:effectLst/>
                <a:ea typeface="ＭＳ Ｐゴシック" charset="-128"/>
                <a:cs typeface="ＭＳ Ｐゴシック" charset="-128"/>
              </a:rPr>
              <a:t>b)</a:t>
            </a:r>
            <a:r>
              <a:rPr lang="en-US" sz="1200" kern="1200" baseline="0" dirty="0">
                <a:solidFill>
                  <a:schemeClr val="tx1"/>
                </a:solidFill>
                <a:effectLst/>
                <a:ea typeface="ＭＳ Ｐゴシック" charset="-128"/>
                <a:cs typeface="ＭＳ Ｐゴシック" charset="-128"/>
              </a:rPr>
              <a:t> </a:t>
            </a:r>
            <a:r>
              <a:rPr lang="en-US" sz="1200" kern="1200" dirty="0">
                <a:solidFill>
                  <a:schemeClr val="tx1"/>
                </a:solidFill>
                <a:effectLst/>
                <a:ea typeface="ＭＳ Ｐゴシック" charset="-128"/>
                <a:cs typeface="ＭＳ Ｐゴシック" charset="-128"/>
              </a:rPr>
              <a:t>Would Paul say, "Hey, credit to my account all the money lost in the bad business deal because ___ (you fill in the name) still owes me big bucks?"</a:t>
            </a:r>
            <a:endParaRPr lang="en-SG" sz="1200" kern="1200" dirty="0">
              <a:solidFill>
                <a:schemeClr val="tx1"/>
              </a:solidFill>
              <a:effectLst/>
              <a:ea typeface="ＭＳ Ｐゴシック" charset="-128"/>
              <a:cs typeface="ＭＳ Ｐゴシック" charset="-128"/>
            </a:endParaRPr>
          </a:p>
          <a:p>
            <a:r>
              <a:rPr lang="en-US" sz="1200" kern="1200" dirty="0">
                <a:solidFill>
                  <a:schemeClr val="tx1"/>
                </a:solidFill>
                <a:effectLst/>
                <a:ea typeface="ＭＳ Ｐゴシック" charset="-128"/>
                <a:cs typeface="ＭＳ Ｐゴシック" charset="-128"/>
              </a:rPr>
              <a:t> </a:t>
            </a:r>
            <a:endParaRPr lang="en-SG" sz="1200" kern="1200" dirty="0">
              <a:solidFill>
                <a:schemeClr val="tx1"/>
              </a:solidFill>
              <a:effectLst/>
              <a:ea typeface="ＭＳ Ｐゴシック" charset="-128"/>
              <a:cs typeface="ＭＳ Ｐゴシック" charset="-128"/>
            </a:endParaRPr>
          </a:p>
          <a:p>
            <a:r>
              <a:rPr lang="en-US" sz="1200" kern="1200" dirty="0">
                <a:solidFill>
                  <a:schemeClr val="tx1"/>
                </a:solidFill>
                <a:effectLst/>
                <a:ea typeface="ＭＳ Ｐゴシック" charset="-128"/>
                <a:cs typeface="ＭＳ Ｐゴシック" charset="-128"/>
              </a:rPr>
              <a:t>c)</a:t>
            </a:r>
            <a:r>
              <a:rPr lang="en-US" sz="1200" kern="1200" baseline="0" dirty="0">
                <a:solidFill>
                  <a:schemeClr val="tx1"/>
                </a:solidFill>
                <a:effectLst/>
                <a:ea typeface="ＭＳ Ｐゴシック" charset="-128"/>
                <a:cs typeface="ＭＳ Ｐゴシック" charset="-128"/>
              </a:rPr>
              <a:t> </a:t>
            </a:r>
            <a:r>
              <a:rPr lang="en-US" sz="1200" kern="1200" dirty="0">
                <a:solidFill>
                  <a:schemeClr val="tx1"/>
                </a:solidFill>
                <a:effectLst/>
                <a:ea typeface="ＭＳ Ｐゴシック" charset="-128"/>
                <a:cs typeface="ＭＳ Ｐゴシック" charset="-128"/>
              </a:rPr>
              <a:t>Would he ask you, plead with you, implore you to forgive your spouse who has really blown it? Or some believers who really did you wrong?</a:t>
            </a:r>
            <a:endParaRPr lang="en-SG" sz="1200" kern="1200" dirty="0">
              <a:solidFill>
                <a:schemeClr val="tx1"/>
              </a:solidFill>
              <a:effectLst/>
              <a:ea typeface="ＭＳ Ｐゴシック" charset="-128"/>
              <a:cs typeface="ＭＳ Ｐゴシック" charset="-128"/>
            </a:endParaRPr>
          </a:p>
          <a:p>
            <a:r>
              <a:rPr lang="en-US" sz="1200" kern="1200" dirty="0">
                <a:solidFill>
                  <a:schemeClr val="tx1"/>
                </a:solidFill>
                <a:effectLst/>
                <a:ea typeface="ＭＳ Ｐゴシック" charset="-128"/>
                <a:cs typeface="ＭＳ Ｐゴシック" charset="-128"/>
              </a:rPr>
              <a:t> </a:t>
            </a:r>
            <a:endParaRPr lang="en-SG" sz="1200" kern="1200" dirty="0">
              <a:solidFill>
                <a:schemeClr val="tx1"/>
              </a:solidFill>
              <a:effectLst/>
              <a:ea typeface="ＭＳ Ｐゴシック" charset="-128"/>
              <a:cs typeface="ＭＳ Ｐゴシック" charset="-128"/>
            </a:endParaRPr>
          </a:p>
          <a:p>
            <a:r>
              <a:rPr lang="en-US" sz="1200" kern="1200" dirty="0">
                <a:solidFill>
                  <a:schemeClr val="tx1"/>
                </a:solidFill>
                <a:effectLst/>
                <a:ea typeface="ＭＳ Ｐゴシック" charset="-128"/>
                <a:cs typeface="ＭＳ Ｐゴシック" charset="-128"/>
              </a:rPr>
              <a:t>d)	Will you, as an act of the will (not the emotions), grant forgiveness unconditionally even if your offender never requests it?</a:t>
            </a:r>
            <a:r>
              <a:rPr lang="en-SG" dirty="0">
                <a:effectLst/>
              </a:rPr>
              <a:t> </a:t>
            </a:r>
            <a:endParaRPr lang="en-US" dirty="0">
              <a:ea typeface="ＭＳ Ｐゴシック" charset="0"/>
              <a:cs typeface="ＭＳ Ｐゴシック" charset="0"/>
            </a:endParaRPr>
          </a:p>
          <a:p>
            <a:pPr marL="228600" indent="-228600" eaLnBrk="1" hangingPunct="1"/>
            <a:endParaRPr lang="en-US" dirty="0">
              <a:ea typeface="ＭＳ Ｐゴシック" charset="0"/>
              <a:cs typeface="ＭＳ Ｐゴシック" charset="0"/>
            </a:endParaRPr>
          </a:p>
          <a:p>
            <a:pPr marL="228600" indent="-228600" eaLnBrk="1" hangingPunct="1"/>
            <a:r>
              <a:rPr lang="ar-SA" dirty="0">
                <a:ea typeface="ＭＳ Ｐゴシック" charset="0"/>
                <a:cs typeface="ＭＳ Ｐゴシック" charset="0"/>
              </a:rPr>
              <a:t>فلي</a:t>
            </a:r>
            <a:r>
              <a:rPr lang="en-US" dirty="0">
                <a:ea typeface="ＭＳ Ｐゴシック" charset="0"/>
                <a:cs typeface="ＭＳ Ｐゴシック" charset="0"/>
              </a:rPr>
              <a:t>: Whom do you need to forgive a wrong done to you?</a:t>
            </a:r>
          </a:p>
          <a:p>
            <a:pPr marL="228600" indent="-228600" eaLnBrk="1" hangingPunct="1"/>
            <a:r>
              <a:rPr lang="en-US" dirty="0">
                <a:ea typeface="ＭＳ Ｐゴシック" charset="0"/>
                <a:cs typeface="ＭＳ Ｐゴシック" charset="0"/>
              </a:rPr>
              <a:t>Onesimus: Whose forgiveness do you need to request?</a:t>
            </a:r>
          </a:p>
          <a:p>
            <a:pPr marL="228600" indent="-228600" eaLnBrk="1" hangingPunct="1"/>
            <a:r>
              <a:rPr lang="en-US" sz="1200" kern="1200" dirty="0">
                <a:solidFill>
                  <a:schemeClr val="tx1"/>
                </a:solidFill>
                <a:effectLst/>
                <a:ea typeface="ＭＳ Ｐゴシック" charset="-128"/>
                <a:cs typeface="ＭＳ Ｐゴシック" charset="-128"/>
              </a:rPr>
              <a:t>Maybe you're not in the position of </a:t>
            </a:r>
            <a:r>
              <a:rPr lang="ar-SA" sz="1200" kern="1200" dirty="0">
                <a:solidFill>
                  <a:schemeClr val="tx1"/>
                </a:solidFill>
                <a:effectLst/>
                <a:ea typeface="ＭＳ Ｐゴシック" charset="-128"/>
                <a:cs typeface="ＭＳ Ｐゴシック" charset="-128"/>
              </a:rPr>
              <a:t>فلي</a:t>
            </a:r>
            <a:r>
              <a:rPr lang="en-US" sz="1200" kern="1200" dirty="0">
                <a:solidFill>
                  <a:schemeClr val="tx1"/>
                </a:solidFill>
                <a:effectLst/>
                <a:ea typeface="ＭＳ Ｐゴシック" charset="-128"/>
                <a:cs typeface="ＭＳ Ｐゴシック" charset="-128"/>
              </a:rPr>
              <a:t>, needing to grant forgiveness, but perhaps you're where Onesimus was, needing to ask forgiveness.  Onesimus risked his very life to make things right.  Certainly your risk is not greater than his.  How will you respond to God's desire for you?  Will you take the risk of rejection to restore your walk with God by forgiving your offender?</a:t>
            </a:r>
            <a:r>
              <a:rPr lang="en-SG" dirty="0">
                <a:effectLst/>
              </a:rPr>
              <a:t> </a:t>
            </a:r>
            <a:endParaRPr lang="en-US" dirty="0">
              <a:ea typeface="ＭＳ Ｐゴシック" charset="0"/>
              <a:cs typeface="ＭＳ Ｐゴシック" charset="0"/>
            </a:endParaRPr>
          </a:p>
          <a:p>
            <a:pPr marL="228600" indent="-228600" eaLnBrk="1" hangingPunct="1"/>
            <a:r>
              <a:rPr lang="en-US" dirty="0">
                <a:ea typeface="ＭＳ Ｐゴシック" charset="0"/>
                <a:cs typeface="ＭＳ Ｐゴシック" charset="0"/>
              </a:rPr>
              <a:t>Paul: How can you help two others reconcile?</a:t>
            </a:r>
          </a:p>
          <a:p>
            <a:pPr marL="228600" indent="-228600" eaLnBrk="1" hangingPunct="1"/>
            <a:r>
              <a:rPr lang="en-US" dirty="0">
                <a:ea typeface="ＭＳ Ｐゴシック" charset="0"/>
                <a:cs typeface="ＭＳ Ｐゴシック" charset="0"/>
              </a:rPr>
              <a:t>The Church: How can you affirm the reconciliation of others?</a:t>
            </a:r>
          </a:p>
          <a:p>
            <a:pPr marL="228600" indent="-228600" eaLnBrk="1" hangingPunct="1"/>
            <a:endParaRPr lang="en-US" dirty="0">
              <a:ea typeface="ＭＳ Ｐゴシック" charset="0"/>
              <a:cs typeface="ＭＳ Ｐゴシック" charset="0"/>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126</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ea typeface="ＭＳ Ｐゴシック" charset="0"/>
                <a:cs typeface="ＭＳ Ｐゴシック" charset="0"/>
              </a:rPr>
              <a:t>NT Preaching (</a:t>
            </a:r>
            <a:r>
              <a:rPr lang="en-US" dirty="0" err="1">
                <a:ea typeface="ＭＳ Ｐゴシック" charset="0"/>
                <a:cs typeface="ＭＳ Ｐゴシック" charset="0"/>
              </a:rPr>
              <a:t>np</a:t>
            </a:r>
            <a:r>
              <a:rPr lang="en-US" dirty="0">
                <a:ea typeface="ＭＳ Ｐゴシック" charset="0"/>
                <a:cs typeface="ＭＳ Ｐゴシック" charset="0"/>
              </a:rPr>
              <a:t>)</a:t>
            </a: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026CD67-163B-A342-98FA-9EDF13EFB2CF}" type="slidenum">
              <a:rPr lang="en-US" sz="1200">
                <a:latin typeface="Arial" panose="020B0604020202020204" pitchFamily="34" charset="0"/>
              </a:rPr>
              <a:pPr/>
              <a:t>132</a:t>
            </a:fld>
            <a:endParaRPr lang="en-US" sz="1200" dirty="0">
              <a:latin typeface="Arial" panose="020B0604020202020204" pitchFamily="34" charset="0"/>
            </a:endParaRPr>
          </a:p>
        </p:txBody>
      </p:sp>
      <p:sp>
        <p:nvSpPr>
          <p:cNvPr id="171010" name="Rectangle 2"/>
          <p:cNvSpPr>
            <a:spLocks noGrp="1" noRot="1" noChangeAspect="1" noChangeArrowheads="1" noTextEdit="1"/>
          </p:cNvSpPr>
          <p:nvPr>
            <p:ph type="sldImg"/>
          </p:nvPr>
        </p:nvSpPr>
        <p:spPr>
          <a:ln/>
        </p:spPr>
      </p:sp>
      <p:sp>
        <p:nvSpPr>
          <p:cNvPr id="1710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5FD831D-12AF-9244-9654-FCA842CFEA28}" type="slidenum">
              <a:rPr lang="en-US" sz="1200">
                <a:latin typeface="Arial" panose="020B0604020202020204" pitchFamily="34" charset="0"/>
              </a:rPr>
              <a:pPr/>
              <a:t>133</a:t>
            </a:fld>
            <a:endParaRPr lang="en-US" sz="1200" dirty="0">
              <a:latin typeface="Arial" panose="020B0604020202020204" pitchFamily="34" charset="0"/>
            </a:endParaRPr>
          </a:p>
        </p:txBody>
      </p:sp>
      <p:sp>
        <p:nvSpPr>
          <p:cNvPr id="173058" name="Rectangle 2"/>
          <p:cNvSpPr>
            <a:spLocks noGrp="1" noRot="1" noChangeAspect="1" noChangeArrowheads="1" noTextEdit="1"/>
          </p:cNvSpPr>
          <p:nvPr>
            <p:ph type="sldImg"/>
          </p:nvPr>
        </p:nvSpPr>
        <p:spPr>
          <a:ln/>
        </p:spPr>
      </p:sp>
      <p:sp>
        <p:nvSpPr>
          <p:cNvPr id="1730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F81A7AB-B93E-834B-862B-D4ABAAD5BAB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75106" name="Rectangle 2"/>
          <p:cNvSpPr>
            <a:spLocks noGrp="1" noRot="1" noChangeAspect="1" noChangeArrowheads="1" noTextEdit="1"/>
          </p:cNvSpPr>
          <p:nvPr>
            <p:ph type="sldImg"/>
          </p:nvPr>
        </p:nvSpPr>
        <p:spPr>
          <a:ln/>
        </p:spPr>
      </p:sp>
      <p:sp>
        <p:nvSpPr>
          <p:cNvPr id="17510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b="0">
                <a:cs typeface="ＭＳ Ｐゴシック" charset="0"/>
              </a:rPr>
              <a:t>Notice the chain. When we speak of forgiveness, what do you think the chain symbolizes?</a:t>
            </a:r>
          </a:p>
          <a:p>
            <a:r>
              <a:rPr lang="en-US" b="0">
                <a:cs typeface="ＭＳ Ｐゴシック" charset="0"/>
              </a:rPr>
              <a:t>Does the chain point to the one not forgiven, so if you do not forgive a person, then that person remains chained?</a:t>
            </a:r>
          </a:p>
          <a:p>
            <a:r>
              <a:rPr lang="en-US" b="0">
                <a:cs typeface="ＭＳ Ｐゴシック" charset="0"/>
              </a:rPr>
              <a:t>Or does the chain remind us of our own chains that limit us when we refuse to forgive?</a:t>
            </a:r>
          </a:p>
          <a:p>
            <a:endParaRPr lang="en-US" b="0" dirty="0">
              <a:cs typeface="ＭＳ Ｐゴシック" charset="0"/>
            </a:endParaRPr>
          </a:p>
        </p:txBody>
      </p:sp>
    </p:spTree>
    <p:extLst>
      <p:ext uri="{BB962C8B-B14F-4D97-AF65-F5344CB8AC3E}">
        <p14:creationId xmlns:p14="http://schemas.microsoft.com/office/powerpoint/2010/main" val="563287519"/>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AAE805-E0AB-8DF3-A131-5E156727F6E1}"/>
            </a:ext>
          </a:extLst>
        </p:cNvPr>
        <p:cNvGrpSpPr/>
        <p:nvPr/>
      </p:nvGrpSpPr>
      <p:grpSpPr>
        <a:xfrm>
          <a:off x="0" y="0"/>
          <a:ext cx="0" cy="0"/>
          <a:chOff x="0" y="0"/>
          <a:chExt cx="0" cy="0"/>
        </a:xfrm>
      </p:grpSpPr>
      <p:sp>
        <p:nvSpPr>
          <p:cNvPr id="114689" name="Rectangle 7">
            <a:extLst>
              <a:ext uri="{FF2B5EF4-FFF2-40B4-BE49-F238E27FC236}">
                <a16:creationId xmlns:a16="http://schemas.microsoft.com/office/drawing/2014/main" id="{CF572AF2-9A92-2EBB-553D-EB99C46854D0}"/>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1B26123-EA5A-CB4A-A38C-141AE450061F}" type="slidenum">
              <a:rPr kumimoji="0" lang="en-US" sz="1200" b="1" i="0"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136</a:t>
            </a:fld>
            <a:endPar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114690" name="Rectangle 2">
            <a:extLst>
              <a:ext uri="{FF2B5EF4-FFF2-40B4-BE49-F238E27FC236}">
                <a16:creationId xmlns:a16="http://schemas.microsoft.com/office/drawing/2014/main" id="{DFB3C5D9-5810-73B5-7749-C5F9B61680B1}"/>
              </a:ext>
            </a:extLst>
          </p:cNvPr>
          <p:cNvSpPr>
            <a:spLocks noGrp="1" noRot="1" noChangeAspect="1" noChangeArrowheads="1" noTextEdit="1"/>
          </p:cNvSpPr>
          <p:nvPr>
            <p:ph type="sldImg"/>
          </p:nvPr>
        </p:nvSpPr>
        <p:spPr>
          <a:ln/>
        </p:spPr>
      </p:sp>
      <p:sp>
        <p:nvSpPr>
          <p:cNvPr id="114691" name="Rectangle 3">
            <a:extLst>
              <a:ext uri="{FF2B5EF4-FFF2-40B4-BE49-F238E27FC236}">
                <a16:creationId xmlns:a16="http://schemas.microsoft.com/office/drawing/2014/main" id="{56E481C9-7B76-9E82-C908-643047E24332}"/>
              </a:ext>
            </a:extLst>
          </p:cNvPr>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algn="r" rtl="1" eaLnBrk="1" fontAlgn="base" hangingPunct="1">
              <a:spcBef>
                <a:spcPct val="30000"/>
              </a:spcBef>
              <a:spcAft>
                <a:spcPct val="0"/>
              </a:spcAft>
            </a:pPr>
            <a:endParaRPr lang="en-US" dirty="0">
              <a:ea typeface="ＭＳ Ｐゴシック" charset="0"/>
              <a:cs typeface="ＭＳ Ｐゴシック" charset="0"/>
            </a:endParaRPr>
          </a:p>
        </p:txBody>
      </p:sp>
    </p:spTree>
    <p:extLst>
      <p:ext uri="{BB962C8B-B14F-4D97-AF65-F5344CB8AC3E}">
        <p14:creationId xmlns:p14="http://schemas.microsoft.com/office/powerpoint/2010/main" val="652489907"/>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0CA4006-0F64-AF4B-9938-7E4E642AA27A}" type="slidenum">
              <a:rPr lang="en-US" sz="1200">
                <a:latin typeface="Arial" panose="020B0604020202020204" pitchFamily="34" charset="0"/>
              </a:rPr>
              <a:pPr/>
              <a:t>137</a:t>
            </a:fld>
            <a:endParaRPr lang="en-US" sz="1200" dirty="0">
              <a:latin typeface="Arial" panose="020B0604020202020204" pitchFamily="34" charset="0"/>
            </a:endParaRPr>
          </a:p>
        </p:txBody>
      </p:sp>
      <p:sp>
        <p:nvSpPr>
          <p:cNvPr id="181250" name="Rectangle 2"/>
          <p:cNvSpPr>
            <a:spLocks noGrp="1" noRot="1" noChangeAspect="1" noChangeArrowheads="1" noTextEdit="1"/>
          </p:cNvSpPr>
          <p:nvPr>
            <p:ph type="sldImg"/>
          </p:nvPr>
        </p:nvSpPr>
        <p:spPr>
          <a:ln/>
        </p:spPr>
      </p:sp>
      <p:sp>
        <p:nvSpPr>
          <p:cNvPr id="18125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138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994637E-F27C-224F-9ECA-3C893806904E}"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139</a:t>
            </a:fld>
            <a:endParaRPr kumimoji="0" 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86370" name="Rectangle 2"/>
          <p:cNvSpPr>
            <a:spLocks noGrp="1" noRot="1" noChangeAspect="1" noChangeArrowheads="1" noTextEdit="1"/>
          </p:cNvSpPr>
          <p:nvPr>
            <p:ph type="sldImg"/>
          </p:nvPr>
        </p:nvSpPr>
        <p:spPr>
          <a:ln/>
        </p:spPr>
      </p:sp>
      <p:sp>
        <p:nvSpPr>
          <p:cNvPr id="18637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1A301C6-8E0C-974B-AD90-57AAFAB86AE8}"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140</a:t>
            </a:fld>
            <a:endParaRPr kumimoji="0" 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88418" name="Rectangle 2"/>
          <p:cNvSpPr>
            <a:spLocks noGrp="1" noRot="1" noChangeAspect="1" noChangeArrowheads="1" noTextEdit="1"/>
          </p:cNvSpPr>
          <p:nvPr>
            <p:ph type="sldImg"/>
          </p:nvPr>
        </p:nvSpPr>
        <p:spPr>
          <a:solidFill>
            <a:srgbClr val="FFFFFF"/>
          </a:solidFill>
          <a:ln/>
        </p:spPr>
      </p:sp>
      <p:sp>
        <p:nvSpPr>
          <p:cNvPr id="188419"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r>
              <a:rPr lang="en-US" dirty="0">
                <a:ea typeface="ＭＳ Ｐゴシック" charset="0"/>
                <a:cs typeface="ＭＳ Ｐゴシック" charset="0"/>
              </a:rPr>
              <a:t>Carolyn</a:t>
            </a:r>
          </a:p>
          <a:p>
            <a:pPr eaLnBrk="1" hangingPunct="1"/>
            <a:endParaRPr lang="en-US" dirty="0">
              <a:ea typeface="ＭＳ Ｐゴシック" charset="0"/>
              <a:cs typeface="ＭＳ Ｐゴシック" charset="0"/>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3183D01-8E2B-CA47-A6AC-4E0494E154CE}"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141</a:t>
            </a:fld>
            <a:endParaRPr kumimoji="0" 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90466" name="Rectangle 2"/>
          <p:cNvSpPr>
            <a:spLocks noGrp="1" noRot="1" noChangeAspect="1" noChangeArrowheads="1" noTextEdit="1"/>
          </p:cNvSpPr>
          <p:nvPr>
            <p:ph type="sldImg"/>
          </p:nvPr>
        </p:nvSpPr>
        <p:spPr>
          <a:solidFill>
            <a:srgbClr val="FFFFFF"/>
          </a:solidFill>
          <a:ln/>
        </p:spPr>
      </p:sp>
      <p:sp>
        <p:nvSpPr>
          <p:cNvPr id="190467"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r>
              <a:rPr lang="en-US" dirty="0">
                <a:ea typeface="ＭＳ Ｐゴシック" charset="0"/>
                <a:cs typeface="ＭＳ Ｐゴシック" charset="0"/>
              </a:rPr>
              <a:t>Carolyn</a:t>
            </a:r>
          </a:p>
          <a:p>
            <a:pPr eaLnBrk="1" hangingPunct="1"/>
            <a:endParaRPr lang="en-US" dirty="0">
              <a:ea typeface="ＭＳ Ｐゴシック" charset="0"/>
              <a:cs typeface="ＭＳ Ｐゴシック" charset="0"/>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1E381F1-E6F0-A747-9208-AD500925FF98}" type="slidenum">
              <a:rPr lang="en-US" sz="1200">
                <a:latin typeface="Arial" panose="020B0604020202020204" pitchFamily="34" charset="0"/>
              </a:rPr>
              <a:pPr/>
              <a:t>142</a:t>
            </a:fld>
            <a:endParaRPr lang="en-US" sz="1200" dirty="0">
              <a:latin typeface="Arial" panose="020B0604020202020204" pitchFamily="34" charset="0"/>
            </a:endParaRPr>
          </a:p>
        </p:txBody>
      </p:sp>
      <p:sp>
        <p:nvSpPr>
          <p:cNvPr id="192514" name="Rectangle 2"/>
          <p:cNvSpPr>
            <a:spLocks noGrp="1" noRot="1" noChangeAspect="1" noChangeArrowheads="1" noTextEdit="1"/>
          </p:cNvSpPr>
          <p:nvPr>
            <p:ph type="sldImg"/>
          </p:nvPr>
        </p:nvSpPr>
        <p:spPr>
          <a:solidFill>
            <a:srgbClr val="FFFFFF"/>
          </a:solidFill>
          <a:ln/>
        </p:spPr>
      </p:sp>
      <p:sp>
        <p:nvSpPr>
          <p:cNvPr id="192515"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r>
              <a:rPr lang="en-US" dirty="0">
                <a:ea typeface="ＭＳ Ｐゴシック" charset="0"/>
                <a:cs typeface="ＭＳ Ｐゴシック" charset="0"/>
              </a:rPr>
              <a:t>Carolyn</a:t>
            </a:r>
          </a:p>
          <a:p>
            <a:pPr eaLnBrk="1" hangingPunct="1"/>
            <a:endParaRPr lang="en-US" dirty="0">
              <a:ea typeface="ＭＳ Ｐゴシック" charset="0"/>
              <a:cs typeface="ＭＳ Ｐゴシック" charset="0"/>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EBD128E-17CB-F347-AE3F-E35F189A829C}" type="slidenum">
              <a:rPr lang="en-US" sz="1200">
                <a:latin typeface="Arial" panose="020B0604020202020204" pitchFamily="34" charset="0"/>
              </a:rPr>
              <a:pPr/>
              <a:t>143</a:t>
            </a:fld>
            <a:endParaRPr lang="en-US" sz="1200" dirty="0">
              <a:latin typeface="Arial" panose="020B0604020202020204" pitchFamily="34" charset="0"/>
            </a:endParaRPr>
          </a:p>
        </p:txBody>
      </p:sp>
      <p:sp>
        <p:nvSpPr>
          <p:cNvPr id="194562" name="Rectangle 2"/>
          <p:cNvSpPr>
            <a:spLocks noGrp="1" noRot="1" noChangeAspect="1" noChangeArrowheads="1" noTextEdit="1"/>
          </p:cNvSpPr>
          <p:nvPr>
            <p:ph type="sldImg"/>
          </p:nvPr>
        </p:nvSpPr>
        <p:spPr>
          <a:solidFill>
            <a:srgbClr val="FFFFFF"/>
          </a:solidFill>
          <a:ln/>
        </p:spPr>
      </p:sp>
      <p:sp>
        <p:nvSpPr>
          <p:cNvPr id="194563"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r>
              <a:rPr lang="en-US" dirty="0">
                <a:ea typeface="ＭＳ Ｐゴシック" charset="0"/>
                <a:cs typeface="ＭＳ Ｐゴシック" charset="0"/>
              </a:rPr>
              <a:t>Carolyn</a:t>
            </a:r>
          </a:p>
          <a:p>
            <a:pPr eaLnBrk="1" hangingPunct="1"/>
            <a:endParaRPr lang="en-US" dirty="0">
              <a:ea typeface="ＭＳ Ｐゴシック" charset="0"/>
              <a:cs typeface="ＭＳ Ｐゴシック" charset="0"/>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E57D303-B05E-6948-92A1-3703382E6F05}"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144</a:t>
            </a:fld>
            <a:endParaRPr kumimoji="0" 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96610" name="Rectangle 2"/>
          <p:cNvSpPr>
            <a:spLocks noGrp="1" noRot="1" noChangeAspect="1" noChangeArrowheads="1" noTextEdit="1"/>
          </p:cNvSpPr>
          <p:nvPr>
            <p:ph type="sldImg"/>
          </p:nvPr>
        </p:nvSpPr>
        <p:spPr>
          <a:solidFill>
            <a:srgbClr val="FFFFFF"/>
          </a:solidFill>
          <a:ln/>
        </p:spPr>
      </p:sp>
      <p:sp>
        <p:nvSpPr>
          <p:cNvPr id="196611"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r>
              <a:rPr lang="en-US" dirty="0">
                <a:ea typeface="ＭＳ Ｐゴシック" charset="0"/>
                <a:cs typeface="ＭＳ Ｐゴシック" charset="0"/>
              </a:rPr>
              <a:t>Carolyn</a:t>
            </a:r>
          </a:p>
          <a:p>
            <a:pPr eaLnBrk="1" hangingPunct="1"/>
            <a:endParaRPr lang="en-US" dirty="0">
              <a:ea typeface="ＭＳ Ｐゴシック" charset="0"/>
              <a:cs typeface="ＭＳ Ｐゴシック" charset="0"/>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9A57B71-199B-C646-AEDF-33C61D7399A0}"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145</a:t>
            </a:fld>
            <a:endParaRPr kumimoji="0" 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98658" name="Rectangle 2"/>
          <p:cNvSpPr>
            <a:spLocks noGrp="1" noRot="1" noChangeAspect="1" noChangeArrowheads="1" noTextEdit="1"/>
          </p:cNvSpPr>
          <p:nvPr>
            <p:ph type="sldImg"/>
          </p:nvPr>
        </p:nvSpPr>
        <p:spPr>
          <a:solidFill>
            <a:srgbClr val="FFFFFF"/>
          </a:solidFill>
          <a:ln/>
        </p:spPr>
      </p:sp>
      <p:sp>
        <p:nvSpPr>
          <p:cNvPr id="198659"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r>
              <a:rPr lang="en-US" dirty="0">
                <a:ea typeface="ＭＳ Ｐゴシック" charset="0"/>
                <a:cs typeface="ＭＳ Ｐゴシック" charset="0"/>
              </a:rPr>
              <a:t>Carolyn</a:t>
            </a:r>
          </a:p>
          <a:p>
            <a:pPr eaLnBrk="1" hangingPunct="1"/>
            <a:endParaRPr lang="en-US" dirty="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a:solidFill>
                  <a:schemeClr val="tx1"/>
                </a:solidFill>
                <a:effectLst/>
                <a:ea typeface="ＭＳ Ｐゴシック" charset="-128"/>
                <a:cs typeface="ＭＳ Ｐゴシック" charset="-128"/>
              </a:rPr>
              <a:t>How do you know when forgiveness is not unconditional?  When you say</a:t>
            </a:r>
            <a:r>
              <a:rPr lang="is-IS" sz="1200" b="0" kern="1200" dirty="0">
                <a:solidFill>
                  <a:schemeClr val="tx1"/>
                </a:solidFill>
                <a:effectLst/>
                <a:ea typeface="ＭＳ Ｐゴシック" charset="-128"/>
                <a:cs typeface="ＭＳ Ｐゴシック" charset="-128"/>
              </a:rPr>
              <a:t>…</a:t>
            </a:r>
            <a:endParaRPr lang="en-US" b="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B5240D20-2ADB-B249-9347-DAEFFA89E530}" type="slidenum">
              <a:rPr kumimoji="0" lang="en-US" sz="1200" u="none" strike="noStrike" kern="1200" cap="none" spc="0" normalizeH="0" baseline="0" noProof="0">
                <a:ln>
                  <a:noFill/>
                </a:ln>
                <a:solidFill>
                  <a:srgbClr val="000000"/>
                </a:solidFill>
                <a:effectLst/>
                <a:uLnTx/>
                <a:uFillTx/>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a:t>
            </a:fld>
            <a:endParaRPr kumimoji="0" lang="en-US" sz="1200" u="none" strike="noStrike" kern="1200" cap="none" spc="0" normalizeH="0" baseline="0" noProof="0" dirty="0">
              <a:ln>
                <a:noFill/>
              </a:ln>
              <a:solidFill>
                <a:srgbClr val="000000"/>
              </a:solidFill>
              <a:effectLst/>
              <a:uLnTx/>
              <a:uFillTx/>
              <a:ea typeface="ＭＳ Ｐゴシック" charset="0"/>
            </a:endParaRPr>
          </a:p>
        </p:txBody>
      </p:sp>
    </p:spTree>
    <p:extLst>
      <p:ext uri="{BB962C8B-B14F-4D97-AF65-F5344CB8AC3E}">
        <p14:creationId xmlns:p14="http://schemas.microsoft.com/office/powerpoint/2010/main" val="3043100056"/>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4DF1299-7607-E940-A7D3-BE573BA4DD8F}"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146</a:t>
            </a:fld>
            <a:endParaRPr kumimoji="0" 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00706" name="Rectangle 2"/>
          <p:cNvSpPr>
            <a:spLocks noGrp="1" noRot="1" noChangeAspect="1" noChangeArrowheads="1" noTextEdit="1"/>
          </p:cNvSpPr>
          <p:nvPr>
            <p:ph type="sldImg"/>
          </p:nvPr>
        </p:nvSpPr>
        <p:spPr>
          <a:solidFill>
            <a:srgbClr val="FFFFFF"/>
          </a:solidFill>
          <a:ln/>
        </p:spPr>
      </p:sp>
      <p:sp>
        <p:nvSpPr>
          <p:cNvPr id="200707"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r>
              <a:rPr lang="en-US" dirty="0">
                <a:ea typeface="ＭＳ Ｐゴシック" charset="0"/>
                <a:cs typeface="ＭＳ Ｐゴシック" charset="0"/>
              </a:rPr>
              <a:t>Carolyn</a:t>
            </a:r>
          </a:p>
          <a:p>
            <a:pPr eaLnBrk="1" hangingPunct="1"/>
            <a:endParaRPr lang="en-US" dirty="0">
              <a:ea typeface="ＭＳ Ｐゴシック" charset="0"/>
              <a:cs typeface="ＭＳ Ｐゴシック" charset="0"/>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C50E7EE-CA92-6941-AE2C-CF108F630BF5}"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147</a:t>
            </a:fld>
            <a:endParaRPr kumimoji="0" 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02754" name="Rectangle 2"/>
          <p:cNvSpPr>
            <a:spLocks noGrp="1" noRot="1" noChangeAspect="1" noChangeArrowheads="1" noTextEdit="1"/>
          </p:cNvSpPr>
          <p:nvPr>
            <p:ph type="sldImg"/>
          </p:nvPr>
        </p:nvSpPr>
        <p:spPr>
          <a:solidFill>
            <a:srgbClr val="FFFFFF"/>
          </a:solidFill>
          <a:ln/>
        </p:spPr>
      </p:sp>
      <p:sp>
        <p:nvSpPr>
          <p:cNvPr id="202755"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r>
              <a:rPr lang="en-US" dirty="0">
                <a:ea typeface="ＭＳ Ｐゴシック" charset="0"/>
                <a:cs typeface="ＭＳ Ｐゴシック" charset="0"/>
              </a:rPr>
              <a:t>What does the Bible have to say…. </a:t>
            </a: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5E17BE4-BFA2-4149-9AD5-97580EFB8B74}" type="slidenum">
              <a:rPr lang="en-US" sz="1200">
                <a:latin typeface="Arial" panose="020B0604020202020204" pitchFamily="34" charset="0"/>
              </a:rPr>
              <a:pPr/>
              <a:t>148</a:t>
            </a:fld>
            <a:endParaRPr lang="en-US" sz="1200" dirty="0">
              <a:latin typeface="Arial" panose="020B0604020202020204" pitchFamily="34" charset="0"/>
            </a:endParaRPr>
          </a:p>
        </p:txBody>
      </p:sp>
      <p:sp>
        <p:nvSpPr>
          <p:cNvPr id="204802" name="Rectangle 2"/>
          <p:cNvSpPr>
            <a:spLocks noGrp="1" noRot="1" noChangeAspect="1" noChangeArrowheads="1" noTextEdit="1"/>
          </p:cNvSpPr>
          <p:nvPr>
            <p:ph type="sldImg"/>
          </p:nvPr>
        </p:nvSpPr>
        <p:spPr>
          <a:solidFill>
            <a:srgbClr val="FFFFFF"/>
          </a:solidFill>
          <a:ln/>
        </p:spPr>
      </p:sp>
      <p:sp>
        <p:nvSpPr>
          <p:cNvPr id="204803"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r>
              <a:rPr lang="en-US" dirty="0">
                <a:ea typeface="ＭＳ Ｐゴシック" charset="0"/>
                <a:cs typeface="ＭＳ Ｐゴシック" charset="0"/>
              </a:rPr>
              <a:t>What does the Bible have to say…. </a:t>
            </a: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DCE6CF2-9ED5-A44D-9C68-635300F2A21F}" type="slidenum">
              <a:rPr lang="en-US" sz="1200">
                <a:latin typeface="Arial" panose="020B0604020202020204" pitchFamily="34" charset="0"/>
              </a:rPr>
              <a:pPr/>
              <a:t>149</a:t>
            </a:fld>
            <a:endParaRPr lang="en-US" sz="1200" dirty="0">
              <a:latin typeface="Arial" panose="020B0604020202020204" pitchFamily="34" charset="0"/>
            </a:endParaRPr>
          </a:p>
        </p:txBody>
      </p:sp>
      <p:sp>
        <p:nvSpPr>
          <p:cNvPr id="221186" name="Rectangle 2"/>
          <p:cNvSpPr>
            <a:spLocks noGrp="1" noRot="1" noChangeAspect="1" noChangeArrowheads="1" noTextEdit="1"/>
          </p:cNvSpPr>
          <p:nvPr>
            <p:ph type="sldImg"/>
          </p:nvPr>
        </p:nvSpPr>
        <p:spPr>
          <a:ln/>
        </p:spPr>
      </p:sp>
      <p:sp>
        <p:nvSpPr>
          <p:cNvPr id="22118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eaLnBrk="0" fontAlgn="base" hangingPunct="0">
              <a:spcBef>
                <a:spcPct val="30000"/>
              </a:spcBef>
              <a:spcAft>
                <a:spcPct val="0"/>
              </a:spcAft>
            </a:pPr>
            <a:endParaRPr lang="x-none"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B5240D20-2ADB-B249-9347-DAEFFA89E530}" type="slidenum">
              <a:rPr kumimoji="0" lang="en-US" sz="1200" u="none" strike="noStrike" kern="1200" cap="none" spc="0" normalizeH="0" baseline="0" noProof="0" smtClean="0">
                <a:ln>
                  <a:noFill/>
                </a:ln>
                <a:solidFill>
                  <a:srgbClr val="000000"/>
                </a:solidFill>
                <a:effectLst/>
                <a:uLnTx/>
                <a:uFillTx/>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151</a:t>
            </a:fld>
            <a:endParaRPr kumimoji="0" lang="en-US" sz="1200" u="none" strike="noStrike" kern="1200" cap="none" spc="0" normalizeH="0" baseline="0" noProof="0" dirty="0">
              <a:ln>
                <a:noFill/>
              </a:ln>
              <a:solidFill>
                <a:srgbClr val="000000"/>
              </a:solidFill>
              <a:effectLst/>
              <a:uLnTx/>
              <a:uFillTx/>
              <a:ea typeface="ＭＳ Ｐゴシック" charset="0"/>
            </a:endParaRPr>
          </a:p>
        </p:txBody>
      </p:sp>
    </p:spTree>
    <p:extLst>
      <p:ext uri="{BB962C8B-B14F-4D97-AF65-F5344CB8AC3E}">
        <p14:creationId xmlns:p14="http://schemas.microsoft.com/office/powerpoint/2010/main" val="591105414"/>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153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sz="1200" dirty="0">
                <a:solidFill>
                  <a:srgbClr val="FFFFFF"/>
                </a:solidFill>
                <a:ea typeface="ＭＳ Ｐゴシック" charset="0"/>
              </a:rPr>
              <a:t>NT Survey (ns) Arabic</a:t>
            </a:r>
            <a:endParaRPr lang="en-US" dirty="0">
              <a:ea typeface="ＭＳ Ｐゴシック" charset="0"/>
              <a:cs typeface="ＭＳ Ｐゴシック" charset="0"/>
            </a:endParaRPr>
          </a:p>
        </p:txBody>
      </p:sp>
    </p:spTree>
    <p:extLst>
      <p:ext uri="{BB962C8B-B14F-4D97-AF65-F5344CB8AC3E}">
        <p14:creationId xmlns:p14="http://schemas.microsoft.com/office/powerpoint/2010/main" val="21820354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kern="1200" dirty="0">
                <a:solidFill>
                  <a:schemeClr val="tx1"/>
                </a:solidFill>
                <a:effectLst/>
                <a:latin typeface="Arial" charset="0"/>
                <a:ea typeface="ＭＳ Ｐゴシック" charset="-128"/>
                <a:cs typeface="ＭＳ Ｐゴシック" charset="-128"/>
              </a:rPr>
              <a:t>Today, we will take a very active step: </a:t>
            </a:r>
            <a:r>
              <a:rPr lang="en-US" sz="1200" b="0" i="1" kern="1200" dirty="0">
                <a:solidFill>
                  <a:schemeClr val="tx1"/>
                </a:solidFill>
                <a:effectLst/>
                <a:latin typeface="Arial" charset="0"/>
                <a:ea typeface="ＭＳ Ｐゴシック" charset="-128"/>
                <a:cs typeface="ＭＳ Ｐゴシック" charset="-128"/>
              </a:rPr>
              <a:t>how to forgive those who offend us</a:t>
            </a:r>
            <a:r>
              <a:rPr lang="en-US" sz="1200" b="0" kern="1200" dirty="0">
                <a:solidFill>
                  <a:schemeClr val="tx1"/>
                </a:solidFill>
                <a:effectLst/>
                <a:latin typeface="Arial" charset="0"/>
                <a:ea typeface="ＭＳ Ｐゴシック" charset="-128"/>
                <a:cs typeface="ＭＳ Ｐゴシック" charset="-128"/>
              </a:rPr>
              <a:t>.  We'll look at a scriptural example of one who was strongly urged to forgive an offender</a:t>
            </a:r>
            <a:r>
              <a:rPr lang="en-SG" sz="1200" b="0" kern="1200" dirty="0">
                <a:solidFill>
                  <a:schemeClr val="tx1"/>
                </a:solidFill>
                <a:effectLst/>
                <a:latin typeface="Arial" charset="0"/>
                <a:ea typeface="ＭＳ Ｐゴシック" charset="-128"/>
                <a:cs typeface="ＭＳ Ｐゴシック" charset="-128"/>
              </a:rPr>
              <a:t>.</a:t>
            </a:r>
            <a:endParaRPr lang="en-US" b="0" dirty="0"/>
          </a:p>
          <a:p>
            <a:endParaRPr lang="en-US" b="0"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0" dirty="0"/>
              <a:t>Paul began his appeal to Philemon on a very positive note (1-7). </a:t>
            </a:r>
          </a:p>
        </p:txBody>
      </p:sp>
    </p:spTree>
    <p:extLst>
      <p:ext uri="{BB962C8B-B14F-4D97-AF65-F5344CB8AC3E}">
        <p14:creationId xmlns:p14="http://schemas.microsoft.com/office/powerpoint/2010/main" val="7566276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b="0" dirty="0"/>
              <a:t>Paul handles</a:t>
            </a:r>
            <a:r>
              <a:rPr lang="en-US" b="0" baseline="0" dirty="0"/>
              <a:t> this situation very delicately, not ever even using the word “forgive,” or commanding it, but he does address the need for reconcilation fairly directly.</a:t>
            </a:r>
            <a:endParaRPr lang="en-US" b="0" dirty="0"/>
          </a:p>
        </p:txBody>
      </p:sp>
    </p:spTree>
    <p:extLst>
      <p:ext uri="{BB962C8B-B14F-4D97-AF65-F5344CB8AC3E}">
        <p14:creationId xmlns:p14="http://schemas.microsoft.com/office/powerpoint/2010/main" val="36591725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b="0" kern="1200" dirty="0">
                <a:solidFill>
                  <a:schemeClr val="tx1"/>
                </a:solidFill>
                <a:effectLst/>
                <a:ea typeface="ＭＳ Ｐゴシック" charset="-128"/>
                <a:cs typeface="ＭＳ Ｐゴシック" charset="-128"/>
              </a:rPr>
              <a:t>It was clearly God's will that Philemon forgive his repentant, runaway slave who had become a brother in Christ. Why? God forgave Philemon of even a greater debt.</a:t>
            </a:r>
            <a:r>
              <a:rPr lang="en-SG" b="0" dirty="0">
                <a:effectLst/>
              </a:rPr>
              <a:t> </a:t>
            </a:r>
            <a:endParaRPr lang="en-US" b="0"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0" dirty="0"/>
              <a:t>This slide question is good for small groups to discern these principles themselves.</a:t>
            </a:r>
          </a:p>
          <a:p>
            <a:endParaRPr lang="en-US" b="0"/>
          </a:p>
        </p:txBody>
      </p:sp>
      <p:sp>
        <p:nvSpPr>
          <p:cNvPr id="4" name="Slide Number Placeholder 3"/>
          <p:cNvSpPr>
            <a:spLocks noGrp="1"/>
          </p:cNvSpPr>
          <p:nvPr>
            <p:ph type="sldNum" sz="quarter" idx="5"/>
          </p:nvPr>
        </p:nvSpPr>
        <p:spPr/>
        <p:txBody>
          <a:bodyPr/>
          <a:lstStyle/>
          <a:p>
            <a:pPr>
              <a:defRPr/>
            </a:pPr>
            <a:fld id="{B5240D20-2ADB-B249-9347-DAEFFA89E530}" type="slidenum">
              <a:rPr lang="en-US" smtClean="0"/>
              <a:pPr>
                <a:defRPr/>
              </a:pPr>
              <a:t>18</a:t>
            </a:fld>
            <a:endParaRPr lang="en-US" dirty="0"/>
          </a:p>
        </p:txBody>
      </p:sp>
    </p:spTree>
    <p:extLst>
      <p:ext uri="{BB962C8B-B14F-4D97-AF65-F5344CB8AC3E}">
        <p14:creationId xmlns:p14="http://schemas.microsoft.com/office/powerpoint/2010/main" val="31561200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16F004D-7600-1341-A911-B49B76C32DB4}"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19</a:t>
            </a:fld>
            <a:endParaRPr kumimoji="0" 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84322" name="Rectangle 2"/>
          <p:cNvSpPr>
            <a:spLocks noGrp="1" noRot="1" noChangeAspect="1" noChangeArrowheads="1" noTextEdit="1"/>
          </p:cNvSpPr>
          <p:nvPr>
            <p:ph type="sldImg"/>
          </p:nvPr>
        </p:nvSpPr>
        <p:spPr>
          <a:solidFill>
            <a:srgbClr val="FFFFFF"/>
          </a:solidFill>
          <a:ln/>
        </p:spPr>
      </p:sp>
      <p:sp>
        <p:nvSpPr>
          <p:cNvPr id="184323"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marL="228600" indent="-228600" eaLnBrk="1" hangingPunct="1"/>
            <a:r>
              <a:rPr lang="en-US" b="0" dirty="0">
                <a:ea typeface="ＭＳ Ｐゴシック" charset="0"/>
                <a:cs typeface="ＭＳ Ｐゴシック" charset="0"/>
              </a:rPr>
              <a:t>With which person in this letter do you best relate to now?</a:t>
            </a:r>
          </a:p>
          <a:p>
            <a:r>
              <a:rPr lang="en-US" sz="1200" b="0" kern="1200" dirty="0">
                <a:solidFill>
                  <a:schemeClr val="tx1"/>
                </a:solidFill>
                <a:effectLst/>
                <a:latin typeface="Arial" charset="0"/>
                <a:ea typeface="ＭＳ Ｐゴシック" charset="-128"/>
                <a:cs typeface="ＭＳ Ｐゴシック" charset="-128"/>
              </a:rPr>
              <a:t>Let's humble ourselves before our great God…  If Paul were writing a similar letter to you as if you were Philemon, whom would he ask you to forgive?</a:t>
            </a:r>
            <a:endParaRPr lang="en-SG" sz="1200" b="0" kern="1200" dirty="0">
              <a:solidFill>
                <a:schemeClr val="tx1"/>
              </a:solidFill>
              <a:effectLst/>
              <a:latin typeface="Arial" charset="0"/>
              <a:ea typeface="ＭＳ Ｐゴシック" charset="-128"/>
              <a:cs typeface="ＭＳ Ｐゴシック" charset="-128"/>
            </a:endParaRPr>
          </a:p>
          <a:p>
            <a:r>
              <a:rPr lang="en-US" sz="1200" b="0" kern="1200" dirty="0">
                <a:solidFill>
                  <a:schemeClr val="tx1"/>
                </a:solidFill>
                <a:effectLst/>
                <a:latin typeface="Arial" charset="0"/>
                <a:ea typeface="ＭＳ Ｐゴシック" charset="-128"/>
                <a:cs typeface="ＭＳ Ｐゴシック" charset="-128"/>
              </a:rPr>
              <a:t> </a:t>
            </a:r>
            <a:endParaRPr lang="en-SG" sz="1200" b="0" kern="1200" dirty="0">
              <a:solidFill>
                <a:schemeClr val="tx1"/>
              </a:solidFill>
              <a:effectLst/>
              <a:latin typeface="Arial" charset="0"/>
              <a:ea typeface="ＭＳ Ｐゴシック" charset="-128"/>
              <a:cs typeface="ＭＳ Ｐゴシック"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kern="1200" dirty="0">
                <a:solidFill>
                  <a:schemeClr val="tx1"/>
                </a:solidFill>
                <a:effectLst/>
                <a:latin typeface="Arial" charset="0"/>
                <a:ea typeface="ＭＳ Ｐゴシック" charset="-128"/>
                <a:cs typeface="ＭＳ Ｐゴシック" charset="-128"/>
              </a:rPr>
              <a:t>1)</a:t>
            </a:r>
            <a:r>
              <a:rPr lang="en-US" sz="1200" b="0" kern="1200" baseline="0" dirty="0">
                <a:solidFill>
                  <a:schemeClr val="tx1"/>
                </a:solidFill>
                <a:effectLst/>
                <a:latin typeface="Arial" charset="0"/>
                <a:ea typeface="ＭＳ Ｐゴシック" charset="-128"/>
                <a:cs typeface="ＭＳ Ｐゴシック" charset="-128"/>
              </a:rPr>
              <a:t> </a:t>
            </a:r>
            <a:r>
              <a:rPr lang="en-US" b="0" dirty="0">
                <a:ea typeface="ＭＳ Ｐゴシック" charset="0"/>
                <a:cs typeface="ＭＳ Ｐゴシック" charset="0"/>
              </a:rPr>
              <a:t>Philemon, the offended? Whom do you need to forgive a wrong done to you? </a:t>
            </a:r>
            <a:r>
              <a:rPr lang="en-US" sz="1200" b="0" kern="1200" dirty="0">
                <a:solidFill>
                  <a:schemeClr val="tx1"/>
                </a:solidFill>
                <a:effectLst/>
                <a:latin typeface="Arial" charset="0"/>
                <a:ea typeface="ＭＳ Ｐゴシック" charset="-128"/>
                <a:cs typeface="ＭＳ Ｐゴシック" charset="-128"/>
              </a:rPr>
              <a:t>Would Paul request you to forgive a former friend who hurt you deeply? Will you, as an act of the will (not the emotions), grant forgiveness unconditionally even if your offender never requests it?</a:t>
            </a:r>
            <a:endParaRPr lang="en-SG" sz="1200" b="0" kern="1200" dirty="0">
              <a:solidFill>
                <a:schemeClr val="tx1"/>
              </a:solidFill>
              <a:effectLst/>
              <a:latin typeface="Arial" charset="0"/>
              <a:ea typeface="ＭＳ Ｐゴシック" charset="-128"/>
              <a:cs typeface="ＭＳ Ｐゴシック" charset="-128"/>
            </a:endParaRPr>
          </a:p>
          <a:p>
            <a:r>
              <a:rPr lang="en-US" sz="1200" b="0" kern="1200" dirty="0">
                <a:solidFill>
                  <a:schemeClr val="tx1"/>
                </a:solidFill>
                <a:effectLst/>
                <a:latin typeface="Arial" charset="0"/>
                <a:ea typeface="ＭＳ Ｐゴシック" charset="-128"/>
                <a:cs typeface="ＭＳ Ｐゴシック" charset="-128"/>
              </a:rPr>
              <a:t> </a:t>
            </a:r>
            <a:endParaRPr lang="en-SG" sz="1200" b="0" kern="1200" dirty="0">
              <a:solidFill>
                <a:schemeClr val="tx1"/>
              </a:solidFill>
              <a:effectLst/>
              <a:latin typeface="Arial" charset="0"/>
              <a:ea typeface="ＭＳ Ｐゴシック" charset="-128"/>
              <a:cs typeface="ＭＳ Ｐゴシック"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kern="1200" dirty="0">
                <a:solidFill>
                  <a:schemeClr val="tx1"/>
                </a:solidFill>
                <a:effectLst/>
                <a:latin typeface="Arial" charset="0"/>
                <a:ea typeface="ＭＳ Ｐゴシック" charset="-128"/>
                <a:cs typeface="ＭＳ Ｐゴシック" charset="-128"/>
              </a:rPr>
              <a:t>2)</a:t>
            </a:r>
            <a:r>
              <a:rPr lang="en-US" sz="1200" b="0" kern="1200" baseline="0" dirty="0">
                <a:solidFill>
                  <a:schemeClr val="tx1"/>
                </a:solidFill>
                <a:effectLst/>
                <a:latin typeface="Arial" charset="0"/>
                <a:ea typeface="ＭＳ Ｐゴシック" charset="-128"/>
                <a:cs typeface="ＭＳ Ｐゴシック" charset="-128"/>
              </a:rPr>
              <a:t> </a:t>
            </a:r>
            <a:r>
              <a:rPr lang="en-US" b="0" dirty="0">
                <a:ea typeface="ＭＳ Ｐゴシック" charset="0"/>
                <a:cs typeface="ＭＳ Ｐゴシック" charset="0"/>
              </a:rPr>
              <a:t>Onesimus the offender? Whose forgiveness do you need to request? </a:t>
            </a:r>
            <a:r>
              <a:rPr lang="en-US" sz="1200" b="0" kern="1200" dirty="0">
                <a:solidFill>
                  <a:schemeClr val="tx1"/>
                </a:solidFill>
                <a:effectLst/>
                <a:latin typeface="Arial" charset="0"/>
                <a:ea typeface="ＭＳ Ｐゴシック" charset="-128"/>
                <a:cs typeface="ＭＳ Ｐゴシック" charset="-128"/>
              </a:rPr>
              <a:t>Maybe you're not in the position of Philemon, needing to grant forgiveness, but perhaps you're where Onesimus was, needing to ask forgiveness.  Onesimus risked his very life to make things right.  Certainly your risk is not greater than his.  How will you respond to God's desire for you?  Will you take the risk of rejection to restore your walk with God by forgiving your offender?</a:t>
            </a:r>
          </a:p>
          <a:p>
            <a:endParaRPr lang="en-SG" sz="1200" b="0" kern="1200" dirty="0">
              <a:solidFill>
                <a:schemeClr val="tx1"/>
              </a:solidFill>
              <a:effectLst/>
              <a:latin typeface="Arial" charset="0"/>
              <a:ea typeface="ＭＳ Ｐゴシック" charset="-128"/>
              <a:cs typeface="ＭＳ Ｐゴシック"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SG" sz="1200" b="0" kern="1200" dirty="0">
                <a:solidFill>
                  <a:schemeClr val="tx1"/>
                </a:solidFill>
                <a:effectLst/>
                <a:latin typeface="Arial" charset="0"/>
                <a:ea typeface="ＭＳ Ｐゴシック" charset="-128"/>
                <a:cs typeface="ＭＳ Ｐゴシック" charset="-128"/>
              </a:rPr>
              <a:t>3</a:t>
            </a:r>
            <a:r>
              <a:rPr lang="en-US" sz="1200" b="0" kern="1200" dirty="0">
                <a:solidFill>
                  <a:schemeClr val="tx1"/>
                </a:solidFill>
                <a:effectLst/>
                <a:latin typeface="Arial" charset="0"/>
                <a:ea typeface="ＭＳ Ｐゴシック" charset="-128"/>
                <a:cs typeface="ＭＳ Ｐゴシック" charset="-128"/>
              </a:rPr>
              <a:t>)</a:t>
            </a:r>
            <a:r>
              <a:rPr lang="en-US" sz="1200" b="0" kern="1200" baseline="0" dirty="0">
                <a:solidFill>
                  <a:schemeClr val="tx1"/>
                </a:solidFill>
                <a:effectLst/>
                <a:latin typeface="Arial" charset="0"/>
                <a:ea typeface="ＭＳ Ｐゴシック" charset="-128"/>
                <a:cs typeface="ＭＳ Ｐゴシック" charset="-128"/>
              </a:rPr>
              <a:t> </a:t>
            </a:r>
            <a:r>
              <a:rPr lang="en-US" b="0" dirty="0">
                <a:ea typeface="ＭＳ Ｐゴシック" charset="0"/>
                <a:cs typeface="ＭＳ Ｐゴシック" charset="0"/>
              </a:rPr>
              <a:t>Paul the reconciler? How can you help two others reconcile? </a:t>
            </a:r>
            <a:r>
              <a:rPr lang="en-US" sz="1200" b="0" kern="1200" dirty="0">
                <a:solidFill>
                  <a:schemeClr val="tx1"/>
                </a:solidFill>
                <a:effectLst/>
                <a:latin typeface="Arial" charset="0"/>
                <a:ea typeface="ＭＳ Ｐゴシック" charset="-128"/>
                <a:cs typeface="ＭＳ Ｐゴシック" charset="-128"/>
              </a:rPr>
              <a:t>Would Paul ask you, plead with you, implore you to help someone forgive a spouse who has really blown it? Or some believers who really did wrong?</a:t>
            </a:r>
            <a:endParaRPr lang="en-SG" sz="1200" b="0" kern="1200" dirty="0">
              <a:solidFill>
                <a:schemeClr val="tx1"/>
              </a:solidFill>
              <a:effectLst/>
              <a:latin typeface="Arial" charset="0"/>
              <a:ea typeface="ＭＳ Ｐゴシック" charset="-128"/>
              <a:cs typeface="ＭＳ Ｐゴシック" charset="-128"/>
            </a:endParaRPr>
          </a:p>
          <a:p>
            <a:r>
              <a:rPr lang="en-US" sz="1200" b="0" kern="1200" dirty="0">
                <a:solidFill>
                  <a:schemeClr val="tx1"/>
                </a:solidFill>
                <a:effectLst/>
                <a:latin typeface="Arial" charset="0"/>
                <a:ea typeface="ＭＳ Ｐゴシック" charset="-128"/>
                <a:cs typeface="ＭＳ Ｐゴシック" charset="-128"/>
              </a:rPr>
              <a:t> </a:t>
            </a:r>
            <a:endParaRPr lang="en-SG" sz="1200" b="0" kern="1200" dirty="0">
              <a:solidFill>
                <a:schemeClr val="tx1"/>
              </a:solidFill>
              <a:effectLst/>
              <a:latin typeface="Arial" charset="0"/>
              <a:ea typeface="ＭＳ Ｐゴシック" charset="-128"/>
              <a:cs typeface="ＭＳ Ｐゴシック"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kern="1200" dirty="0">
                <a:solidFill>
                  <a:schemeClr val="tx1"/>
                </a:solidFill>
                <a:effectLst/>
                <a:latin typeface="Arial" charset="0"/>
                <a:ea typeface="ＭＳ Ｐゴシック" charset="-128"/>
                <a:cs typeface="ＭＳ Ｐゴシック" charset="-128"/>
              </a:rPr>
              <a:t>4) </a:t>
            </a:r>
            <a:r>
              <a:rPr lang="en-US" b="0" dirty="0">
                <a:ea typeface="ＭＳ Ｐゴシック" charset="0"/>
                <a:cs typeface="ＭＳ Ｐゴシック" charset="0"/>
              </a:rPr>
              <a:t>The church as affirmers? How can you assist the reconciliation of others, even if you are not actively involved in the situation as an offended, an offender, or as a reconciler—but you know about a relationship that needs mending? How can you pray for them?</a:t>
            </a:r>
          </a:p>
          <a:p>
            <a:pPr marL="228600" indent="-228600" eaLnBrk="1" hangingPunct="1"/>
            <a:r>
              <a:rPr lang="en-SG" b="0" dirty="0">
                <a:effectLst/>
              </a:rPr>
              <a:t> </a:t>
            </a:r>
            <a:endParaRPr lang="en-US" b="0" dirty="0">
              <a:ea typeface="ＭＳ Ｐゴシック" charset="0"/>
              <a:cs typeface="ＭＳ Ｐゴシック" charset="0"/>
            </a:endParaRPr>
          </a:p>
          <a:p>
            <a:pPr marL="228600" indent="-228600" eaLnBrk="1" hangingPunct="1"/>
            <a:endParaRPr lang="en-US" b="0" dirty="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b="0" dirty="0"/>
              <a:t>This keyword for Philemon is never used in the short letter, but the concept is certainly there.</a:t>
            </a:r>
          </a:p>
          <a:p>
            <a:r>
              <a:rPr lang="en-US" b="0" dirty="0"/>
              <a:t>The Greek word for "forgive" (</a:t>
            </a:r>
            <a:r>
              <a:rPr lang="en-US" b="0" i="1" dirty="0"/>
              <a:t>luo</a:t>
            </a:r>
            <a:r>
              <a:rPr lang="en-US" b="0" dirty="0"/>
              <a:t>) can also be translated "to loose." Do you see the connection between forgiving and loosening?</a:t>
            </a:r>
          </a:p>
          <a:p>
            <a:endParaRPr lang="en-US" b="0"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p:txBody>
      </p:sp>
    </p:spTree>
    <p:extLst>
      <p:ext uri="{BB962C8B-B14F-4D97-AF65-F5344CB8AC3E}">
        <p14:creationId xmlns:p14="http://schemas.microsoft.com/office/powerpoint/2010/main" val="29971578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5DB47AA-165C-E145-9089-80D1C388E0B2}"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25</a:t>
            </a:fld>
            <a:endParaRPr kumimoji="0" 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11970" name="Rectangle 2"/>
          <p:cNvSpPr>
            <a:spLocks noGrp="1" noRot="1" noChangeAspect="1" noChangeArrowheads="1" noTextEdit="1"/>
          </p:cNvSpPr>
          <p:nvPr>
            <p:ph type="sldImg"/>
          </p:nvPr>
        </p:nvSpPr>
        <p:spPr>
          <a:ln/>
        </p:spPr>
      </p:sp>
      <p:sp>
        <p:nvSpPr>
          <p:cNvPr id="2119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20314374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7C4F3B6-F51C-F647-BBE1-80D7B6828BC5}"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27</a:t>
            </a:fld>
            <a:endParaRPr kumimoji="0" 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15042" name="Rectangle 2"/>
          <p:cNvSpPr>
            <a:spLocks noGrp="1" noRot="1" noChangeAspect="1" noChangeArrowheads="1" noTextEdit="1"/>
          </p:cNvSpPr>
          <p:nvPr>
            <p:ph type="sldImg"/>
          </p:nvPr>
        </p:nvSpPr>
        <p:spPr>
          <a:ln/>
        </p:spPr>
      </p:sp>
      <p:sp>
        <p:nvSpPr>
          <p:cNvPr id="2150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27488030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FBAA5D9-AA29-2D4D-BEF2-B6F9862FD1D8}"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28</a:t>
            </a:fld>
            <a:endParaRPr kumimoji="0" 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17090" name="Rectangle 2"/>
          <p:cNvSpPr>
            <a:spLocks noGrp="1" noRot="1" noChangeAspect="1" noChangeArrowheads="1" noTextEdit="1"/>
          </p:cNvSpPr>
          <p:nvPr>
            <p:ph type="sldImg"/>
          </p:nvPr>
        </p:nvSpPr>
        <p:spPr>
          <a:ln/>
        </p:spPr>
      </p:sp>
      <p:sp>
        <p:nvSpPr>
          <p:cNvPr id="21709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51620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EF9A520-D0D7-4842-A8CB-5C1910F4D866}" type="slidenum">
              <a:rPr kumimoji="0" lang="en-US" sz="1200"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29</a:t>
            </a:fld>
            <a:endParaRPr kumimoji="0" lang="en-US" sz="120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145410" name="Rectangle 2"/>
          <p:cNvSpPr>
            <a:spLocks noGrp="1" noRot="1" noChangeAspect="1" noChangeArrowheads="1" noTextEdit="1"/>
          </p:cNvSpPr>
          <p:nvPr>
            <p:ph type="sldImg"/>
          </p:nvPr>
        </p:nvSpPr>
        <p:spPr>
          <a:ln/>
        </p:spPr>
      </p:sp>
      <p:sp>
        <p:nvSpPr>
          <p:cNvPr id="1454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34518536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0D96608-0740-004A-8C8D-5460F06F9763}"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30</a:t>
            </a:fld>
            <a:endParaRPr kumimoji="0" 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19138" name="Rectangle 2"/>
          <p:cNvSpPr>
            <a:spLocks noGrp="1" noRot="1" noChangeAspect="1" noChangeArrowheads="1" noTextEdit="1"/>
          </p:cNvSpPr>
          <p:nvPr>
            <p:ph type="sldImg"/>
          </p:nvPr>
        </p:nvSpPr>
        <p:spPr>
          <a:ln/>
        </p:spPr>
      </p:sp>
      <p:sp>
        <p:nvSpPr>
          <p:cNvPr id="21913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201231342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cs typeface="ＭＳ Ｐゴシック" charset="0"/>
            </a:endParaRPr>
          </a:p>
        </p:txBody>
      </p:sp>
    </p:spTree>
    <p:extLst>
      <p:ext uri="{BB962C8B-B14F-4D97-AF65-F5344CB8AC3E}">
        <p14:creationId xmlns:p14="http://schemas.microsoft.com/office/powerpoint/2010/main" val="41837316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ea typeface="ＭＳ Ｐゴシック" charset="-128"/>
                <a:cs typeface="ＭＳ Ｐゴシック" charset="-128"/>
              </a:rPr>
              <a:t>Corrie ten Boom was a Dutch believer famous for her courageous efforts to help Jews escape the Nazi persecutions during World War II. </a:t>
            </a:r>
            <a:endParaRPr lang="en-US" dirty="0"/>
          </a:p>
          <a:p>
            <a:endParaRPr 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sz="1200" kern="1200" dirty="0">
              <a:solidFill>
                <a:schemeClr val="tx1"/>
              </a:solidFill>
              <a:effectLst/>
              <a:ea typeface="ＭＳ Ｐゴシック" charset="-128"/>
              <a:cs typeface="ＭＳ Ｐゴシック" charset="-128"/>
            </a:endParaRPr>
          </a:p>
          <a:p>
            <a:r>
              <a:rPr lang="en-US" sz="1200" kern="1200" dirty="0">
                <a:solidFill>
                  <a:schemeClr val="tx1"/>
                </a:solidFill>
                <a:effectLst/>
                <a:ea typeface="ＭＳ Ｐゴシック" charset="-128"/>
                <a:cs typeface="ＭＳ Ｐゴシック" charset="-128"/>
              </a:rPr>
              <a:t>She hid Jews in </a:t>
            </a:r>
            <a:r>
              <a:rPr lang="ru-RU" sz="1200" kern="1200" dirty="0">
                <a:solidFill>
                  <a:schemeClr val="tx1"/>
                </a:solidFill>
                <a:effectLst/>
                <a:ea typeface="ＭＳ Ｐゴシック" charset="-128"/>
                <a:cs typeface="ＭＳ Ｐゴシック" charset="-128"/>
              </a:rPr>
              <a:t>"</a:t>
            </a:r>
            <a:r>
              <a:rPr lang="en-US" sz="1200" kern="1200" dirty="0">
                <a:solidFill>
                  <a:schemeClr val="tx1"/>
                </a:solidFill>
                <a:effectLst/>
                <a:ea typeface="ＭＳ Ｐゴシック" charset="-128"/>
                <a:cs typeface="ＭＳ Ｐゴシック" charset="-128"/>
              </a:rPr>
              <a:t>The Hiding Place</a:t>
            </a:r>
            <a:r>
              <a:rPr lang="ru-RU" sz="1200" kern="1200" dirty="0">
                <a:solidFill>
                  <a:schemeClr val="tx1"/>
                </a:solidFill>
                <a:effectLst/>
                <a:ea typeface="ＭＳ Ｐゴシック" charset="-128"/>
                <a:cs typeface="ＭＳ Ｐゴシック" charset="-128"/>
              </a:rPr>
              <a:t>"</a:t>
            </a:r>
            <a:r>
              <a:rPr lang="en-US" sz="1200" kern="1200" dirty="0">
                <a:solidFill>
                  <a:schemeClr val="tx1"/>
                </a:solidFill>
                <a:effectLst/>
                <a:ea typeface="ＭＳ Ｐゴシック" charset="-128"/>
                <a:cs typeface="ＭＳ Ｐゴシック" charset="-128"/>
              </a:rPr>
              <a:t> in her home until they could be secretly sent out of the country. </a:t>
            </a:r>
            <a:endParaRPr 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a:p>
            <a:r>
              <a:rPr lang="en-US" sz="1200" kern="1200" dirty="0">
                <a:solidFill>
                  <a:schemeClr val="tx1"/>
                </a:solidFill>
                <a:effectLst/>
                <a:ea typeface="ＭＳ Ｐゴシック" charset="-128"/>
                <a:cs typeface="ＭＳ Ｐゴシック" charset="-128"/>
              </a:rPr>
              <a:t>For this she was sent to a concentration camp with her sister Betsy. </a:t>
            </a:r>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t>Forgiveness is a two-sided coin.</a:t>
            </a:r>
          </a:p>
          <a:p>
            <a:r>
              <a:rPr lang="en-US" b="0"/>
              <a:t>One side says FORGIVE.</a:t>
            </a:r>
          </a:p>
          <a:p>
            <a:r>
              <a:rPr lang="en-US" b="0"/>
              <a:t>The other side says BE FORGIVEN.</a:t>
            </a:r>
          </a:p>
          <a:p>
            <a:r>
              <a:rPr lang="en-US" b="0"/>
              <a:t>Philemon addresses both sides.</a:t>
            </a:r>
          </a:p>
          <a:p>
            <a:endParaRPr lang="en-US" b="0"/>
          </a:p>
        </p:txBody>
      </p:sp>
      <p:sp>
        <p:nvSpPr>
          <p:cNvPr id="4" name="Slide Number Placeholder 3"/>
          <p:cNvSpPr>
            <a:spLocks noGrp="1"/>
          </p:cNvSpPr>
          <p:nvPr>
            <p:ph type="sldNum" sz="quarter" idx="5"/>
          </p:nvPr>
        </p:nvSpPr>
        <p:spPr/>
        <p:txBody>
          <a:bodyPr/>
          <a:lstStyle/>
          <a:p>
            <a:pPr>
              <a:defRPr/>
            </a:pPr>
            <a:fld id="{B5240D20-2ADB-B249-9347-DAEFFA89E530}" type="slidenum">
              <a:rPr lang="en-US" smtClean="0"/>
              <a:pPr>
                <a:defRPr/>
              </a:pPr>
              <a:t>3</a:t>
            </a:fld>
            <a:endParaRPr lang="en-US" dirty="0"/>
          </a:p>
        </p:txBody>
      </p:sp>
    </p:spTree>
    <p:extLst>
      <p:ext uri="{BB962C8B-B14F-4D97-AF65-F5344CB8AC3E}">
        <p14:creationId xmlns:p14="http://schemas.microsoft.com/office/powerpoint/2010/main" val="304092753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a:p>
            <a:r>
              <a:rPr lang="en-US" sz="1200" kern="1200" dirty="0">
                <a:solidFill>
                  <a:schemeClr val="tx1"/>
                </a:solidFill>
                <a:effectLst/>
                <a:ea typeface="ＭＳ Ｐゴシック" charset="-128"/>
                <a:cs typeface="ＭＳ Ｐゴシック" charset="-128"/>
              </a:rPr>
              <a:t>After the war she traveled extensively sharing her experiences and recorded a very interesting account of one of these speaking engagements. At a city called Ravensbruck she spoke one night about forgiveness and afterwards a man came forward to talk to her. </a:t>
            </a:r>
            <a:endParaRPr 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a:p>
            <a:r>
              <a:rPr lang="en-US" sz="1200" kern="1200" dirty="0">
                <a:solidFill>
                  <a:schemeClr val="tx1"/>
                </a:solidFill>
                <a:effectLst/>
                <a:ea typeface="ＭＳ Ｐゴシック" charset="-128"/>
                <a:cs typeface="ＭＳ Ｐゴシック" charset="-128"/>
              </a:rPr>
              <a:t>Corrie immediately recognized him as one of the guards in her concentration camp—one of the cruelest of all the guards! He was one responsible for the death of Corrie’s sister Betsy.</a:t>
            </a:r>
            <a:endParaRPr 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a:p>
            <a:r>
              <a:rPr lang="en-US" sz="1200" kern="1200" dirty="0">
                <a:solidFill>
                  <a:schemeClr val="tx1"/>
                </a:solidFill>
                <a:effectLst/>
                <a:ea typeface="ＭＳ Ｐゴシック" charset="-128"/>
                <a:cs typeface="ＭＳ Ｐゴシック" charset="-128"/>
              </a:rPr>
              <a:t>“Nice sermon, Frauline,</a:t>
            </a:r>
            <a:r>
              <a:rPr lang="ru-RU" sz="1200" kern="1200" dirty="0">
                <a:solidFill>
                  <a:schemeClr val="tx1"/>
                </a:solidFill>
                <a:effectLst/>
                <a:ea typeface="ＭＳ Ｐゴシック" charset="-128"/>
                <a:cs typeface="ＭＳ Ｐゴシック" charset="-128"/>
              </a:rPr>
              <a:t>"</a:t>
            </a:r>
            <a:r>
              <a:rPr lang="en-US" sz="1200" kern="1200" dirty="0">
                <a:solidFill>
                  <a:schemeClr val="tx1"/>
                </a:solidFill>
                <a:effectLst/>
                <a:ea typeface="ＭＳ Ｐゴシック" charset="-128"/>
                <a:cs typeface="ＭＳ Ｐゴシック" charset="-128"/>
              </a:rPr>
              <a:t> he said. </a:t>
            </a:r>
            <a:r>
              <a:rPr lang="ru-RU" sz="1200" kern="1200" dirty="0">
                <a:solidFill>
                  <a:schemeClr val="tx1"/>
                </a:solidFill>
                <a:effectLst/>
                <a:ea typeface="ＭＳ Ｐゴシック" charset="-128"/>
                <a:cs typeface="ＭＳ Ｐゴシック" charset="-128"/>
              </a:rPr>
              <a:t>"</a:t>
            </a:r>
            <a:r>
              <a:rPr lang="en-US" sz="1200" kern="1200" dirty="0">
                <a:solidFill>
                  <a:schemeClr val="tx1"/>
                </a:solidFill>
                <a:effectLst/>
                <a:ea typeface="ＭＳ Ｐゴシック" charset="-128"/>
                <a:cs typeface="ＭＳ Ｐゴシック" charset="-128"/>
              </a:rPr>
              <a:t>I want to experience that forgiveness God gives us, but it starts with asking you to forgive me. Will you forgive me?</a:t>
            </a:r>
            <a:r>
              <a:rPr lang="ru-RU" sz="1200" kern="1200" dirty="0">
                <a:solidFill>
                  <a:schemeClr val="tx1"/>
                </a:solidFill>
                <a:effectLst/>
                <a:ea typeface="ＭＳ Ｐゴシック" charset="-128"/>
                <a:cs typeface="ＭＳ Ｐゴシック" charset="-128"/>
              </a:rPr>
              <a:t>"</a:t>
            </a:r>
            <a:r>
              <a:rPr lang="en-US" sz="1200" kern="1200" dirty="0">
                <a:solidFill>
                  <a:schemeClr val="tx1"/>
                </a:solidFill>
                <a:effectLst/>
                <a:ea typeface="ＭＳ Ｐゴシック" charset="-128"/>
                <a:cs typeface="ＭＳ Ｐゴシック" charset="-128"/>
              </a:rPr>
              <a:t> He stuck out his hand for her to shake, but she froze (Tramp for the Lord, 55-56).</a:t>
            </a:r>
            <a:r>
              <a:rPr lang="en-SG" dirty="0">
                <a:effectLst/>
              </a:rPr>
              <a:t> </a:t>
            </a:r>
            <a:endParaRPr 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a:p>
            <a:r>
              <a:rPr lang="en-US" sz="1200" kern="1200" dirty="0">
                <a:solidFill>
                  <a:schemeClr val="tx1"/>
                </a:solidFill>
                <a:effectLst/>
                <a:ea typeface="ＭＳ Ｐゴシック" charset="-128"/>
                <a:cs typeface="ＭＳ Ｐゴシック" charset="-128"/>
              </a:rPr>
              <a:t>Today we will see a very active step, that of how to forgive those who offend us.  We'll look at a scriptural example of one who was strongly urged to forgive an offender</a:t>
            </a:r>
            <a:r>
              <a:rPr lang="en-SG" sz="1200" kern="1200" dirty="0">
                <a:solidFill>
                  <a:schemeClr val="tx1"/>
                </a:solidFill>
                <a:effectLst/>
                <a:ea typeface="ＭＳ Ｐゴシック" charset="-128"/>
                <a:cs typeface="ＭＳ Ｐゴシック" charset="-128"/>
              </a:rPr>
              <a:t>.</a:t>
            </a:r>
            <a:endParaRPr 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ea typeface="ＭＳ Ｐゴシック" charset="-128"/>
                <a:cs typeface="ＭＳ Ｐゴシック" charset="-128"/>
              </a:rPr>
              <a:t>We know that most of the NT books are longer books or letters.  But in</a:t>
            </a:r>
            <a:r>
              <a:rPr lang="en-US" sz="1200" kern="1200" baseline="0" dirty="0">
                <a:solidFill>
                  <a:schemeClr val="tx1"/>
                </a:solidFill>
                <a:effectLst/>
                <a:ea typeface="ＭＳ Ｐゴシック" charset="-128"/>
                <a:cs typeface="ＭＳ Ｐゴシック" charset="-128"/>
              </a:rPr>
              <a:t> the next four weeks that I preach, we </a:t>
            </a:r>
            <a:r>
              <a:rPr lang="en-US" sz="1200" kern="1200" dirty="0">
                <a:solidFill>
                  <a:schemeClr val="tx1"/>
                </a:solidFill>
                <a:effectLst/>
                <a:ea typeface="ＭＳ Ｐゴシック" charset="-128"/>
                <a:cs typeface="ＭＳ Ｐゴシック" charset="-128"/>
              </a:rPr>
              <a:t>will study the four shortest ones as they are too often neglected</a:t>
            </a:r>
            <a:r>
              <a:rPr lang="en-SG" sz="1200" kern="1200" dirty="0">
                <a:solidFill>
                  <a:schemeClr val="tx1"/>
                </a:solidFill>
                <a:effectLst/>
                <a:ea typeface="ＭＳ Ｐゴシック" charset="-128"/>
                <a:cs typeface="ＭＳ Ｐゴシック" charset="-128"/>
              </a:rPr>
              <a:t>.</a:t>
            </a:r>
          </a:p>
          <a:p>
            <a:r>
              <a:rPr lang="en-US" baseline="0" dirty="0">
                <a:cs typeface="Arial" panose="020B0604020202020204" pitchFamily="34" charset="0"/>
              </a:rPr>
              <a:t>____________</a:t>
            </a:r>
          </a:p>
          <a:p>
            <a:r>
              <a:rPr lang="en-US" baseline="0" dirty="0">
                <a:cs typeface="Arial" panose="020B0604020202020204" pitchFamily="34" charset="0"/>
              </a:rPr>
              <a:t>NS-18-Philemon-39</a:t>
            </a:r>
          </a:p>
          <a:p>
            <a:r>
              <a:rPr lang="en-US" baseline="0" dirty="0">
                <a:cs typeface="Arial" panose="020B0604020202020204" pitchFamily="34" charset="0"/>
              </a:rPr>
              <a:t>NS-24-2 John-61</a:t>
            </a:r>
          </a:p>
          <a:p>
            <a:r>
              <a:rPr lang="en-US" baseline="0" dirty="0">
                <a:cs typeface="Arial" panose="020B0604020202020204" pitchFamily="34" charset="0"/>
              </a:rPr>
              <a:t>NS-25-3 John-45</a:t>
            </a:r>
          </a:p>
          <a:p>
            <a:r>
              <a:rPr lang="en-US" baseline="0" dirty="0">
                <a:cs typeface="Arial" panose="020B0604020202020204" pitchFamily="34" charset="0"/>
              </a:rPr>
              <a:t>NS-26-Jude-66</a:t>
            </a:r>
            <a:endParaRPr lang="en-US" dirty="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B5240D20-2ADB-B249-9347-DAEFFA89E530}" type="slidenum">
              <a:rPr kumimoji="0" lang="en-US" sz="1200" u="none" strike="noStrike" kern="1200" cap="none" spc="0" normalizeH="0" baseline="0" noProof="0">
                <a:ln>
                  <a:noFill/>
                </a:ln>
                <a:solidFill>
                  <a:srgbClr val="000000"/>
                </a:solidFill>
                <a:effectLst/>
                <a:uLnTx/>
                <a:uFillTx/>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39</a:t>
            </a:fld>
            <a:endParaRPr kumimoji="0" lang="en-US" sz="1200" u="none" strike="noStrike" kern="1200" cap="none" spc="0" normalizeH="0" baseline="0" noProof="0" dirty="0">
              <a:ln>
                <a:noFill/>
              </a:ln>
              <a:solidFill>
                <a:srgbClr val="000000"/>
              </a:solidFill>
              <a:effectLst/>
              <a:uLnTx/>
              <a:uFillTx/>
              <a:ea typeface="ＭＳ Ｐゴシック" charset="0"/>
            </a:endParaRPr>
          </a:p>
        </p:txBody>
      </p:sp>
    </p:spTree>
    <p:extLst>
      <p:ext uri="{BB962C8B-B14F-4D97-AF65-F5344CB8AC3E}">
        <p14:creationId xmlns:p14="http://schemas.microsoft.com/office/powerpoint/2010/main" val="86816878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SG" sz="1200" kern="1200" dirty="0">
                <a:solidFill>
                  <a:schemeClr val="tx1"/>
                </a:solidFill>
                <a:effectLst/>
                <a:ea typeface="ＭＳ Ｐゴシック" charset="-128"/>
                <a:cs typeface="ＭＳ Ｐゴシック" charset="-128"/>
              </a:rPr>
              <a:t> These short letters are only 13</a:t>
            </a:r>
            <a:r>
              <a:rPr lang="en-SG" sz="1200" kern="1200" baseline="0" dirty="0">
                <a:solidFill>
                  <a:schemeClr val="tx1"/>
                </a:solidFill>
                <a:effectLst/>
                <a:ea typeface="ＭＳ Ｐゴシック" charset="-128"/>
                <a:cs typeface="ＭＳ Ｐゴシック" charset="-128"/>
              </a:rPr>
              <a:t> to 25 verses long, so we can cover one each week</a:t>
            </a:r>
            <a:r>
              <a:rPr lang="en-SG" sz="1200" kern="1200" dirty="0">
                <a:solidFill>
                  <a:schemeClr val="tx1"/>
                </a:solidFill>
                <a:effectLst/>
                <a:ea typeface="ＭＳ Ｐゴシック" charset="-128"/>
                <a:cs typeface="ＭＳ Ｐゴシック" charset="-128"/>
              </a:rPr>
              <a:t>.</a:t>
            </a:r>
            <a:r>
              <a:rPr lang="en-SG" dirty="0">
                <a:effectLst/>
              </a:rPr>
              <a: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B5240D20-2ADB-B249-9347-DAEFFA89E530}" type="slidenum">
              <a:rPr kumimoji="0" lang="en-US" sz="1200" u="none" strike="noStrike" kern="1200" cap="none" spc="0" normalizeH="0" baseline="0" noProof="0">
                <a:ln>
                  <a:noFill/>
                </a:ln>
                <a:solidFill>
                  <a:srgbClr val="000000"/>
                </a:solidFill>
                <a:effectLst/>
                <a:uLnTx/>
                <a:uFillTx/>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40</a:t>
            </a:fld>
            <a:endParaRPr kumimoji="0" lang="en-US" sz="1200" u="none" strike="noStrike" kern="1200" cap="none" spc="0" normalizeH="0" baseline="0" noProof="0" dirty="0">
              <a:ln>
                <a:noFill/>
              </a:ln>
              <a:solidFill>
                <a:srgbClr val="000000"/>
              </a:solidFill>
              <a:effectLst/>
              <a:uLnTx/>
              <a:uFillTx/>
              <a:ea typeface="ＭＳ Ｐゴシック" charset="0"/>
            </a:endParaRPr>
          </a:p>
        </p:txBody>
      </p:sp>
    </p:spTree>
    <p:extLst>
      <p:ext uri="{BB962C8B-B14F-4D97-AF65-F5344CB8AC3E}">
        <p14:creationId xmlns:p14="http://schemas.microsoft.com/office/powerpoint/2010/main" val="321872527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Arial" panose="020B0604020202020204" pitchFamily="34" charset="0"/>
              </a:rPr>
              <a:t>Each is about the length</a:t>
            </a:r>
            <a:r>
              <a:rPr lang="en-US" baseline="0" dirty="0">
                <a:cs typeface="Arial" panose="020B0604020202020204" pitchFamily="34" charset="0"/>
              </a:rPr>
              <a:t> of an email, so I call them "NT Emails." The "E" is not for "electronic" but for "encouragement."</a:t>
            </a:r>
          </a:p>
          <a:p>
            <a:r>
              <a:rPr lang="en-US" baseline="0" dirty="0">
                <a:cs typeface="Arial" panose="020B0604020202020204" pitchFamily="34" charset="0"/>
              </a:rPr>
              <a:t>____________</a:t>
            </a:r>
          </a:p>
          <a:p>
            <a:r>
              <a:rPr lang="en-US" baseline="0" dirty="0">
                <a:cs typeface="Arial" panose="020B0604020202020204" pitchFamily="34" charset="0"/>
              </a:rPr>
              <a:t>NS-18-Philemon-40</a:t>
            </a:r>
          </a:p>
          <a:p>
            <a:r>
              <a:rPr lang="en-US" baseline="0" dirty="0">
                <a:cs typeface="Arial" panose="020B0604020202020204" pitchFamily="34" charset="0"/>
              </a:rPr>
              <a:t>NS-24-2 John-62</a:t>
            </a:r>
          </a:p>
          <a:p>
            <a:r>
              <a:rPr lang="en-US" baseline="0" dirty="0">
                <a:cs typeface="Arial" panose="020B0604020202020204" pitchFamily="34" charset="0"/>
              </a:rPr>
              <a:t>NS-25-3 John-46</a:t>
            </a:r>
          </a:p>
          <a:p>
            <a:r>
              <a:rPr lang="en-US" baseline="0" dirty="0">
                <a:cs typeface="Arial" panose="020B0604020202020204" pitchFamily="34" charset="0"/>
              </a:rPr>
              <a:t>NS-26-Jude-67</a:t>
            </a:r>
            <a:endParaRPr lang="en-US" dirty="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B5240D20-2ADB-B249-9347-DAEFFA89E530}" type="slidenum">
              <a:rPr kumimoji="0" lang="en-US" sz="1200" u="none" strike="noStrike" kern="1200" cap="none" spc="0" normalizeH="0" baseline="0" noProof="0">
                <a:ln>
                  <a:noFill/>
                </a:ln>
                <a:solidFill>
                  <a:srgbClr val="000000"/>
                </a:solidFill>
                <a:effectLst/>
                <a:uLnTx/>
                <a:uFillTx/>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41</a:t>
            </a:fld>
            <a:endParaRPr kumimoji="0" lang="en-US" sz="1200" u="none" strike="noStrike" kern="1200" cap="none" spc="0" normalizeH="0" baseline="0" noProof="0" dirty="0">
              <a:ln>
                <a:noFill/>
              </a:ln>
              <a:solidFill>
                <a:srgbClr val="000000"/>
              </a:solidFill>
              <a:effectLst/>
              <a:uLnTx/>
              <a:uFillTx/>
              <a:ea typeface="ＭＳ Ｐゴシック" charset="0"/>
            </a:endParaRPr>
          </a:p>
        </p:txBody>
      </p:sp>
    </p:spTree>
    <p:extLst>
      <p:ext uri="{BB962C8B-B14F-4D97-AF65-F5344CB8AC3E}">
        <p14:creationId xmlns:p14="http://schemas.microsoft.com/office/powerpoint/2010/main" val="321872527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200" kern="1200" dirty="0">
                <a:solidFill>
                  <a:schemeClr val="tx1"/>
                </a:solidFill>
                <a:effectLst/>
                <a:ea typeface="ＭＳ Ｐゴシック" charset="-128"/>
                <a:cs typeface="ＭＳ Ｐゴシック" charset="-128"/>
              </a:rPr>
              <a:t>Please turn in your Bible to the book of </a:t>
            </a:r>
            <a:r>
              <a:rPr lang="ar-SA" sz="1200" kern="1200" dirty="0">
                <a:solidFill>
                  <a:schemeClr val="tx1"/>
                </a:solidFill>
                <a:effectLst/>
                <a:ea typeface="ＭＳ Ｐゴシック" charset="-128"/>
                <a:cs typeface="ＭＳ Ｐゴシック" charset="-128"/>
              </a:rPr>
              <a:t>فلي</a:t>
            </a:r>
            <a:r>
              <a:rPr lang="en-US" sz="1200" kern="1200" dirty="0">
                <a:solidFill>
                  <a:schemeClr val="tx1"/>
                </a:solidFill>
                <a:effectLst/>
                <a:ea typeface="ＭＳ Ｐゴシック" charset="-128"/>
                <a:cs typeface="ＭＳ Ｐゴシック" charset="-128"/>
              </a:rPr>
              <a:t>.  It's just before Hebrews near the back of your New Testament.  The book of </a:t>
            </a:r>
            <a:r>
              <a:rPr lang="ar-SA" sz="1200" kern="1200" dirty="0">
                <a:solidFill>
                  <a:schemeClr val="tx1"/>
                </a:solidFill>
                <a:effectLst/>
                <a:ea typeface="ＭＳ Ｐゴシック" charset="-128"/>
                <a:cs typeface="ＭＳ Ｐゴシック" charset="-128"/>
              </a:rPr>
              <a:t>فلي</a:t>
            </a:r>
            <a:r>
              <a:rPr lang="en-US" sz="1200" kern="1200" dirty="0">
                <a:solidFill>
                  <a:schemeClr val="tx1"/>
                </a:solidFill>
                <a:effectLst/>
                <a:ea typeface="ＭＳ Ｐゴシック" charset="-128"/>
                <a:cs typeface="ＭＳ Ｐゴシック" charset="-128"/>
              </a:rPr>
              <a:t> is between Titus and Hebrews. It’s about the length of a postcard.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B5240D20-2ADB-B249-9347-DAEFFA89E530}" type="slidenum">
              <a:rPr kumimoji="0" lang="en-US" sz="1200" u="none" strike="noStrike" kern="1200" cap="none" spc="0" normalizeH="0" baseline="0" noProof="0">
                <a:ln>
                  <a:noFill/>
                </a:ln>
                <a:solidFill>
                  <a:srgbClr val="000000"/>
                </a:solidFill>
                <a:effectLst/>
                <a:uLnTx/>
                <a:uFillTx/>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42</a:t>
            </a:fld>
            <a:endParaRPr kumimoji="0" lang="en-US" sz="1200" u="none" strike="noStrike" kern="1200" cap="none" spc="0" normalizeH="0" baseline="0" noProof="0" dirty="0">
              <a:ln>
                <a:noFill/>
              </a:ln>
              <a:solidFill>
                <a:srgbClr val="000000"/>
              </a:solidFill>
              <a:effectLst/>
              <a:uLnTx/>
              <a:uFillTx/>
              <a:ea typeface="ＭＳ Ｐゴシック" charset="0"/>
            </a:endParaRPr>
          </a:p>
        </p:txBody>
      </p:sp>
    </p:spTree>
    <p:extLst>
      <p:ext uri="{BB962C8B-B14F-4D97-AF65-F5344CB8AC3E}">
        <p14:creationId xmlns:p14="http://schemas.microsoft.com/office/powerpoint/2010/main" val="260111060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a:solidFill>
                  <a:schemeClr val="tx1"/>
                </a:solidFill>
                <a:effectLst/>
                <a:ea typeface="ＭＳ Ｐゴシック" charset="-128"/>
                <a:cs typeface="ＭＳ Ｐゴシック" charset="-128"/>
              </a:rPr>
              <a:t>In fact, you can put the entire letter on a postcard! It is the shortest of Paul’s epistles in the NT.</a:t>
            </a:r>
            <a:r>
              <a:rPr lang="en-SG" b="0" dirty="0">
                <a:effectLst/>
              </a:rPr>
              <a:t> </a:t>
            </a:r>
            <a:endParaRPr lang="en-US" b="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B5240D20-2ADB-B249-9347-DAEFFA89E530}" type="slidenum">
              <a:rPr kumimoji="0" lang="en-US" sz="1200" u="none" strike="noStrike" kern="1200" cap="none" spc="0" normalizeH="0" baseline="0" noProof="0">
                <a:ln>
                  <a:noFill/>
                </a:ln>
                <a:solidFill>
                  <a:srgbClr val="000000"/>
                </a:solidFill>
                <a:effectLst/>
                <a:uLnTx/>
                <a:uFillTx/>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43</a:t>
            </a:fld>
            <a:endParaRPr kumimoji="0" lang="en-US" sz="1200" u="none" strike="noStrike" kern="1200" cap="none" spc="0" normalizeH="0" baseline="0" noProof="0" dirty="0">
              <a:ln>
                <a:noFill/>
              </a:ln>
              <a:solidFill>
                <a:srgbClr val="000000"/>
              </a:solidFill>
              <a:effectLst/>
              <a:uLnTx/>
              <a:uFillTx/>
              <a:ea typeface="ＭＳ Ｐゴシック" charset="0"/>
            </a:endParaRPr>
          </a:p>
        </p:txBody>
      </p:sp>
    </p:spTree>
    <p:extLst>
      <p:ext uri="{BB962C8B-B14F-4D97-AF65-F5344CB8AC3E}">
        <p14:creationId xmlns:p14="http://schemas.microsoft.com/office/powerpoint/2010/main" val="389252651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a:p>
            <a:r>
              <a:rPr lang="en-US" sz="1200" kern="1200" dirty="0">
                <a:solidFill>
                  <a:schemeClr val="tx1"/>
                </a:solidFill>
                <a:effectLst/>
                <a:ea typeface="ＭＳ Ｐゴシック" charset="-128"/>
                <a:cs typeface="ＭＳ Ｐゴシック" charset="-128"/>
              </a:rPr>
              <a:t>Let’s read the entire letter to </a:t>
            </a:r>
            <a:r>
              <a:rPr lang="ar-SA" sz="1200" kern="1200" dirty="0">
                <a:solidFill>
                  <a:schemeClr val="tx1"/>
                </a:solidFill>
                <a:effectLst/>
                <a:ea typeface="ＭＳ Ｐゴシック" charset="-128"/>
                <a:cs typeface="ＭＳ Ｐゴシック" charset="-128"/>
              </a:rPr>
              <a:t>فلي</a:t>
            </a:r>
            <a:r>
              <a:rPr lang="is-IS" sz="1200" kern="1200" dirty="0">
                <a:solidFill>
                  <a:schemeClr val="tx1"/>
                </a:solidFill>
                <a:effectLst/>
                <a:ea typeface="ＭＳ Ｐゴシック" charset="-128"/>
                <a:cs typeface="ＭＳ Ｐゴシック" charset="-128"/>
              </a:rPr>
              <a:t>…</a:t>
            </a:r>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b="0"/>
              <a:t>Onesimus probably had stolen money or items from Philemon, so Paul addresses this in practical terms.</a:t>
            </a:r>
          </a:p>
          <a:p>
            <a:endParaRPr lang="en-US" b="0"/>
          </a:p>
          <a:p>
            <a:pPr marL="0" marR="0" lvl="0" indent="0" algn="l" defTabSz="914400" rtl="0" eaLnBrk="0" fontAlgn="base" latinLnBrk="0" hangingPunct="0">
              <a:lnSpc>
                <a:spcPct val="100000"/>
              </a:lnSpc>
              <a:spcBef>
                <a:spcPct val="30000"/>
              </a:spcBef>
              <a:spcAft>
                <a:spcPct val="0"/>
              </a:spcAft>
              <a:buClrTx/>
              <a:buSzTx/>
              <a:buFontTx/>
              <a:buNone/>
              <a:tabLst/>
              <a:defRPr/>
            </a:pPr>
            <a:r>
              <a:rPr lang="en-US" b="0"/>
              <a:t>"</a:t>
            </a:r>
            <a:r>
              <a:rPr lang="en-US" sz="1200" b="0" kern="1200">
                <a:solidFill>
                  <a:schemeClr val="tx1"/>
                </a:solidFill>
                <a:effectLst/>
                <a:latin typeface="Arial" charset="0"/>
                <a:ea typeface="ＭＳ Ｐゴシック" charset="-128"/>
                <a:cs typeface="ＭＳ Ｐゴシック" charset="-128"/>
              </a:rPr>
              <a:t>Paul asked Philemon to charge (ἐ</a:t>
            </a:r>
            <a:r>
              <a:rPr lang="el-GR" sz="1200" b="0" kern="1200">
                <a:solidFill>
                  <a:schemeClr val="tx1"/>
                </a:solidFill>
                <a:effectLst/>
                <a:latin typeface="Arial" charset="0"/>
                <a:ea typeface="ＭＳ Ｐゴシック" charset="-128"/>
                <a:cs typeface="ＭＳ Ｐゴシック" charset="-128"/>
              </a:rPr>
              <a:t>λλόγα</a:t>
            </a:r>
            <a:r>
              <a:rPr lang="en-US" sz="1200" b="0" kern="1200">
                <a:solidFill>
                  <a:schemeClr val="tx1"/>
                </a:solidFill>
                <a:effectLst/>
                <a:latin typeface="Arial" charset="0"/>
                <a:ea typeface="ＭＳ Ｐゴシック" charset="-128"/>
                <a:cs typeface="ＭＳ Ｐゴシック" charset="-128"/>
              </a:rPr>
              <a:t>, an accounting term) Onesimus’ financial obligation to Paul. This generous act compares in a small way with Christ’s substitutionary work on the cross. As Onesimus was in debt to Philemon, so sinners are in debt; they must pay for their sins against God. As Paul was not involved in any way with Onesimus’ guilt, so Christ was sinless, separate from sinners (Heb. 4:15; 7:25). And as Paul assumed Onesimus’ debt, so Christ took on Himself the sins of the world (Isa. 53:6; John 1:29; Heb. 7:27; 9:26, 28)."</a:t>
            </a:r>
            <a:br>
              <a:rPr lang="en-US" sz="1200" b="0" kern="1200">
                <a:solidFill>
                  <a:schemeClr val="tx1"/>
                </a:solidFill>
                <a:effectLst/>
                <a:latin typeface="Arial" charset="0"/>
                <a:ea typeface="ＭＳ Ｐゴシック" charset="-128"/>
                <a:cs typeface="ＭＳ Ｐゴシック" charset="-128"/>
              </a:rPr>
            </a:br>
            <a:endParaRPr lang="en-US" sz="1200" b="0" kern="1200">
              <a:solidFill>
                <a:schemeClr val="tx1"/>
              </a:solidFill>
              <a:effectLst/>
              <a:latin typeface="Arial" charset="0"/>
              <a:ea typeface="ＭＳ Ｐゴシック" charset="-128"/>
              <a:cs typeface="ＭＳ Ｐゴシック" charset="-128"/>
            </a:endParaRPr>
          </a:p>
          <a:p>
            <a:r>
              <a:rPr lang="en-US" b="0"/>
              <a:t>—</a:t>
            </a:r>
            <a:r>
              <a:rPr lang="en-US" sz="1200" b="0" kern="1200">
                <a:solidFill>
                  <a:schemeClr val="tx1"/>
                </a:solidFill>
                <a:effectLst/>
                <a:latin typeface="Arial" charset="0"/>
                <a:ea typeface="ＭＳ Ｐゴシック" charset="-128"/>
                <a:cs typeface="ＭＳ Ｐゴシック" charset="-128"/>
              </a:rPr>
              <a:t>Edwin C. Deibler, </a:t>
            </a:r>
            <a:r>
              <a:rPr lang="en-US" sz="1200" b="0" i="1" kern="1200">
                <a:solidFill>
                  <a:schemeClr val="tx1"/>
                </a:solidFill>
                <a:effectLst/>
                <a:latin typeface="Arial" charset="0"/>
                <a:ea typeface="ＭＳ Ｐゴシック" charset="-128"/>
                <a:cs typeface="ＭＳ Ｐゴシック" charset="-128"/>
              </a:rPr>
              <a:t>Philemon</a:t>
            </a:r>
            <a:r>
              <a:rPr lang="en-US" sz="1200" b="0" kern="1200">
                <a:solidFill>
                  <a:schemeClr val="tx1"/>
                </a:solidFill>
                <a:effectLst/>
                <a:latin typeface="Arial" charset="0"/>
                <a:ea typeface="ＭＳ Ｐゴシック" charset="-128"/>
                <a:cs typeface="ＭＳ Ｐゴシック" charset="-128"/>
              </a:rPr>
              <a:t> *(The Bible Knowledge Commentary; eds. John F. Walvoord and Roy B. Zuck; Accordance electronic ed. 2 vols.; Wheaton: Victor Books, 1983), 2:774.</a:t>
            </a:r>
          </a:p>
          <a:p>
            <a:endParaRPr lang="en-US" b="0"/>
          </a:p>
          <a:p>
            <a:endParaRPr lang="en-US" b="0"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0"/>
              <a:t>The aim of this short letter is for us to treat other believers as God treats them, not as enemies deserving retribution, but as members of the same family where we overlook their faults.</a:t>
            </a:r>
          </a:p>
          <a:p>
            <a:endParaRPr lang="en-US" b="0"/>
          </a:p>
        </p:txBody>
      </p:sp>
      <p:sp>
        <p:nvSpPr>
          <p:cNvPr id="4" name="Slide Number Placeholder 3"/>
          <p:cNvSpPr>
            <a:spLocks noGrp="1"/>
          </p:cNvSpPr>
          <p:nvPr>
            <p:ph type="sldNum" sz="quarter" idx="5"/>
          </p:nvPr>
        </p:nvSpPr>
        <p:spPr/>
        <p:txBody>
          <a:bodyPr/>
          <a:lstStyle/>
          <a:p>
            <a:pPr>
              <a:defRPr/>
            </a:pPr>
            <a:fld id="{B5240D20-2ADB-B249-9347-DAEFFA89E530}" type="slidenum">
              <a:rPr lang="en-US" smtClean="0"/>
              <a:pPr>
                <a:defRPr/>
              </a:pPr>
              <a:t>5</a:t>
            </a:fld>
            <a:endParaRPr lang="en-US" dirty="0"/>
          </a:p>
        </p:txBody>
      </p:sp>
    </p:spTree>
    <p:extLst>
      <p:ext uri="{BB962C8B-B14F-4D97-AF65-F5344CB8AC3E}">
        <p14:creationId xmlns:p14="http://schemas.microsoft.com/office/powerpoint/2010/main" val="321992329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cs typeface="ＭＳ Ｐゴシック" charset="0"/>
            </a:endParaRPr>
          </a:p>
        </p:txBody>
      </p:sp>
    </p:spTree>
    <p:extLst>
      <p:ext uri="{BB962C8B-B14F-4D97-AF65-F5344CB8AC3E}">
        <p14:creationId xmlns:p14="http://schemas.microsoft.com/office/powerpoint/2010/main" val="348144879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2E5E401-A11A-7E4C-939E-68FB5CFC3127}"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61</a:t>
            </a:fld>
            <a:endParaRPr kumimoji="0" 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73058" name="Rectangle 2"/>
          <p:cNvSpPr>
            <a:spLocks noGrp="1" noRot="1" noChangeAspect="1" noChangeArrowheads="1" noTextEdit="1"/>
          </p:cNvSpPr>
          <p:nvPr>
            <p:ph type="sldImg"/>
          </p:nvPr>
        </p:nvSpPr>
        <p:spPr>
          <a:ln/>
        </p:spPr>
      </p:sp>
      <p:sp>
        <p:nvSpPr>
          <p:cNvPr id="17305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ea typeface="ＭＳ Ｐゴシック" charset="0"/>
                <a:cs typeface="ＭＳ Ｐゴシック" charset="0"/>
              </a:rPr>
              <a:t>How do we apply this short letter in its context? And what does it mean for us today in terms of authority structures?</a:t>
            </a:r>
          </a:p>
          <a:p>
            <a:pPr eaLnBrk="1" hangingPunct="1"/>
            <a:r>
              <a:rPr lang="en-US" dirty="0">
                <a:ea typeface="ＭＳ Ｐゴシック" charset="0"/>
                <a:cs typeface="ＭＳ Ｐゴシック" charset="0"/>
              </a:rPr>
              <a:t>_________</a:t>
            </a:r>
          </a:p>
          <a:p>
            <a:pPr eaLnBrk="1" hangingPunct="1"/>
            <a:r>
              <a:rPr lang="en-US" dirty="0">
                <a:ea typeface="ＭＳ Ｐゴシック" charset="0"/>
                <a:cs typeface="ＭＳ Ｐゴシック" charset="0"/>
              </a:rPr>
              <a:t>NB-09-Soc-Econ 2- Jew-Gentile Prejudice-54</a:t>
            </a:r>
          </a:p>
          <a:p>
            <a:pPr eaLnBrk="1" hangingPunct="1"/>
            <a:r>
              <a:rPr lang="en-US" dirty="0">
                <a:ea typeface="ＭＳ Ｐゴシック" charset="0"/>
                <a:cs typeface="ＭＳ Ｐゴシック" charset="0"/>
              </a:rPr>
              <a:t>NS-18-Philemon-61</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Paul began his appeal to </a:t>
            </a:r>
            <a:r>
              <a:rPr lang="ar-SA" dirty="0"/>
              <a:t>فلي</a:t>
            </a:r>
            <a:r>
              <a:rPr lang="en-US" dirty="0"/>
              <a:t> on a very positive note (1-7). </a:t>
            </a:r>
          </a:p>
        </p:txBody>
      </p:sp>
    </p:spTree>
    <p:extLst>
      <p:ext uri="{BB962C8B-B14F-4D97-AF65-F5344CB8AC3E}">
        <p14:creationId xmlns:p14="http://schemas.microsoft.com/office/powerpoint/2010/main" val="250000708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200" kern="1200" dirty="0">
                <a:solidFill>
                  <a:schemeClr val="tx1"/>
                </a:solidFill>
                <a:effectLst/>
                <a:ea typeface="ＭＳ Ｐゴシック" charset="-128"/>
                <a:cs typeface="ＭＳ Ｐゴシック" charset="-128"/>
              </a:rPr>
              <a:t>Paul presents himself in a good light as imprisoned for Christ (1a).</a:t>
            </a:r>
            <a:r>
              <a:rPr lang="en-SG" dirty="0">
                <a:effectLst/>
              </a:rPr>
              <a:t> </a:t>
            </a:r>
          </a:p>
          <a:p>
            <a:r>
              <a:rPr lang="en-US" sz="1200" kern="1200" dirty="0">
                <a:solidFill>
                  <a:schemeClr val="tx1"/>
                </a:solidFill>
                <a:effectLst/>
                <a:ea typeface="ＭＳ Ｐゴシック" charset="-128"/>
                <a:cs typeface="ＭＳ Ｐゴシック" charset="-128"/>
              </a:rPr>
              <a:t>He is mentioned three times as the sender of the letter (1a, 9, 19).</a:t>
            </a:r>
            <a:r>
              <a:rPr lang="en-SG" dirty="0">
                <a:effectLst/>
              </a:rPr>
              <a: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B5240D20-2ADB-B249-9347-DAEFFA89E530}" type="slidenum">
              <a:rPr kumimoji="0" lang="en-US" sz="1200" u="none" strike="noStrike" kern="1200" cap="none" spc="0" normalizeH="0" baseline="0" noProof="0">
                <a:ln>
                  <a:noFill/>
                </a:ln>
                <a:solidFill>
                  <a:srgbClr val="000000"/>
                </a:solidFill>
                <a:effectLst/>
                <a:uLnTx/>
                <a:uFillTx/>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64</a:t>
            </a:fld>
            <a:endParaRPr kumimoji="0" lang="en-US" sz="1200" u="none" strike="noStrike" kern="1200" cap="none" spc="0" normalizeH="0" baseline="0" noProof="0" dirty="0">
              <a:ln>
                <a:noFill/>
              </a:ln>
              <a:solidFill>
                <a:srgbClr val="000000"/>
              </a:solidFill>
              <a:effectLst/>
              <a:uLnTx/>
              <a:uFillTx/>
              <a:ea typeface="ＭＳ Ｐゴシック" charset="0"/>
            </a:endParaRPr>
          </a:p>
        </p:txBody>
      </p:sp>
    </p:spTree>
    <p:extLst>
      <p:ext uri="{BB962C8B-B14F-4D97-AF65-F5344CB8AC3E}">
        <p14:creationId xmlns:p14="http://schemas.microsoft.com/office/powerpoint/2010/main" val="318421664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200" kern="1200" dirty="0">
                <a:solidFill>
                  <a:schemeClr val="tx1"/>
                </a:solidFill>
                <a:effectLst/>
                <a:ea typeface="ＭＳ Ｐゴシック" charset="-128"/>
                <a:cs typeface="ＭＳ Ｐゴシック" charset="-128"/>
              </a:rPr>
              <a:t>He wrote this personal letter from prison in Rome in AD 61.</a:t>
            </a:r>
            <a:r>
              <a:rPr lang="en-SG" dirty="0">
                <a:effectLst/>
              </a:rPr>
              <a:t> </a:t>
            </a:r>
            <a:endParaRPr lang="en-SG" sz="1200" kern="1200" dirty="0">
              <a:solidFill>
                <a:schemeClr val="tx1"/>
              </a:solidFill>
              <a:effectLst/>
              <a:ea typeface="ＭＳ Ｐゴシック" charset="-128"/>
              <a:cs typeface="ＭＳ Ｐゴシック" charset="-128"/>
            </a:endParaRPr>
          </a:p>
          <a:p>
            <a:endParaRPr lang="en-SG" sz="1200" kern="1200" dirty="0">
              <a:solidFill>
                <a:schemeClr val="tx1"/>
              </a:solidFill>
              <a:effectLst/>
              <a:ea typeface="ＭＳ Ｐゴシック" charset="-128"/>
              <a:cs typeface="ＭＳ Ｐゴシック" charset="-128"/>
            </a:endParaRPr>
          </a:p>
          <a:p>
            <a:r>
              <a:rPr lang="en-US" sz="1200" kern="1200" dirty="0">
                <a:solidFill>
                  <a:schemeClr val="tx1"/>
                </a:solidFill>
                <a:effectLst/>
                <a:ea typeface="ＭＳ Ｐゴシック" charset="-128"/>
                <a:cs typeface="ＭＳ Ｐゴシック" charset="-128"/>
              </a:rPr>
              <a:t>The names in verse 24 match those in Colossians 4 exactly, indicating that this letter was sent along with Tychicus from Rome to the city of Colossae along with the letter to the Colossian church.</a:t>
            </a:r>
            <a:r>
              <a:rPr lang="en-SG" dirty="0">
                <a:effectLst/>
              </a:rPr>
              <a: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B5240D20-2ADB-B249-9347-DAEFFA89E530}" type="slidenum">
              <a:rPr kumimoji="0" lang="en-US" sz="1200" u="none" strike="noStrike" kern="1200" cap="none" spc="0" normalizeH="0" baseline="0" noProof="0" smtClean="0">
                <a:ln>
                  <a:noFill/>
                </a:ln>
                <a:solidFill>
                  <a:srgbClr val="000000"/>
                </a:solidFill>
                <a:effectLst/>
                <a:uLnTx/>
                <a:uFillTx/>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65</a:t>
            </a:fld>
            <a:endParaRPr kumimoji="0" lang="en-US" sz="1200" u="none" strike="noStrike" kern="1200" cap="none" spc="0" normalizeH="0" baseline="0" noProof="0" dirty="0">
              <a:ln>
                <a:noFill/>
              </a:ln>
              <a:solidFill>
                <a:srgbClr val="000000"/>
              </a:solidFill>
              <a:effectLst/>
              <a:uLnTx/>
              <a:uFillTx/>
              <a:ea typeface="ＭＳ Ｐゴシック" charset="0"/>
            </a:endParaRPr>
          </a:p>
        </p:txBody>
      </p:sp>
    </p:spTree>
    <p:extLst>
      <p:ext uri="{BB962C8B-B14F-4D97-AF65-F5344CB8AC3E}">
        <p14:creationId xmlns:p14="http://schemas.microsoft.com/office/powerpoint/2010/main" val="22354111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0" dirty="0"/>
              <a:t>The word "kingdom" does not appear in the letter. But both Paul and Onesimus ended up in a Roman prison, for different reasons. There they learned about God's kingdom purposes when they discovered that they both knew Philemon in far-away Colosse!</a:t>
            </a:r>
          </a:p>
          <a:p>
            <a:endParaRPr lang="en-US" b="0"/>
          </a:p>
        </p:txBody>
      </p:sp>
      <p:sp>
        <p:nvSpPr>
          <p:cNvPr id="4" name="Slide Number Placeholder 3"/>
          <p:cNvSpPr>
            <a:spLocks noGrp="1"/>
          </p:cNvSpPr>
          <p:nvPr>
            <p:ph type="sldNum" sz="quarter" idx="5"/>
          </p:nvPr>
        </p:nvSpPr>
        <p:spPr/>
        <p:txBody>
          <a:bodyPr/>
          <a:lstStyle/>
          <a:p>
            <a:pPr>
              <a:defRPr/>
            </a:pPr>
            <a:fld id="{B5240D20-2ADB-B249-9347-DAEFFA89E530}" type="slidenum">
              <a:rPr lang="en-US" smtClean="0"/>
              <a:pPr>
                <a:defRPr/>
              </a:pPr>
              <a:t>6</a:t>
            </a:fld>
            <a:endParaRPr lang="en-US" dirty="0"/>
          </a:p>
        </p:txBody>
      </p:sp>
    </p:spTree>
    <p:extLst>
      <p:ext uri="{BB962C8B-B14F-4D97-AF65-F5344CB8AC3E}">
        <p14:creationId xmlns:p14="http://schemas.microsoft.com/office/powerpoint/2010/main" val="124397659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200" kern="1200" dirty="0">
                <a:solidFill>
                  <a:schemeClr val="tx1"/>
                </a:solidFill>
                <a:effectLst/>
                <a:ea typeface="ＭＳ Ｐゴシック" charset="-128"/>
                <a:cs typeface="ＭＳ Ｐゴシック" charset="-128"/>
              </a:rPr>
              <a:t>Paul presents </a:t>
            </a:r>
            <a:r>
              <a:rPr lang="ar-SA" sz="1200" kern="1200" dirty="0">
                <a:solidFill>
                  <a:schemeClr val="tx1"/>
                </a:solidFill>
                <a:effectLst/>
                <a:ea typeface="ＭＳ Ｐゴシック" charset="-128"/>
                <a:cs typeface="ＭＳ Ｐゴシック" charset="-128"/>
              </a:rPr>
              <a:t>فلي</a:t>
            </a:r>
            <a:r>
              <a:rPr lang="en-US" sz="1200" kern="1200" dirty="0">
                <a:solidFill>
                  <a:schemeClr val="tx1"/>
                </a:solidFill>
                <a:effectLst/>
                <a:ea typeface="ＭＳ Ｐゴシック" charset="-128"/>
                <a:cs typeface="ＭＳ Ｐゴシック" charset="-128"/>
              </a:rPr>
              <a:t> in a good light with many good virtues (1b-7).</a:t>
            </a:r>
            <a:r>
              <a:rPr lang="en-SG" dirty="0">
                <a:effectLst/>
              </a:rPr>
              <a: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B5240D20-2ADB-B249-9347-DAEFFA89E530}" type="slidenum">
              <a:rPr kumimoji="0" lang="en-US" sz="1200" u="none" strike="noStrike" kern="1200" cap="none" spc="0" normalizeH="0" baseline="0" noProof="0">
                <a:ln>
                  <a:noFill/>
                </a:ln>
                <a:solidFill>
                  <a:srgbClr val="000000"/>
                </a:solidFill>
                <a:effectLst/>
                <a:uLnTx/>
                <a:uFillTx/>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66</a:t>
            </a:fld>
            <a:endParaRPr kumimoji="0" lang="en-US" sz="1200" u="none" strike="noStrike" kern="1200" cap="none" spc="0" normalizeH="0" baseline="0" noProof="0" dirty="0">
              <a:ln>
                <a:noFill/>
              </a:ln>
              <a:solidFill>
                <a:srgbClr val="000000"/>
              </a:solidFill>
              <a:effectLst/>
              <a:uLnTx/>
              <a:uFillTx/>
              <a:ea typeface="ＭＳ Ｐゴシック" charset="0"/>
            </a:endParaRPr>
          </a:p>
        </p:txBody>
      </p:sp>
    </p:spTree>
    <p:extLst>
      <p:ext uri="{BB962C8B-B14F-4D97-AF65-F5344CB8AC3E}">
        <p14:creationId xmlns:p14="http://schemas.microsoft.com/office/powerpoint/2010/main" val="420453176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0"/>
              </a:spcAft>
            </a:pPr>
            <a:r>
              <a:rPr lang="en-US" sz="1200" dirty="0">
                <a:effectLst/>
                <a:latin typeface="Times New Roman"/>
                <a:ea typeface="Times New Roman"/>
              </a:rPr>
              <a:t>He was a Christian who had been involved in ministry with Paul (1b).</a:t>
            </a:r>
            <a:endParaRPr lang="en-SG" sz="1200" dirty="0">
              <a:effectLst/>
              <a:latin typeface="Times New Roman"/>
              <a:ea typeface="Times New Roman"/>
            </a:endParaRPr>
          </a:p>
          <a:p>
            <a:pPr>
              <a:spcAft>
                <a:spcPts val="0"/>
              </a:spcAft>
            </a:pPr>
            <a:r>
              <a:rPr lang="en-US" sz="1800" dirty="0">
                <a:effectLst/>
                <a:latin typeface="Times New Roman"/>
                <a:ea typeface="Times New Roman"/>
              </a:rPr>
              <a:t> </a:t>
            </a:r>
            <a:endParaRPr lang="en-SG" sz="1200" dirty="0">
              <a:effectLst/>
              <a:latin typeface="Times New Roman"/>
              <a:ea typeface="Times New Roman"/>
            </a:endParaRPr>
          </a:p>
          <a:p>
            <a:pPr>
              <a:spcAft>
                <a:spcPts val="0"/>
              </a:spcAft>
            </a:pPr>
            <a:r>
              <a:rPr lang="en-US" sz="1200" dirty="0">
                <a:effectLst/>
                <a:latin typeface="Times New Roman"/>
                <a:ea typeface="Times New Roman"/>
              </a:rPr>
              <a:t>He was a wealthy convert of the Apostle Paul (19b), probably during Paul's third missionary journey almost ten years earlier.</a:t>
            </a:r>
            <a:endParaRPr lang="en-SG" sz="1200" dirty="0">
              <a:effectLst/>
              <a:latin typeface="Times New Roman"/>
              <a:ea typeface="Times New Roman"/>
            </a:endParaRPr>
          </a:p>
          <a:p>
            <a:pPr>
              <a:spcAft>
                <a:spcPts val="0"/>
              </a:spcAft>
            </a:pPr>
            <a:r>
              <a:rPr lang="en-US" sz="1800" dirty="0">
                <a:effectLst/>
                <a:latin typeface="Times New Roman"/>
                <a:ea typeface="Times New Roman"/>
              </a:rPr>
              <a:t> </a:t>
            </a:r>
            <a:endParaRPr lang="en-SG" sz="1200" dirty="0">
              <a:effectLst/>
              <a:latin typeface="Times New Roman"/>
              <a:ea typeface="Times New Roman"/>
            </a:endParaRPr>
          </a:p>
          <a:p>
            <a:pPr>
              <a:spcAft>
                <a:spcPts val="0"/>
              </a:spcAft>
            </a:pPr>
            <a:r>
              <a:rPr lang="en-US" sz="1200" dirty="0">
                <a:effectLst/>
                <a:latin typeface="Times New Roman"/>
                <a:ea typeface="Times New Roman"/>
              </a:rPr>
              <a:t>The two men didn't necessarily work together in the same city since Paul was in Ephesus while </a:t>
            </a:r>
            <a:r>
              <a:rPr lang="ar-SA" sz="1200" dirty="0">
                <a:effectLst/>
                <a:latin typeface="Times New Roman"/>
                <a:ea typeface="Times New Roman"/>
              </a:rPr>
              <a:t>فلي</a:t>
            </a:r>
            <a:r>
              <a:rPr lang="en-US" sz="1200" dirty="0">
                <a:effectLst/>
                <a:latin typeface="Times New Roman"/>
                <a:ea typeface="Times New Roman"/>
              </a:rPr>
              <a:t> served in nearby Colossae.  Interestingly, Paul had never even been to Colossae.</a:t>
            </a:r>
          </a:p>
          <a:p>
            <a:pPr>
              <a:spcAft>
                <a:spcPts val="0"/>
              </a:spcAft>
            </a:pPr>
            <a:endParaRPr lang="en-US" sz="1200" dirty="0">
              <a:effectLst/>
              <a:latin typeface="Times New Roman"/>
              <a:ea typeface="Times New Roman"/>
            </a:endParaRPr>
          </a:p>
          <a:p>
            <a:pPr>
              <a:spcAft>
                <a:spcPts val="0"/>
              </a:spcAft>
            </a:pPr>
            <a:r>
              <a:rPr lang="en-US" sz="1200" kern="1200" dirty="0">
                <a:solidFill>
                  <a:schemeClr val="tx1"/>
                </a:solidFill>
                <a:effectLst/>
                <a:ea typeface="ＭＳ Ｐゴシック" charset="-128"/>
                <a:cs typeface="ＭＳ Ｐゴシック" charset="-128"/>
              </a:rPr>
              <a:t>Apphia (his wife?) is “our sister” and Archippus (his son?) is “our fellows soldier” (2a)—probably a leader in the church, possibly the pastor (Col 4:17).</a:t>
            </a:r>
            <a:r>
              <a:rPr lang="en-SG" dirty="0">
                <a:effectLst/>
              </a:rPr>
              <a:t> </a:t>
            </a:r>
            <a:endParaRPr lang="en-SG" sz="1200" dirty="0">
              <a:effectLst/>
              <a:latin typeface="Times New Roman"/>
              <a:ea typeface="Times New Roman"/>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B5240D20-2ADB-B249-9347-DAEFFA89E530}" type="slidenum">
              <a:rPr kumimoji="0" lang="en-US" sz="1200" u="none" strike="noStrike" kern="1200" cap="none" spc="0" normalizeH="0" baseline="0" noProof="0">
                <a:ln>
                  <a:noFill/>
                </a:ln>
                <a:solidFill>
                  <a:srgbClr val="000000"/>
                </a:solidFill>
                <a:effectLst/>
                <a:uLnTx/>
                <a:uFillTx/>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67</a:t>
            </a:fld>
            <a:endParaRPr kumimoji="0" lang="en-US" sz="1200" u="none" strike="noStrike" kern="1200" cap="none" spc="0" normalizeH="0" baseline="0" noProof="0" dirty="0">
              <a:ln>
                <a:noFill/>
              </a:ln>
              <a:solidFill>
                <a:srgbClr val="000000"/>
              </a:solidFill>
              <a:effectLst/>
              <a:uLnTx/>
              <a:uFillTx/>
              <a:ea typeface="ＭＳ Ｐゴシック" charset="0"/>
            </a:endParaRPr>
          </a:p>
        </p:txBody>
      </p:sp>
    </p:spTree>
    <p:extLst>
      <p:ext uri="{BB962C8B-B14F-4D97-AF65-F5344CB8AC3E}">
        <p14:creationId xmlns:p14="http://schemas.microsoft.com/office/powerpoint/2010/main" val="36501217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a:p>
            <a:r>
              <a:rPr lang="en-US" sz="1200" kern="1200" dirty="0">
                <a:solidFill>
                  <a:schemeClr val="tx1"/>
                </a:solidFill>
                <a:effectLst/>
                <a:ea typeface="ＭＳ Ｐゴシック" charset="-128"/>
                <a:cs typeface="ＭＳ Ｐゴシック" charset="-128"/>
              </a:rPr>
              <a:t>Paul wished </a:t>
            </a:r>
            <a:r>
              <a:rPr lang="ar-SA" sz="1200" kern="1200" dirty="0">
                <a:solidFill>
                  <a:schemeClr val="tx1"/>
                </a:solidFill>
                <a:effectLst/>
                <a:ea typeface="ＭＳ Ｐゴシック" charset="-128"/>
                <a:cs typeface="ＭＳ Ｐゴシック" charset="-128"/>
              </a:rPr>
              <a:t>فلي</a:t>
            </a:r>
            <a:r>
              <a:rPr lang="en-US" sz="1200" kern="1200" dirty="0">
                <a:solidFill>
                  <a:schemeClr val="tx1"/>
                </a:solidFill>
                <a:effectLst/>
                <a:ea typeface="ＭＳ Ｐゴシック" charset="-128"/>
                <a:cs typeface="ＭＳ Ｐゴシック" charset="-128"/>
              </a:rPr>
              <a:t> God’s grace and peace (3).</a:t>
            </a:r>
            <a:r>
              <a:rPr lang="en-SG" dirty="0">
                <a:effectLst/>
              </a:rPr>
              <a:t> </a:t>
            </a:r>
            <a:endParaRPr lang="en-US" dirty="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sz="1200" kern="1200" dirty="0">
              <a:solidFill>
                <a:schemeClr val="tx1"/>
              </a:solidFill>
              <a:effectLst/>
              <a:ea typeface="ＭＳ Ｐゴシック" charset="-128"/>
              <a:cs typeface="ＭＳ Ｐゴシック" charset="-128"/>
            </a:endParaRPr>
          </a:p>
          <a:p>
            <a:r>
              <a:rPr lang="en-US" sz="1200" kern="1200" dirty="0">
                <a:solidFill>
                  <a:schemeClr val="tx1"/>
                </a:solidFill>
                <a:effectLst/>
                <a:ea typeface="ＭＳ Ｐゴシック" charset="-128"/>
                <a:cs typeface="ＭＳ Ｐゴシック" charset="-128"/>
              </a:rPr>
              <a:t>Paul called </a:t>
            </a:r>
            <a:r>
              <a:rPr lang="ar-SA" sz="1200" kern="1200" dirty="0">
                <a:solidFill>
                  <a:schemeClr val="tx1"/>
                </a:solidFill>
                <a:effectLst/>
                <a:ea typeface="ＭＳ Ｐゴシック" charset="-128"/>
                <a:cs typeface="ＭＳ Ｐゴシック" charset="-128"/>
              </a:rPr>
              <a:t>فلي</a:t>
            </a:r>
            <a:r>
              <a:rPr lang="en-US" sz="1200" kern="1200" dirty="0">
                <a:solidFill>
                  <a:schemeClr val="tx1"/>
                </a:solidFill>
                <a:effectLst/>
                <a:ea typeface="ＭＳ Ｐゴシック" charset="-128"/>
                <a:cs typeface="ＭＳ Ｐゴシック" charset="-128"/>
              </a:rPr>
              <a:t> a man of love and faith (5).</a:t>
            </a:r>
            <a:r>
              <a:rPr lang="en-SG" dirty="0">
                <a:effectLst/>
              </a:rPr>
              <a:t> </a:t>
            </a:r>
            <a:endParaRPr lang="en-US" dirty="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ar-SA" sz="1200" kern="1200" dirty="0">
                <a:solidFill>
                  <a:schemeClr val="tx1"/>
                </a:solidFill>
                <a:effectLst/>
                <a:ea typeface="ＭＳ Ｐゴシック" charset="-128"/>
                <a:cs typeface="ＭＳ Ｐゴシック" charset="-128"/>
              </a:rPr>
              <a:t>فلي</a:t>
            </a:r>
            <a:r>
              <a:rPr lang="en-US" sz="1200" kern="1200" dirty="0">
                <a:solidFill>
                  <a:schemeClr val="tx1"/>
                </a:solidFill>
                <a:effectLst/>
                <a:ea typeface="ＭＳ Ｐゴシック" charset="-128"/>
                <a:cs typeface="ＭＳ Ｐゴシック" charset="-128"/>
              </a:rPr>
              <a:t> greatly encouraged people's faith in Christ (7).</a:t>
            </a:r>
            <a:r>
              <a:rPr lang="en-SG" dirty="0">
                <a:effectLst/>
              </a:rPr>
              <a:t> </a:t>
            </a:r>
            <a:endParaRPr lang="en-US" dirty="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200" kern="1200" dirty="0">
                <a:solidFill>
                  <a:schemeClr val="tx1"/>
                </a:solidFill>
                <a:effectLst/>
                <a:ea typeface="ＭＳ Ｐゴシック" charset="-128"/>
                <a:cs typeface="ＭＳ Ｐゴシック" charset="-128"/>
              </a:rPr>
              <a:t>Verses 1-7 have introduced us to two very important people—Paul and </a:t>
            </a:r>
            <a:r>
              <a:rPr lang="ar-SA" sz="1200" kern="1200" dirty="0">
                <a:solidFill>
                  <a:schemeClr val="tx1"/>
                </a:solidFill>
                <a:effectLst/>
                <a:ea typeface="ＭＳ Ｐゴシック" charset="-128"/>
                <a:cs typeface="ＭＳ Ｐゴシック" charset="-128"/>
              </a:rPr>
              <a:t>فلي</a:t>
            </a:r>
            <a:r>
              <a:rPr lang="en-US" sz="1200" kern="1200" dirty="0">
                <a:solidFill>
                  <a:schemeClr val="tx1"/>
                </a:solidFill>
                <a:effectLst/>
                <a:ea typeface="ＭＳ Ｐゴシック" charset="-128"/>
                <a:cs typeface="ＭＳ Ｐゴシック" charset="-128"/>
              </a:rPr>
              <a:t>.  Now in verses 8-21 we'll see the third important character in the story, the runaway slave, Onesimus. At this point the story really gets interesting because…</a:t>
            </a:r>
            <a:r>
              <a:rPr lang="en-SG" dirty="0">
                <a:effectLst/>
              </a:rPr>
              <a: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B5240D20-2ADB-B249-9347-DAEFFA89E530}" type="slidenum">
              <a:rPr kumimoji="0" lang="en-US" sz="1200" u="none" strike="noStrike" kern="1200" cap="none" spc="0" normalizeH="0" baseline="0" noProof="0">
                <a:ln>
                  <a:noFill/>
                </a:ln>
                <a:solidFill>
                  <a:srgbClr val="000000"/>
                </a:solidFill>
                <a:effectLst/>
                <a:uLnTx/>
                <a:uFillTx/>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71</a:t>
            </a:fld>
            <a:endParaRPr kumimoji="0" lang="en-US" sz="1200" u="none" strike="noStrike" kern="1200" cap="none" spc="0" normalizeH="0" baseline="0" noProof="0" dirty="0">
              <a:ln>
                <a:noFill/>
              </a:ln>
              <a:solidFill>
                <a:srgbClr val="000000"/>
              </a:solidFill>
              <a:effectLst/>
              <a:uLnTx/>
              <a:uFillTx/>
              <a:ea typeface="ＭＳ Ｐゴシック" charset="0"/>
            </a:endParaRPr>
          </a:p>
        </p:txBody>
      </p:sp>
    </p:spTree>
    <p:extLst>
      <p:ext uri="{BB962C8B-B14F-4D97-AF65-F5344CB8AC3E}">
        <p14:creationId xmlns:p14="http://schemas.microsoft.com/office/powerpoint/2010/main" val="256222116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Paul began his appeal to </a:t>
            </a:r>
            <a:r>
              <a:rPr lang="ar-SA" dirty="0"/>
              <a:t>فلي</a:t>
            </a:r>
            <a:r>
              <a:rPr lang="en-US" dirty="0"/>
              <a:t> on a very positive note (1-7). </a:t>
            </a:r>
          </a:p>
        </p:txBody>
      </p:sp>
    </p:spTree>
    <p:extLst>
      <p:ext uri="{BB962C8B-B14F-4D97-AF65-F5344CB8AC3E}">
        <p14:creationId xmlns:p14="http://schemas.microsoft.com/office/powerpoint/2010/main" val="308669994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cs typeface="ＭＳ Ｐゴシック" charset="0"/>
            </a:endParaRPr>
          </a:p>
        </p:txBody>
      </p:sp>
    </p:spTree>
    <p:extLst>
      <p:ext uri="{BB962C8B-B14F-4D97-AF65-F5344CB8AC3E}">
        <p14:creationId xmlns:p14="http://schemas.microsoft.com/office/powerpoint/2010/main" val="151851531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dirty="0"/>
              <a:t>Paul handles</a:t>
            </a:r>
            <a:r>
              <a:rPr lang="en-US" baseline="0" dirty="0"/>
              <a:t> this situation very delicately, not ever even using the word “forgive,” or commanding it, but he does address the need for reconcilation fairly directly.</a:t>
            </a:r>
            <a:endParaRPr lang="en-US" dirty="0"/>
          </a:p>
        </p:txBody>
      </p:sp>
    </p:spTree>
    <p:extLst>
      <p:ext uri="{BB962C8B-B14F-4D97-AF65-F5344CB8AC3E}">
        <p14:creationId xmlns:p14="http://schemas.microsoft.com/office/powerpoint/2010/main" val="25155374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0" dirty="0"/>
              <a:t>Apphia was Philemon's wife since the church met in the home of both Philemon and Apphia (verse 2).</a:t>
            </a:r>
          </a:p>
          <a:p>
            <a:endParaRPr lang="en-US" b="0"/>
          </a:p>
        </p:txBody>
      </p:sp>
      <p:sp>
        <p:nvSpPr>
          <p:cNvPr id="4" name="Slide Number Placeholder 3"/>
          <p:cNvSpPr>
            <a:spLocks noGrp="1"/>
          </p:cNvSpPr>
          <p:nvPr>
            <p:ph type="sldNum" sz="quarter" idx="5"/>
          </p:nvPr>
        </p:nvSpPr>
        <p:spPr/>
        <p:txBody>
          <a:bodyPr/>
          <a:lstStyle/>
          <a:p>
            <a:pPr>
              <a:defRPr/>
            </a:pPr>
            <a:fld id="{B5240D20-2ADB-B249-9347-DAEFFA89E530}" type="slidenum">
              <a:rPr lang="en-US" smtClean="0"/>
              <a:pPr>
                <a:defRPr/>
              </a:pPr>
              <a:t>7</a:t>
            </a:fld>
            <a:endParaRPr lang="en-US" dirty="0"/>
          </a:p>
        </p:txBody>
      </p:sp>
    </p:spTree>
    <p:extLst>
      <p:ext uri="{BB962C8B-B14F-4D97-AF65-F5344CB8AC3E}">
        <p14:creationId xmlns:p14="http://schemas.microsoft.com/office/powerpoint/2010/main" val="221106726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a:p>
            <a:r>
              <a:rPr lang="en-US" dirty="0"/>
              <a:t>O</a:t>
            </a:r>
            <a:r>
              <a:rPr lang="en-US" sz="1200" kern="1200" dirty="0">
                <a:solidFill>
                  <a:schemeClr val="tx1"/>
                </a:solidFill>
                <a:effectLst/>
                <a:ea typeface="ＭＳ Ｐゴシック" charset="-128"/>
                <a:cs typeface="ＭＳ Ｐゴシック" charset="-128"/>
              </a:rPr>
              <a:t>nesimus was </a:t>
            </a:r>
            <a:r>
              <a:rPr lang="ar-SA" sz="1200" kern="1200" dirty="0">
                <a:solidFill>
                  <a:schemeClr val="tx1"/>
                </a:solidFill>
                <a:effectLst/>
                <a:ea typeface="ＭＳ Ｐゴシック" charset="-128"/>
                <a:cs typeface="ＭＳ Ｐゴシック" charset="-128"/>
              </a:rPr>
              <a:t>فلي</a:t>
            </a:r>
            <a:r>
              <a:rPr lang="en-US" sz="1200" kern="1200" dirty="0">
                <a:solidFill>
                  <a:schemeClr val="tx1"/>
                </a:solidFill>
                <a:effectLst/>
                <a:ea typeface="ＭＳ Ｐゴシック" charset="-128"/>
                <a:cs typeface="ＭＳ Ｐゴシック" charset="-128"/>
              </a:rPr>
              <a:t>'s slave that ran away from his master in Colossae to Rome.</a:t>
            </a:r>
            <a:r>
              <a:rPr lang="en-SG" dirty="0">
                <a:effectLst/>
              </a:rPr>
              <a:t> </a:t>
            </a:r>
            <a:endParaRPr lang="en-US" dirty="0"/>
          </a:p>
          <a:p>
            <a:endParaRPr lang="en-US" dirty="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ea typeface="ＭＳ Ｐゴシック" charset="-128"/>
              <a:cs typeface="ＭＳ Ｐゴシック" charset="-128"/>
            </a:endParaRPr>
          </a:p>
          <a:p>
            <a:r>
              <a:rPr lang="en-US" sz="1200" kern="1200" dirty="0">
                <a:solidFill>
                  <a:schemeClr val="tx1"/>
                </a:solidFill>
                <a:effectLst/>
                <a:ea typeface="ＭＳ Ｐゴシック" charset="-128"/>
                <a:cs typeface="ＭＳ Ｐゴシック" charset="-128"/>
              </a:rPr>
              <a:t>He had wronged his master </a:t>
            </a:r>
            <a:r>
              <a:rPr lang="ar-SA" sz="1200" kern="1200" dirty="0">
                <a:solidFill>
                  <a:schemeClr val="tx1"/>
                </a:solidFill>
                <a:effectLst/>
                <a:ea typeface="ＭＳ Ｐゴシック" charset="-128"/>
                <a:cs typeface="ＭＳ Ｐゴシック" charset="-128"/>
              </a:rPr>
              <a:t>فلي</a:t>
            </a:r>
            <a:r>
              <a:rPr lang="en-US" sz="1200" kern="1200" dirty="0">
                <a:solidFill>
                  <a:schemeClr val="tx1"/>
                </a:solidFill>
                <a:effectLst/>
                <a:ea typeface="ＭＳ Ｐゴシック" charset="-128"/>
                <a:cs typeface="ＭＳ Ｐゴシック" charset="-128"/>
              </a:rPr>
              <a:t>, possibly robbed him (18).</a:t>
            </a:r>
            <a:r>
              <a:rPr lang="en-SG" dirty="0">
                <a:effectLst/>
              </a:rPr>
              <a:t> </a:t>
            </a:r>
          </a:p>
          <a:p>
            <a:r>
              <a:rPr lang="en-US" sz="1200" kern="1200" dirty="0">
                <a:solidFill>
                  <a:schemeClr val="tx1"/>
                </a:solidFill>
                <a:effectLst/>
                <a:ea typeface="ＭＳ Ｐゴシック" charset="-128"/>
                <a:cs typeface="ＭＳ Ｐゴシック" charset="-128"/>
              </a:rPr>
              <a:t>He then ran away to avoid punishment (15).</a:t>
            </a:r>
            <a:r>
              <a:rPr lang="en-SG" dirty="0">
                <a:effectLst/>
              </a:rPr>
              <a: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B5240D20-2ADB-B249-9347-DAEFFA89E530}" type="slidenum">
              <a:rPr kumimoji="0" lang="en-US" sz="1200" u="none" strike="noStrike" kern="1200" cap="none" spc="0" normalizeH="0" baseline="0" noProof="0">
                <a:ln>
                  <a:noFill/>
                </a:ln>
                <a:solidFill>
                  <a:srgbClr val="000000"/>
                </a:solidFill>
                <a:effectLst/>
                <a:uLnTx/>
                <a:uFillTx/>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78</a:t>
            </a:fld>
            <a:endParaRPr kumimoji="0" lang="en-US" sz="1200" u="none" strike="noStrike" kern="1200" cap="none" spc="0" normalizeH="0" baseline="0" noProof="0" dirty="0">
              <a:ln>
                <a:noFill/>
              </a:ln>
              <a:solidFill>
                <a:srgbClr val="000000"/>
              </a:solidFill>
              <a:effectLst/>
              <a:uLnTx/>
              <a:uFillTx/>
              <a:ea typeface="ＭＳ Ｐゴシック" charset="0"/>
            </a:endParaRPr>
          </a:p>
        </p:txBody>
      </p:sp>
    </p:spTree>
    <p:extLst>
      <p:ext uri="{BB962C8B-B14F-4D97-AF65-F5344CB8AC3E}">
        <p14:creationId xmlns:p14="http://schemas.microsoft.com/office/powerpoint/2010/main" val="267545751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200" kern="1200" dirty="0">
                <a:solidFill>
                  <a:schemeClr val="tx1"/>
                </a:solidFill>
                <a:effectLst/>
                <a:ea typeface="ＭＳ Ｐゴシック" charset="-128"/>
                <a:cs typeface="ＭＳ Ｐゴシック" charset="-128"/>
              </a:rPr>
              <a:t>Slaves were considered property in the Roman world and had no rights.</a:t>
            </a:r>
            <a:r>
              <a:rPr lang="en-SG" dirty="0">
                <a:effectLst/>
              </a:rPr>
              <a: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B5240D20-2ADB-B249-9347-DAEFFA89E530}" type="slidenum">
              <a:rPr kumimoji="0" lang="en-US" sz="1200" u="none" strike="noStrike" kern="1200" cap="none" spc="0" normalizeH="0" baseline="0" noProof="0">
                <a:ln>
                  <a:noFill/>
                </a:ln>
                <a:solidFill>
                  <a:srgbClr val="000000"/>
                </a:solidFill>
                <a:effectLst/>
                <a:uLnTx/>
                <a:uFillTx/>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79</a:t>
            </a:fld>
            <a:endParaRPr kumimoji="0" lang="en-US" sz="1200" u="none" strike="noStrike" kern="1200" cap="none" spc="0" normalizeH="0" baseline="0" noProof="0" dirty="0">
              <a:ln>
                <a:noFill/>
              </a:ln>
              <a:solidFill>
                <a:srgbClr val="000000"/>
              </a:solidFill>
              <a:effectLst/>
              <a:uLnTx/>
              <a:uFillTx/>
              <a:ea typeface="ＭＳ Ｐゴシック" charset="0"/>
            </a:endParaRPr>
          </a:p>
        </p:txBody>
      </p:sp>
    </p:spTree>
    <p:extLst>
      <p:ext uri="{BB962C8B-B14F-4D97-AF65-F5344CB8AC3E}">
        <p14:creationId xmlns:p14="http://schemas.microsoft.com/office/powerpoint/2010/main" val="48533478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B333441-C4C7-5E47-87EE-08F1614C25A8}" type="slidenum">
              <a:rPr kumimoji="0" lang="en-US" sz="12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80</a:t>
            </a:fld>
            <a:endParaRPr kumimoji="0" lang="en-US" sz="1200" b="0" i="0" u="none" strike="noStrike" kern="1200" cap="none" spc="0" normalizeH="0" baseline="0" noProof="0">
              <a:ln>
                <a:noFill/>
              </a:ln>
              <a:solidFill>
                <a:srgbClr val="000000"/>
              </a:solidFill>
              <a:effectLst/>
              <a:uLnTx/>
              <a:uFillTx/>
              <a:latin typeface="Garamond" charset="0"/>
              <a:ea typeface="ＭＳ Ｐゴシック" charset="0"/>
            </a:endParaRPr>
          </a:p>
        </p:txBody>
      </p:sp>
      <p:sp>
        <p:nvSpPr>
          <p:cNvPr id="160770" name="Rectangle 2"/>
          <p:cNvSpPr>
            <a:spLocks noGrp="1" noRot="1" noChangeAspect="1" noChangeArrowheads="1" noTextEdit="1"/>
          </p:cNvSpPr>
          <p:nvPr>
            <p:ph type="sldImg"/>
          </p:nvPr>
        </p:nvSpPr>
        <p:spPr>
          <a:ln/>
        </p:spPr>
      </p:sp>
      <p:sp>
        <p:nvSpPr>
          <p:cNvPr id="1607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A5A4436-7912-2643-A438-E19FC7C5B396}" type="slidenum">
              <a:rPr kumimoji="0" lang="en-US" sz="12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82</a:t>
            </a:fld>
            <a:endParaRPr kumimoji="0" lang="en-US" sz="1200" b="0" i="0" u="none" strike="noStrike" kern="1200" cap="none" spc="0" normalizeH="0" baseline="0" noProof="0">
              <a:ln>
                <a:noFill/>
              </a:ln>
              <a:solidFill>
                <a:srgbClr val="000000"/>
              </a:solidFill>
              <a:effectLst/>
              <a:uLnTx/>
              <a:uFillTx/>
              <a:latin typeface="Garamond" charset="0"/>
              <a:ea typeface="ＭＳ Ｐゴシック" charset="0"/>
            </a:endParaRPr>
          </a:p>
        </p:txBody>
      </p:sp>
      <p:sp>
        <p:nvSpPr>
          <p:cNvPr id="156674" name="Rectangle 2"/>
          <p:cNvSpPr>
            <a:spLocks noGrp="1" noRot="1" noChangeAspect="1" noChangeArrowheads="1" noTextEdit="1"/>
          </p:cNvSpPr>
          <p:nvPr>
            <p:ph type="sldImg"/>
          </p:nvPr>
        </p:nvSpPr>
        <p:spPr>
          <a:ln/>
        </p:spPr>
      </p:sp>
      <p:sp>
        <p:nvSpPr>
          <p:cNvPr id="15667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dirty="0">
                <a:ea typeface="ＭＳ Ｐゴシック" charset="0"/>
                <a:cs typeface="ＭＳ Ｐゴシック" charset="0"/>
              </a:rPr>
              <a:t>The Empire had 55 million people:</a:t>
            </a:r>
          </a:p>
          <a:p>
            <a:pPr eaLnBrk="1" hangingPunct="1"/>
            <a:r>
              <a:rPr lang="en-US" dirty="0">
                <a:ea typeface="ＭＳ Ｐゴシック" charset="0"/>
                <a:cs typeface="ＭＳ Ｐゴシック" charset="0"/>
              </a:rPr>
              <a:t>4 million were citizens (=7%)</a:t>
            </a:r>
          </a:p>
          <a:p>
            <a:pPr eaLnBrk="1" hangingPunct="1"/>
            <a:r>
              <a:rPr lang="en-US" dirty="0">
                <a:ea typeface="ＭＳ Ｐゴシック" charset="0"/>
                <a:cs typeface="ＭＳ Ｐゴシック" charset="0"/>
              </a:rPr>
              <a:t>55 million were non-citizens (=93%)</a:t>
            </a:r>
          </a:p>
          <a:p>
            <a:pPr eaLnBrk="1" hangingPunct="1"/>
            <a:r>
              <a:rPr lang="en-US" dirty="0">
                <a:ea typeface="ＭＳ Ｐゴシック" charset="0"/>
                <a:cs typeface="ＭＳ Ｐゴシック" charset="0"/>
              </a:rPr>
              <a:t>27.5 million were slaves (=50%)</a:t>
            </a:r>
          </a:p>
          <a:p>
            <a:pPr eaLnBrk="1" hangingPunct="1"/>
            <a:r>
              <a:rPr lang="en-US" dirty="0">
                <a:ea typeface="ＭＳ Ｐゴシック" charset="0"/>
                <a:cs typeface="ＭＳ Ｐゴシック" charset="0"/>
              </a:rPr>
              <a:t>———————</a:t>
            </a:r>
          </a:p>
          <a:p>
            <a:pPr eaLnBrk="1" hangingPunct="1"/>
            <a:r>
              <a:rPr lang="en-US" dirty="0">
                <a:ea typeface="ＭＳ Ｐゴシック" charset="0"/>
                <a:cs typeface="ＭＳ Ｐゴシック" charset="0"/>
              </a:rPr>
              <a:t>BE-57-Philemon-47</a:t>
            </a:r>
          </a:p>
          <a:p>
            <a:pPr eaLnBrk="1" hangingPunct="1"/>
            <a:r>
              <a:rPr lang="en-US" dirty="0">
                <a:ea typeface="ＭＳ Ｐゴシック" charset="0"/>
                <a:cs typeface="ＭＳ Ｐゴシック" charset="0"/>
              </a:rPr>
              <a:t>OS-18-Philemon-81</a:t>
            </a:r>
          </a:p>
        </p:txBody>
      </p:sp>
    </p:spTree>
    <p:extLst>
      <p:ext uri="{BB962C8B-B14F-4D97-AF65-F5344CB8AC3E}">
        <p14:creationId xmlns:p14="http://schemas.microsoft.com/office/powerpoint/2010/main" val="168471308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ea typeface="ＭＳ Ｐゴシック" charset="-128"/>
                <a:cs typeface="ＭＳ Ｐゴシック" charset="-128"/>
              </a:rPr>
              <a:t>At Rome Paul met Onesimus by God's design and led him to faith in Christ.</a:t>
            </a:r>
            <a:endParaRPr lang="en-SG" sz="1200" kern="1200" dirty="0">
              <a:solidFill>
                <a:schemeClr val="tx1"/>
              </a:solidFill>
              <a:effectLst/>
              <a:ea typeface="ＭＳ Ｐゴシック" charset="-128"/>
              <a:cs typeface="ＭＳ Ｐゴシック" charset="-128"/>
            </a:endParaRPr>
          </a:p>
          <a:p>
            <a:r>
              <a:rPr lang="en-US" sz="1200" kern="1200" dirty="0">
                <a:solidFill>
                  <a:schemeClr val="tx1"/>
                </a:solidFill>
                <a:effectLst/>
                <a:ea typeface="ＭＳ Ｐゴシック" charset="-128"/>
                <a:cs typeface="ＭＳ Ｐゴシック" charset="-128"/>
              </a:rPr>
              <a:t>This is why Paul referred to him as his "my child whom I have begotten in my imprisonment" (10).</a:t>
            </a:r>
            <a:r>
              <a:rPr lang="en-SG" dirty="0">
                <a:effectLst/>
              </a:rPr>
              <a: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B5240D20-2ADB-B249-9347-DAEFFA89E530}" type="slidenum">
              <a:rPr kumimoji="0" lang="en-US" sz="1200" u="none" strike="noStrike" kern="1200" cap="none" spc="0" normalizeH="0" baseline="0" noProof="0">
                <a:ln>
                  <a:noFill/>
                </a:ln>
                <a:solidFill>
                  <a:srgbClr val="000000"/>
                </a:solidFill>
                <a:effectLst/>
                <a:uLnTx/>
                <a:uFillTx/>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83</a:t>
            </a:fld>
            <a:endParaRPr kumimoji="0" lang="en-US" sz="1200" u="none" strike="noStrike" kern="1200" cap="none" spc="0" normalizeH="0" baseline="0" noProof="0" dirty="0">
              <a:ln>
                <a:noFill/>
              </a:ln>
              <a:solidFill>
                <a:srgbClr val="000000"/>
              </a:solidFill>
              <a:effectLst/>
              <a:uLnTx/>
              <a:uFillTx/>
              <a:ea typeface="ＭＳ Ｐゴシック" charset="0"/>
            </a:endParaRPr>
          </a:p>
        </p:txBody>
      </p:sp>
    </p:spTree>
    <p:extLst>
      <p:ext uri="{BB962C8B-B14F-4D97-AF65-F5344CB8AC3E}">
        <p14:creationId xmlns:p14="http://schemas.microsoft.com/office/powerpoint/2010/main" val="181745843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200" kern="1200" dirty="0">
                <a:solidFill>
                  <a:schemeClr val="tx1"/>
                </a:solidFill>
                <a:effectLst/>
                <a:ea typeface="ＭＳ Ｐゴシック" charset="-128"/>
                <a:cs typeface="ＭＳ Ｐゴシック" charset="-128"/>
              </a:rPr>
              <a:t>Notice that Onesimus' name is mentioned here in verse 10 for the first time when Paul is almost halfway through the letter!  He's using a little tact here by having prepared </a:t>
            </a:r>
            <a:r>
              <a:rPr lang="ar-SA" sz="1200" kern="1200" dirty="0">
                <a:solidFill>
                  <a:schemeClr val="tx1"/>
                </a:solidFill>
                <a:effectLst/>
                <a:ea typeface="ＭＳ Ｐゴシック" charset="-128"/>
                <a:cs typeface="ＭＳ Ｐゴシック" charset="-128"/>
              </a:rPr>
              <a:t>فلي</a:t>
            </a:r>
            <a:r>
              <a:rPr lang="en-US" sz="1200" kern="1200" dirty="0">
                <a:solidFill>
                  <a:schemeClr val="tx1"/>
                </a:solidFill>
                <a:effectLst/>
                <a:ea typeface="ＭＳ Ｐゴシック" charset="-128"/>
                <a:cs typeface="ＭＳ Ｐゴシック" charset="-128"/>
              </a:rPr>
              <a:t> in the preceding comments before he mentions the name of his unfaithful servant.  In the Greek "Onesimus" is the last word in the sentence.</a:t>
            </a:r>
            <a:r>
              <a:rPr lang="en-SG" dirty="0">
                <a:effectLst/>
              </a:rPr>
              <a: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B5240D20-2ADB-B249-9347-DAEFFA89E530}" type="slidenum">
              <a:rPr kumimoji="0" lang="en-US" sz="1200" u="none" strike="noStrike" kern="1200" cap="none" spc="0" normalizeH="0" baseline="0" noProof="0">
                <a:ln>
                  <a:noFill/>
                </a:ln>
                <a:solidFill>
                  <a:srgbClr val="000000"/>
                </a:solidFill>
                <a:effectLst/>
                <a:uLnTx/>
                <a:uFillTx/>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84</a:t>
            </a:fld>
            <a:endParaRPr kumimoji="0" lang="en-US" sz="1200" u="none" strike="noStrike" kern="1200" cap="none" spc="0" normalizeH="0" baseline="0" noProof="0" dirty="0">
              <a:ln>
                <a:noFill/>
              </a:ln>
              <a:solidFill>
                <a:srgbClr val="000000"/>
              </a:solidFill>
              <a:effectLst/>
              <a:uLnTx/>
              <a:uFillTx/>
              <a:ea typeface="ＭＳ Ｐゴシック" charset="0"/>
            </a:endParaRPr>
          </a:p>
        </p:txBody>
      </p:sp>
    </p:spTree>
    <p:extLst>
      <p:ext uri="{BB962C8B-B14F-4D97-AF65-F5344CB8AC3E}">
        <p14:creationId xmlns:p14="http://schemas.microsoft.com/office/powerpoint/2010/main" val="220633986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0754AA-4187-862D-2EBF-0A41E831E219}"/>
            </a:ext>
          </a:extLst>
        </p:cNvPr>
        <p:cNvGrpSpPr/>
        <p:nvPr/>
      </p:nvGrpSpPr>
      <p:grpSpPr>
        <a:xfrm>
          <a:off x="0" y="0"/>
          <a:ext cx="0" cy="0"/>
          <a:chOff x="0" y="0"/>
          <a:chExt cx="0" cy="0"/>
        </a:xfrm>
      </p:grpSpPr>
      <p:sp>
        <p:nvSpPr>
          <p:cNvPr id="95233" name="Rectangle 7">
            <a:extLst>
              <a:ext uri="{FF2B5EF4-FFF2-40B4-BE49-F238E27FC236}">
                <a16:creationId xmlns:a16="http://schemas.microsoft.com/office/drawing/2014/main" id="{11A8E95E-0D4C-632B-B0C7-C63C0EA7DE29}"/>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a:extLst>
              <a:ext uri="{FF2B5EF4-FFF2-40B4-BE49-F238E27FC236}">
                <a16:creationId xmlns:a16="http://schemas.microsoft.com/office/drawing/2014/main" id="{35FDB48C-E038-BCA6-F31F-5C723C43C45F}"/>
              </a:ext>
            </a:extLst>
          </p:cNvPr>
          <p:cNvSpPr>
            <a:spLocks noGrp="1" noRot="1" noChangeAspect="1" noChangeArrowheads="1"/>
          </p:cNvSpPr>
          <p:nvPr>
            <p:ph type="sldImg"/>
          </p:nvPr>
        </p:nvSpPr>
        <p:spPr>
          <a:solidFill>
            <a:srgbClr val="FFFFFF"/>
          </a:solidFill>
          <a:ln/>
        </p:spPr>
      </p:sp>
      <p:sp>
        <p:nvSpPr>
          <p:cNvPr id="95235" name="Rectangle 1027">
            <a:extLst>
              <a:ext uri="{FF2B5EF4-FFF2-40B4-BE49-F238E27FC236}">
                <a16:creationId xmlns:a16="http://schemas.microsoft.com/office/drawing/2014/main" id="{9075A0C0-4EBF-2E63-361D-CE4CAF5A4872}"/>
              </a:ext>
            </a:extLst>
          </p:cNvPr>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p:txBody>
      </p:sp>
    </p:spTree>
    <p:extLst>
      <p:ext uri="{BB962C8B-B14F-4D97-AF65-F5344CB8AC3E}">
        <p14:creationId xmlns:p14="http://schemas.microsoft.com/office/powerpoint/2010/main" val="220450799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DB6CE3-02C2-A022-D1C1-541BA8CA7DD5}"/>
            </a:ext>
          </a:extLst>
        </p:cNvPr>
        <p:cNvGrpSpPr/>
        <p:nvPr/>
      </p:nvGrpSpPr>
      <p:grpSpPr>
        <a:xfrm>
          <a:off x="0" y="0"/>
          <a:ext cx="0" cy="0"/>
          <a:chOff x="0" y="0"/>
          <a:chExt cx="0" cy="0"/>
        </a:xfrm>
      </p:grpSpPr>
      <p:sp>
        <p:nvSpPr>
          <p:cNvPr id="95233" name="Rectangle 7">
            <a:extLst>
              <a:ext uri="{FF2B5EF4-FFF2-40B4-BE49-F238E27FC236}">
                <a16:creationId xmlns:a16="http://schemas.microsoft.com/office/drawing/2014/main" id="{A41A1CB8-1841-E887-498A-1572FAF5955C}"/>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a:extLst>
              <a:ext uri="{FF2B5EF4-FFF2-40B4-BE49-F238E27FC236}">
                <a16:creationId xmlns:a16="http://schemas.microsoft.com/office/drawing/2014/main" id="{7F4B9FD7-B3B3-5532-3077-75E9FA044E5C}"/>
              </a:ext>
            </a:extLst>
          </p:cNvPr>
          <p:cNvSpPr>
            <a:spLocks noGrp="1" noRot="1" noChangeAspect="1" noChangeArrowheads="1"/>
          </p:cNvSpPr>
          <p:nvPr>
            <p:ph type="sldImg"/>
          </p:nvPr>
        </p:nvSpPr>
        <p:spPr>
          <a:solidFill>
            <a:srgbClr val="FFFFFF"/>
          </a:solidFill>
          <a:ln/>
        </p:spPr>
      </p:sp>
      <p:sp>
        <p:nvSpPr>
          <p:cNvPr id="95235" name="Rectangle 1027">
            <a:extLst>
              <a:ext uri="{FF2B5EF4-FFF2-40B4-BE49-F238E27FC236}">
                <a16:creationId xmlns:a16="http://schemas.microsoft.com/office/drawing/2014/main" id="{FE010D54-1102-5528-47FD-48C370A327E2}"/>
              </a:ext>
            </a:extLst>
          </p:cNvPr>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p:txBody>
      </p:sp>
    </p:spTree>
    <p:extLst>
      <p:ext uri="{BB962C8B-B14F-4D97-AF65-F5344CB8AC3E}">
        <p14:creationId xmlns:p14="http://schemas.microsoft.com/office/powerpoint/2010/main" val="37535782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This is also called the doctrine of imputation, where our sins are applied to Jesus. Paul speaks of imputation in Romans 5:12-13…</a:t>
            </a:r>
          </a:p>
          <a:p>
            <a:endParaRPr lang="en-US" b="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kern="1200">
                <a:solidFill>
                  <a:schemeClr val="tx1"/>
                </a:solidFill>
                <a:effectLst/>
                <a:latin typeface="Arial" charset="0"/>
                <a:ea typeface="ＭＳ Ｐゴシック" charset="-128"/>
                <a:cs typeface="ＭＳ Ｐゴシック" charset="-128"/>
              </a:rPr>
              <a:t>Rom. 5:12 NASB   Therefore, just as through one man sin entered into the world, and death through sin, and so death spread to all men, because all sinned — </a:t>
            </a:r>
            <a:r>
              <a:rPr lang="en-US" sz="1200" b="0" kern="1200" baseline="30000">
                <a:solidFill>
                  <a:schemeClr val="tx1"/>
                </a:solidFill>
                <a:effectLst/>
                <a:latin typeface="Arial" charset="0"/>
                <a:ea typeface="ＭＳ Ｐゴシック" charset="-128"/>
                <a:cs typeface="ＭＳ Ｐゴシック" charset="-128"/>
              </a:rPr>
              <a:t>13</a:t>
            </a:r>
            <a:r>
              <a:rPr lang="en-US" sz="1200" b="0" kern="1200">
                <a:solidFill>
                  <a:schemeClr val="tx1"/>
                </a:solidFill>
                <a:effectLst/>
                <a:latin typeface="Arial" charset="0"/>
                <a:ea typeface="ＭＳ Ｐゴシック" charset="-128"/>
                <a:cs typeface="ＭＳ Ｐゴシック" charset="-128"/>
              </a:rPr>
              <a:t> for until the Law sin was in the world, but sin is not </a:t>
            </a:r>
            <a:r>
              <a:rPr lang="en-US" sz="1200" b="0" i="1" kern="1200">
                <a:solidFill>
                  <a:schemeClr val="tx1"/>
                </a:solidFill>
                <a:effectLst/>
                <a:latin typeface="Arial" charset="0"/>
                <a:ea typeface="ＭＳ Ｐゴシック" charset="-128"/>
                <a:cs typeface="ＭＳ Ｐゴシック" charset="-128"/>
              </a:rPr>
              <a:t>imputed</a:t>
            </a:r>
            <a:r>
              <a:rPr lang="en-US" sz="1200" b="0" kern="1200">
                <a:solidFill>
                  <a:schemeClr val="tx1"/>
                </a:solidFill>
                <a:effectLst/>
                <a:latin typeface="Arial" charset="0"/>
                <a:ea typeface="ＭＳ Ｐゴシック" charset="-128"/>
                <a:cs typeface="ＭＳ Ｐゴシック" charset="-128"/>
              </a:rPr>
              <a:t> when there is no law.</a:t>
            </a:r>
            <a:endParaRPr lang="en-US" b="0" dirty="0"/>
          </a:p>
          <a:p>
            <a:endParaRPr lang="en-US" b="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kern="1200">
                <a:solidFill>
                  <a:schemeClr val="tx1"/>
                </a:solidFill>
                <a:effectLst/>
                <a:latin typeface="Arial" charset="0"/>
                <a:ea typeface="ＭＳ Ｐゴシック" charset="-128"/>
                <a:cs typeface="ＭＳ Ｐゴシック" charset="-128"/>
              </a:rPr>
              <a:t>Rom. 5:12 NLT    When Adam sinned, sin entered the world. Adam’s sin brought death, so death spread to everyone, for everyone sinned.  </a:t>
            </a:r>
            <a:r>
              <a:rPr lang="en-US" sz="1200" b="0" kern="1200" baseline="30000">
                <a:solidFill>
                  <a:schemeClr val="tx1"/>
                </a:solidFill>
                <a:effectLst/>
                <a:latin typeface="Arial" charset="0"/>
                <a:ea typeface="ＭＳ Ｐゴシック" charset="-128"/>
                <a:cs typeface="ＭＳ Ｐゴシック" charset="-128"/>
              </a:rPr>
              <a:t>13</a:t>
            </a:r>
            <a:r>
              <a:rPr lang="en-US" sz="1200" b="0" kern="1200">
                <a:solidFill>
                  <a:schemeClr val="tx1"/>
                </a:solidFill>
                <a:effectLst/>
                <a:latin typeface="Arial" charset="0"/>
                <a:ea typeface="ＭＳ Ｐゴシック" charset="-128"/>
                <a:cs typeface="ＭＳ Ｐゴシック" charset="-128"/>
              </a:rPr>
              <a:t> Yes, people sinned even before the law was given. But it was not counted as sin because there was not yet any law to break.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0" kern="1200">
              <a:solidFill>
                <a:schemeClr val="tx1"/>
              </a:solidFill>
              <a:effectLst/>
              <a:latin typeface="Arial" charset="0"/>
              <a:ea typeface="ＭＳ Ｐゴシック" charset="-128"/>
              <a:cs typeface="ＭＳ Ｐゴシック"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0" kern="1200">
              <a:solidFill>
                <a:schemeClr val="tx1"/>
              </a:solidFill>
              <a:effectLst/>
              <a:latin typeface="Arial" charset="0"/>
              <a:ea typeface="ＭＳ Ｐゴシック" charset="-128"/>
              <a:cs typeface="ＭＳ Ｐゴシック" charset="-128"/>
            </a:endParaRPr>
          </a:p>
          <a:p>
            <a:endParaRPr lang="en-US" b="0"/>
          </a:p>
        </p:txBody>
      </p:sp>
      <p:sp>
        <p:nvSpPr>
          <p:cNvPr id="4" name="Slide Number Placeholder 3"/>
          <p:cNvSpPr>
            <a:spLocks noGrp="1"/>
          </p:cNvSpPr>
          <p:nvPr>
            <p:ph type="sldNum" sz="quarter" idx="5"/>
          </p:nvPr>
        </p:nvSpPr>
        <p:spPr/>
        <p:txBody>
          <a:bodyPr/>
          <a:lstStyle/>
          <a:p>
            <a:pPr>
              <a:defRPr/>
            </a:pPr>
            <a:fld id="{B5240D20-2ADB-B249-9347-DAEFFA89E530}" type="slidenum">
              <a:rPr lang="en-US" smtClean="0"/>
              <a:pPr>
                <a:defRPr/>
              </a:pPr>
              <a:t>8</a:t>
            </a:fld>
            <a:endParaRPr lang="en-US" dirty="0"/>
          </a:p>
        </p:txBody>
      </p:sp>
    </p:spTree>
    <p:extLst>
      <p:ext uri="{BB962C8B-B14F-4D97-AF65-F5344CB8AC3E}">
        <p14:creationId xmlns:p14="http://schemas.microsoft.com/office/powerpoint/2010/main" val="316274425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ea typeface="ＭＳ Ｐゴシック" charset="-128"/>
                <a:cs typeface="ＭＳ Ｐゴシック" charset="-128"/>
              </a:rPr>
              <a:t>Paul wrote the epistle to </a:t>
            </a:r>
            <a:r>
              <a:rPr lang="ar-SA" sz="1200" kern="1200" dirty="0">
                <a:solidFill>
                  <a:schemeClr val="tx1"/>
                </a:solidFill>
                <a:effectLst/>
                <a:ea typeface="ＭＳ Ｐゴシック" charset="-128"/>
                <a:cs typeface="ＭＳ Ｐゴシック" charset="-128"/>
              </a:rPr>
              <a:t>فلي</a:t>
            </a:r>
            <a:r>
              <a:rPr lang="en-US" sz="1200" kern="1200" dirty="0">
                <a:solidFill>
                  <a:schemeClr val="tx1"/>
                </a:solidFill>
                <a:effectLst/>
                <a:ea typeface="ＭＳ Ｐゴシック" charset="-128"/>
                <a:cs typeface="ＭＳ Ｐゴシック" charset="-128"/>
              </a:rPr>
              <a:t> explaining the situation and urging </a:t>
            </a:r>
            <a:r>
              <a:rPr lang="ar-SA" sz="1200" kern="1200" dirty="0">
                <a:solidFill>
                  <a:schemeClr val="tx1"/>
                </a:solidFill>
                <a:effectLst/>
                <a:ea typeface="ＭＳ Ｐゴシック" charset="-128"/>
                <a:cs typeface="ＭＳ Ｐゴシック" charset="-128"/>
              </a:rPr>
              <a:t>فلي</a:t>
            </a:r>
            <a:r>
              <a:rPr lang="en-US" sz="1200" kern="1200" dirty="0">
                <a:solidFill>
                  <a:schemeClr val="tx1"/>
                </a:solidFill>
                <a:effectLst/>
                <a:ea typeface="ＭＳ Ｐゴシック" charset="-128"/>
                <a:cs typeface="ＭＳ Ｐゴシック" charset="-128"/>
              </a:rPr>
              <a:t> to take Onesimus back as a brother in Christ.</a:t>
            </a:r>
            <a:r>
              <a:rPr lang="en-SG" dirty="0">
                <a:effectLst/>
              </a:rPr>
              <a: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B5240D20-2ADB-B249-9347-DAEFFA89E530}" type="slidenum">
              <a:rPr kumimoji="0" lang="en-US" sz="1200" u="none" strike="noStrike" kern="1200" cap="none" spc="0" normalizeH="0" baseline="0" noProof="0">
                <a:ln>
                  <a:noFill/>
                </a:ln>
                <a:solidFill>
                  <a:srgbClr val="000000"/>
                </a:solidFill>
                <a:effectLst/>
                <a:uLnTx/>
                <a:uFillTx/>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87</a:t>
            </a:fld>
            <a:endParaRPr kumimoji="0" lang="en-US" sz="1200" u="none" strike="noStrike" kern="1200" cap="none" spc="0" normalizeH="0" baseline="0" noProof="0" dirty="0">
              <a:ln>
                <a:noFill/>
              </a:ln>
              <a:solidFill>
                <a:srgbClr val="000000"/>
              </a:solidFill>
              <a:effectLst/>
              <a:uLnTx/>
              <a:uFillTx/>
              <a:ea typeface="ＭＳ Ｐゴシック" charset="0"/>
            </a:endParaRPr>
          </a:p>
        </p:txBody>
      </p:sp>
    </p:spTree>
    <p:extLst>
      <p:ext uri="{BB962C8B-B14F-4D97-AF65-F5344CB8AC3E}">
        <p14:creationId xmlns:p14="http://schemas.microsoft.com/office/powerpoint/2010/main" val="299374493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b="0" kern="1200" dirty="0">
                <a:solidFill>
                  <a:schemeClr val="tx1"/>
                </a:solidFill>
                <a:effectLst/>
                <a:ea typeface="ＭＳ Ｐゴシック" charset="-128"/>
                <a:cs typeface="ＭＳ Ｐゴシック" charset="-128"/>
              </a:rPr>
              <a:t>Paul urged the wealthy man to begin a new kind of relationship with Onesimus (15-16).  (This doesn't necessarily mean to grant him his freedom, but only to treat him with Christian love as an equal brother in Christ so that all three men were on the same level.)</a:t>
            </a:r>
            <a:r>
              <a:rPr lang="en-SG" b="0" dirty="0">
                <a:effectLst/>
              </a:rPr>
              <a:t> </a:t>
            </a:r>
            <a:endParaRPr lang="en-US" b="0" dirty="0"/>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200" kern="1200" dirty="0">
                <a:solidFill>
                  <a:schemeClr val="tx1"/>
                </a:solidFill>
                <a:effectLst/>
                <a:ea typeface="ＭＳ Ｐゴシック" charset="-128"/>
                <a:cs typeface="ＭＳ Ｐゴシック" charset="-128"/>
              </a:rPr>
              <a:t>Paul asked that </a:t>
            </a:r>
            <a:r>
              <a:rPr lang="ar-SA" sz="1200" kern="1200" dirty="0">
                <a:solidFill>
                  <a:schemeClr val="tx1"/>
                </a:solidFill>
                <a:effectLst/>
                <a:ea typeface="ＭＳ Ｐゴシック" charset="-128"/>
                <a:cs typeface="ＭＳ Ｐゴシック" charset="-128"/>
              </a:rPr>
              <a:t>فلي</a:t>
            </a:r>
            <a:r>
              <a:rPr lang="en-US" sz="1200" kern="1200" dirty="0">
                <a:solidFill>
                  <a:schemeClr val="tx1"/>
                </a:solidFill>
                <a:effectLst/>
                <a:ea typeface="ＭＳ Ｐゴシック" charset="-128"/>
                <a:cs typeface="ＭＳ Ｐゴシック" charset="-128"/>
              </a:rPr>
              <a:t> accept Onesimus back without any debts (17-19a).</a:t>
            </a:r>
            <a:r>
              <a:rPr lang="en-SG" dirty="0">
                <a:effectLst/>
              </a:rPr>
              <a: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B5240D20-2ADB-B249-9347-DAEFFA89E530}" type="slidenum">
              <a:rPr kumimoji="0" lang="en-US" sz="1200" u="none" strike="noStrike" kern="1200" cap="none" spc="0" normalizeH="0" baseline="0" noProof="0">
                <a:ln>
                  <a:noFill/>
                </a:ln>
                <a:solidFill>
                  <a:srgbClr val="000000"/>
                </a:solidFill>
                <a:effectLst/>
                <a:uLnTx/>
                <a:uFillTx/>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89</a:t>
            </a:fld>
            <a:endParaRPr kumimoji="0" lang="en-US" sz="1200" u="none" strike="noStrike" kern="1200" cap="none" spc="0" normalizeH="0" baseline="0" noProof="0" dirty="0">
              <a:ln>
                <a:noFill/>
              </a:ln>
              <a:solidFill>
                <a:srgbClr val="000000"/>
              </a:solidFill>
              <a:effectLst/>
              <a:uLnTx/>
              <a:uFillTx/>
              <a:ea typeface="ＭＳ Ｐゴシック" charset="0"/>
            </a:endParaRPr>
          </a:p>
        </p:txBody>
      </p:sp>
    </p:spTree>
    <p:extLst>
      <p:ext uri="{BB962C8B-B14F-4D97-AF65-F5344CB8AC3E}">
        <p14:creationId xmlns:p14="http://schemas.microsoft.com/office/powerpoint/2010/main" val="355694512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ea typeface="ＭＳ Ｐゴシック" charset="-128"/>
                <a:cs typeface="ＭＳ Ｐゴシック" charset="-128"/>
              </a:rPr>
              <a:t>Here we see a picture of God's love for the world by offering to pay the debt Himself!  Paul says, "Charge it to my account" just like Christ in essence, said on the cross, "Father, forgive their sins by accepting me as their sacrifice."</a:t>
            </a:r>
            <a:r>
              <a:rPr lang="en-SG" dirty="0">
                <a:effectLst/>
              </a:rPr>
              <a:t> </a:t>
            </a:r>
            <a:endParaRPr lang="en-US" dirty="0"/>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a:p>
            <a:r>
              <a:rPr lang="en-US" sz="1200" kern="1200" dirty="0">
                <a:solidFill>
                  <a:schemeClr val="tx1"/>
                </a:solidFill>
                <a:effectLst/>
                <a:ea typeface="ＭＳ Ｐゴシック" charset="-128"/>
                <a:cs typeface="ＭＳ Ｐゴシック" charset="-128"/>
              </a:rPr>
              <a:t>Paul reminds </a:t>
            </a:r>
            <a:r>
              <a:rPr lang="ar-SA" sz="1200" kern="1200" dirty="0">
                <a:solidFill>
                  <a:schemeClr val="tx1"/>
                </a:solidFill>
                <a:effectLst/>
                <a:ea typeface="ＭＳ Ｐゴシック" charset="-128"/>
                <a:cs typeface="ＭＳ Ｐゴシック" charset="-128"/>
              </a:rPr>
              <a:t>فلي</a:t>
            </a:r>
            <a:r>
              <a:rPr lang="en-US" sz="1200" kern="1200" dirty="0">
                <a:solidFill>
                  <a:schemeClr val="tx1"/>
                </a:solidFill>
                <a:effectLst/>
                <a:ea typeface="ＭＳ Ｐゴシック" charset="-128"/>
                <a:cs typeface="ＭＳ Ｐゴシック" charset="-128"/>
              </a:rPr>
              <a:t> that he was responsible for his salvation (19b).</a:t>
            </a:r>
            <a:endParaRPr lang="en-SG" sz="1200" kern="1200" dirty="0">
              <a:solidFill>
                <a:schemeClr val="tx1"/>
              </a:solidFill>
              <a:effectLst/>
              <a:ea typeface="ＭＳ Ｐゴシック" charset="-128"/>
              <a:cs typeface="ＭＳ Ｐゴシック" charset="-128"/>
            </a:endParaRPr>
          </a:p>
          <a:p>
            <a:r>
              <a:rPr lang="en-US" sz="1200" kern="1200" dirty="0">
                <a:solidFill>
                  <a:schemeClr val="tx1"/>
                </a:solidFill>
                <a:effectLst/>
                <a:ea typeface="ＭＳ Ｐゴシック" charset="-128"/>
                <a:cs typeface="ＭＳ Ｐゴシック" charset="-128"/>
              </a:rPr>
              <a:t> </a:t>
            </a:r>
            <a:endParaRPr lang="en-SG" sz="1200" kern="1200" dirty="0">
              <a:solidFill>
                <a:schemeClr val="tx1"/>
              </a:solidFill>
              <a:effectLst/>
              <a:ea typeface="ＭＳ Ｐゴシック" charset="-128"/>
              <a:cs typeface="ＭＳ Ｐゴシック" charset="-128"/>
            </a:endParaRPr>
          </a:p>
          <a:p>
            <a:r>
              <a:rPr lang="en-US" sz="1200" kern="1200" dirty="0">
                <a:solidFill>
                  <a:schemeClr val="tx1"/>
                </a:solidFill>
                <a:effectLst/>
                <a:ea typeface="ＭＳ Ｐゴシック" charset="-128"/>
                <a:cs typeface="ＭＳ Ｐゴシック" charset="-128"/>
              </a:rPr>
              <a:t>(Now that we're introduced to the key people and the basic idea of the book of </a:t>
            </a:r>
            <a:r>
              <a:rPr lang="ar-SA" sz="1200" kern="1200" dirty="0">
                <a:solidFill>
                  <a:schemeClr val="tx1"/>
                </a:solidFill>
                <a:effectLst/>
                <a:ea typeface="ＭＳ Ｐゴシック" charset="-128"/>
                <a:cs typeface="ＭＳ Ｐゴシック" charset="-128"/>
              </a:rPr>
              <a:t>فلي</a:t>
            </a:r>
            <a:r>
              <a:rPr lang="en-US" sz="1200" kern="1200" dirty="0">
                <a:solidFill>
                  <a:schemeClr val="tx1"/>
                </a:solidFill>
                <a:effectLst/>
                <a:ea typeface="ＭＳ Ｐゴシック" charset="-128"/>
                <a:cs typeface="ＭＳ Ｐゴシック" charset="-128"/>
              </a:rPr>
              <a:t>, let's take a closer look at some principles about forgiveness found in the book.  I've discovered four key truths from the book that will help us know the real character of true forgiveness…)</a:t>
            </a:r>
            <a:r>
              <a:rPr lang="en-SG" dirty="0">
                <a:effectLst/>
              </a:rPr>
              <a:t> </a:t>
            </a:r>
            <a:endParaRPr lang="en-US" dirty="0"/>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a:p>
            <a:r>
              <a:rPr lang="en-US" sz="1200" kern="1200" dirty="0">
                <a:solidFill>
                  <a:schemeClr val="tx1"/>
                </a:solidFill>
                <a:effectLst/>
                <a:ea typeface="ＭＳ Ｐゴシック" charset="-128"/>
                <a:cs typeface="ＭＳ Ｐゴシック" charset="-128"/>
              </a:rPr>
              <a:t>We can gain four insights about true forgiveness here—what are its traits?</a:t>
            </a:r>
            <a:r>
              <a:rPr lang="en-SG" dirty="0">
                <a:effectLst/>
              </a:rPr>
              <a:t> </a:t>
            </a:r>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0" dirty="0"/>
              <a:t>Jesus is noted as both Lord (God) and Messiah.</a:t>
            </a:r>
          </a:p>
          <a:p>
            <a:endParaRPr lang="en-US" b="0"/>
          </a:p>
        </p:txBody>
      </p:sp>
      <p:sp>
        <p:nvSpPr>
          <p:cNvPr id="4" name="Slide Number Placeholder 3"/>
          <p:cNvSpPr>
            <a:spLocks noGrp="1"/>
          </p:cNvSpPr>
          <p:nvPr>
            <p:ph type="sldNum" sz="quarter" idx="5"/>
          </p:nvPr>
        </p:nvSpPr>
        <p:spPr/>
        <p:txBody>
          <a:bodyPr/>
          <a:lstStyle/>
          <a:p>
            <a:pPr>
              <a:defRPr/>
            </a:pPr>
            <a:fld id="{B5240D20-2ADB-B249-9347-DAEFFA89E530}" type="slidenum">
              <a:rPr lang="en-US" smtClean="0"/>
              <a:pPr>
                <a:defRPr/>
              </a:pPr>
              <a:t>9</a:t>
            </a:fld>
            <a:endParaRPr lang="en-US" dirty="0"/>
          </a:p>
        </p:txBody>
      </p:sp>
    </p:spTree>
    <p:extLst>
      <p:ext uri="{BB962C8B-B14F-4D97-AF65-F5344CB8AC3E}">
        <p14:creationId xmlns:p14="http://schemas.microsoft.com/office/powerpoint/2010/main" val="3394434479"/>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a:p>
            <a:endParaRPr lang="en-US" dirty="0"/>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ea typeface="ＭＳ Ｐゴシック" charset="-128"/>
                <a:cs typeface="ＭＳ Ｐゴシック" charset="-128"/>
              </a:rPr>
              <a:t>If </a:t>
            </a:r>
            <a:r>
              <a:rPr lang="ar-SA" sz="1200" kern="1200" dirty="0">
                <a:solidFill>
                  <a:schemeClr val="tx1"/>
                </a:solidFill>
                <a:effectLst/>
                <a:ea typeface="ＭＳ Ｐゴシック" charset="-128"/>
                <a:cs typeface="ＭＳ Ｐゴシック" charset="-128"/>
              </a:rPr>
              <a:t>فلي</a:t>
            </a:r>
            <a:r>
              <a:rPr lang="en-US" sz="1200" kern="1200" dirty="0">
                <a:solidFill>
                  <a:schemeClr val="tx1"/>
                </a:solidFill>
                <a:effectLst/>
                <a:ea typeface="ＭＳ Ｐゴシック" charset="-128"/>
                <a:cs typeface="ＭＳ Ｐゴシック" charset="-128"/>
              </a:rPr>
              <a:t> responded out of obligation it would be good, but</a:t>
            </a:r>
            <a:br>
              <a:rPr lang="en-SG" sz="1200" kern="1200" dirty="0">
                <a:solidFill>
                  <a:schemeClr val="tx1"/>
                </a:solidFill>
                <a:effectLst/>
                <a:ea typeface="ＭＳ Ｐゴシック" charset="-128"/>
                <a:cs typeface="ＭＳ Ｐゴシック" charset="-128"/>
              </a:rPr>
            </a:br>
            <a:r>
              <a:rPr lang="en-US" sz="1200" kern="1200" dirty="0">
                <a:solidFill>
                  <a:schemeClr val="tx1"/>
                </a:solidFill>
                <a:effectLst/>
                <a:ea typeface="ＭＳ Ｐゴシック" charset="-128"/>
                <a:cs typeface="ＭＳ Ｐゴシック" charset="-128"/>
              </a:rPr>
              <a:t>if </a:t>
            </a:r>
            <a:r>
              <a:rPr lang="ar-SA" sz="1200" kern="1200" dirty="0">
                <a:solidFill>
                  <a:schemeClr val="tx1"/>
                </a:solidFill>
                <a:effectLst/>
                <a:ea typeface="ＭＳ Ｐゴシック" charset="-128"/>
                <a:cs typeface="ＭＳ Ｐゴシック" charset="-128"/>
              </a:rPr>
              <a:t>فلي</a:t>
            </a:r>
            <a:r>
              <a:rPr lang="en-US" sz="1200" kern="1200" dirty="0">
                <a:solidFill>
                  <a:schemeClr val="tx1"/>
                </a:solidFill>
                <a:effectLst/>
                <a:ea typeface="ＭＳ Ｐゴシック" charset="-128"/>
                <a:cs typeface="ＭＳ Ｐゴシック" charset="-128"/>
              </a:rPr>
              <a:t> responded out of free will it would be best.</a:t>
            </a:r>
            <a:r>
              <a:rPr lang="en-SG" dirty="0">
                <a:effectLst/>
              </a:rPr>
              <a:t> </a:t>
            </a:r>
            <a:endParaRPr lang="en-US" dirty="0"/>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a:solidFill>
                  <a:schemeClr val="tx1"/>
                </a:solidFill>
                <a:effectLst/>
                <a:ea typeface="ＭＳ Ｐゴシック" charset="-128"/>
                <a:cs typeface="ＭＳ Ｐゴシック" charset="-128"/>
              </a:rPr>
              <a:t>How freely has God forgiven us?  Totally!  And He wants us to imitate His example!  Her is the clearest example of the need to show forgiveness in the NT.</a:t>
            </a:r>
            <a:r>
              <a:rPr lang="en-SG" b="0" dirty="0">
                <a:effectLst/>
              </a:rPr>
              <a:t> </a:t>
            </a:r>
            <a:endParaRPr lang="en-US" b="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B5240D20-2ADB-B249-9347-DAEFFA89E530}" type="slidenum">
              <a:rPr kumimoji="0" lang="en-US" sz="1200" u="none" strike="noStrike" kern="1200" cap="none" spc="0" normalizeH="0" baseline="0" noProof="0">
                <a:ln>
                  <a:noFill/>
                </a:ln>
                <a:solidFill>
                  <a:srgbClr val="000000"/>
                </a:solidFill>
                <a:effectLst/>
                <a:uLnTx/>
                <a:uFillTx/>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99</a:t>
            </a:fld>
            <a:endParaRPr kumimoji="0" lang="en-US" sz="1200" u="none" strike="noStrike" kern="1200" cap="none" spc="0" normalizeH="0" baseline="0" noProof="0" dirty="0">
              <a:ln>
                <a:noFill/>
              </a:ln>
              <a:solidFill>
                <a:srgbClr val="000000"/>
              </a:solidFill>
              <a:effectLst/>
              <a:uLnTx/>
              <a:uFillTx/>
              <a:ea typeface="ＭＳ Ｐゴシック" charset="0"/>
            </a:endParaRPr>
          </a:p>
        </p:txBody>
      </p:sp>
    </p:spTree>
    <p:extLst>
      <p:ext uri="{BB962C8B-B14F-4D97-AF65-F5344CB8AC3E}">
        <p14:creationId xmlns:p14="http://schemas.microsoft.com/office/powerpoint/2010/main" val="1786883810"/>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100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b="0" kern="1200" dirty="0">
                <a:solidFill>
                  <a:schemeClr val="tx1"/>
                </a:solidFill>
                <a:effectLst/>
                <a:ea typeface="ＭＳ Ｐゴシック" charset="-128"/>
                <a:cs typeface="ＭＳ Ｐゴシック" charset="-128"/>
              </a:rPr>
              <a:t>Consider how freely God has forgiven us:  If you sin only 3 times a day (which is a standard few would ever claim!)</a:t>
            </a:r>
            <a:br>
              <a:rPr lang="en-US" sz="1200" b="0" kern="1200" dirty="0">
                <a:solidFill>
                  <a:schemeClr val="tx1"/>
                </a:solidFill>
                <a:effectLst/>
                <a:ea typeface="ＭＳ Ｐゴシック" charset="-128"/>
                <a:cs typeface="ＭＳ Ｐゴシック" charset="-128"/>
              </a:rPr>
            </a:br>
            <a:r>
              <a:rPr lang="en-US" sz="1200" b="0" kern="1200" dirty="0">
                <a:solidFill>
                  <a:schemeClr val="tx1"/>
                </a:solidFill>
                <a:effectLst/>
                <a:ea typeface="ＭＳ Ｐゴシック" charset="-128"/>
                <a:cs typeface="ＭＳ Ｐゴシック" charset="-128"/>
              </a:rPr>
              <a:t>•  that's over 1,000 sins each year!  </a:t>
            </a:r>
          </a:p>
          <a:p>
            <a:r>
              <a:rPr lang="en-US" sz="1200" b="0" kern="1200" dirty="0">
                <a:solidFill>
                  <a:schemeClr val="tx1"/>
                </a:solidFill>
                <a:effectLst/>
                <a:ea typeface="ＭＳ Ｐゴシック" charset="-128"/>
                <a:cs typeface="ＭＳ Ｐゴシック" charset="-128"/>
              </a:rPr>
              <a:t>• Multiply that times the number of years you've been sinning.  </a:t>
            </a:r>
          </a:p>
          <a:p>
            <a:r>
              <a:rPr lang="en-US" sz="1200" b="0" kern="1200" dirty="0">
                <a:solidFill>
                  <a:schemeClr val="tx1"/>
                </a:solidFill>
                <a:effectLst/>
                <a:ea typeface="ＭＳ Ｐゴシック" charset="-128"/>
                <a:cs typeface="ＭＳ Ｐゴシック" charset="-128"/>
              </a:rPr>
              <a:t>• For me that's over 40,000 sins that God has freely forgiven me!  How could I do any less than freely forgive anyone else?</a:t>
            </a:r>
            <a:r>
              <a:rPr lang="en-SG" b="0" dirty="0">
                <a:effectLst/>
              </a:rPr>
              <a:t> </a:t>
            </a:r>
            <a:endParaRPr lang="en-US" b="0" dirty="0"/>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a:solidFill>
                  <a:schemeClr val="tx1"/>
                </a:solidFill>
                <a:effectLst/>
                <a:ea typeface="ＭＳ Ｐゴシック" charset="-128"/>
                <a:cs typeface="ＭＳ Ｐゴシック" charset="-128"/>
              </a:rPr>
              <a:t>Refusal to forgive in the church affects more than just the immediate people involved.  It spreads to others as well.  Forgiveness isn't an individual issue.  It's a church issue since we're all partners in Christ.</a:t>
            </a:r>
            <a:r>
              <a:rPr lang="en-SG" b="0" dirty="0">
                <a:effectLst/>
              </a:rPr>
              <a:t> </a:t>
            </a:r>
            <a:endParaRPr lang="en-US" b="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B5240D20-2ADB-B249-9347-DAEFFA89E530}" type="slidenum">
              <a:rPr kumimoji="0" lang="en-US" sz="1200" u="none" strike="noStrike" kern="1200" cap="none" spc="0" normalizeH="0" baseline="0" noProof="0">
                <a:ln>
                  <a:noFill/>
                </a:ln>
                <a:solidFill>
                  <a:srgbClr val="000000"/>
                </a:solidFill>
                <a:effectLst/>
                <a:uLnTx/>
                <a:uFillTx/>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101</a:t>
            </a:fld>
            <a:endParaRPr kumimoji="0" lang="en-US" sz="1200" u="none" strike="noStrike" kern="1200" cap="none" spc="0" normalizeH="0" baseline="0" noProof="0" dirty="0">
              <a:ln>
                <a:noFill/>
              </a:ln>
              <a:solidFill>
                <a:srgbClr val="000000"/>
              </a:solidFill>
              <a:effectLst/>
              <a:uLnTx/>
              <a:uFillTx/>
              <a:ea typeface="ＭＳ Ｐゴシック" charset="0"/>
            </a:endParaRPr>
          </a:p>
        </p:txBody>
      </p:sp>
    </p:spTree>
    <p:extLst>
      <p:ext uri="{BB962C8B-B14F-4D97-AF65-F5344CB8AC3E}">
        <p14:creationId xmlns:p14="http://schemas.microsoft.com/office/powerpoint/2010/main" val="2708574914"/>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102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b="0" kern="1200" dirty="0">
                <a:solidFill>
                  <a:schemeClr val="tx1"/>
                </a:solidFill>
                <a:effectLst/>
                <a:ea typeface="ＭＳ Ｐゴシック" charset="-128"/>
                <a:cs typeface="ＭＳ Ｐゴシック" charset="-128"/>
              </a:rPr>
              <a:t>Refusal to forgive in the church affects more than just the immediate people involved.  It spreads to others as well.  Forgiveness isn't an individual issue.  It's a church issue since we're all partners in Christ.</a:t>
            </a:r>
            <a:r>
              <a:rPr lang="en-SG" b="0" dirty="0">
                <a:effectLst/>
              </a:rPr>
              <a:t> </a:t>
            </a:r>
            <a:endParaRPr lang="en-US" b="0" dirty="0"/>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103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a:p>
            <a:r>
              <a:rPr lang="en-US" sz="1200" kern="1200" dirty="0">
                <a:solidFill>
                  <a:schemeClr val="tx1"/>
                </a:solidFill>
                <a:effectLst/>
                <a:ea typeface="ＭＳ Ｐゴシック" charset="-128"/>
                <a:cs typeface="ＭＳ Ｐゴシック" charset="-128"/>
              </a:rPr>
              <a:t>Verse 22 has the word "your" in the plural, showing this letter would be read publicly.</a:t>
            </a:r>
            <a:r>
              <a:rPr lang="en-SG" dirty="0">
                <a:effectLst/>
              </a:rPr>
              <a:t> </a:t>
            </a:r>
            <a:endParaRPr lang="en-US" dirty="0"/>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104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b="0" kern="1200" dirty="0">
                <a:solidFill>
                  <a:schemeClr val="tx1"/>
                </a:solidFill>
                <a:effectLst/>
                <a:ea typeface="ＭＳ Ｐゴシック" charset="-128"/>
                <a:cs typeface="ＭＳ Ｐゴシック" charset="-128"/>
              </a:rPr>
              <a:t>Verse</a:t>
            </a:r>
            <a:r>
              <a:rPr lang="en-US" sz="1200" b="0" kern="1200" baseline="0" dirty="0">
                <a:solidFill>
                  <a:schemeClr val="tx1"/>
                </a:solidFill>
                <a:effectLst/>
                <a:ea typeface="ＭＳ Ｐゴシック" charset="-128"/>
                <a:cs typeface="ＭＳ Ｐゴシック" charset="-128"/>
              </a:rPr>
              <a:t> </a:t>
            </a:r>
            <a:r>
              <a:rPr lang="en-US" sz="1200" b="0" kern="1200" dirty="0">
                <a:solidFill>
                  <a:schemeClr val="tx1"/>
                </a:solidFill>
                <a:effectLst/>
                <a:ea typeface="ＭＳ Ｐゴシック" charset="-128"/>
                <a:cs typeface="ＭＳ Ｐゴシック" charset="-128"/>
              </a:rPr>
              <a:t>25 also has the word "your" in the plural, further emphasizing how forgiveness was a church-wide issue.</a:t>
            </a:r>
            <a:r>
              <a:rPr lang="en-SG" b="0" dirty="0">
                <a:effectLst/>
              </a:rPr>
              <a:t> </a:t>
            </a:r>
            <a:endParaRPr lang="en-US" b="0" dirty="0"/>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200" kern="1200" dirty="0">
                <a:solidFill>
                  <a:schemeClr val="tx1"/>
                </a:solidFill>
                <a:effectLst/>
                <a:ea typeface="ＭＳ Ｐゴシック" charset="-128"/>
                <a:cs typeface="ＭＳ Ｐゴシック" charset="-128"/>
              </a:rPr>
              <a:t>Paul says to charge the debts of Onesimus to him! Just forgive—with no strings attached—like God does for us. Conditional “forgiveness” is not true forgiveness.</a:t>
            </a:r>
            <a:r>
              <a:rPr lang="en-SG" dirty="0">
                <a:effectLst/>
              </a:rPr>
              <a: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B5240D20-2ADB-B249-9347-DAEFFA89E530}" type="slidenum">
              <a:rPr kumimoji="0" lang="en-US" sz="1200" u="none" strike="noStrike" kern="1200" cap="none" spc="0" normalizeH="0" baseline="0" noProof="0">
                <a:ln>
                  <a:noFill/>
                </a:ln>
                <a:solidFill>
                  <a:srgbClr val="000000"/>
                </a:solidFill>
                <a:effectLst/>
                <a:uLnTx/>
                <a:uFillTx/>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105</a:t>
            </a:fld>
            <a:endParaRPr kumimoji="0" lang="en-US" sz="1200" u="none" strike="noStrike" kern="1200" cap="none" spc="0" normalizeH="0" baseline="0" noProof="0" dirty="0">
              <a:ln>
                <a:noFill/>
              </a:ln>
              <a:solidFill>
                <a:srgbClr val="000000"/>
              </a:solidFill>
              <a:effectLst/>
              <a:uLnTx/>
              <a:uFillTx/>
              <a:ea typeface="ＭＳ Ｐゴシック" charset="0"/>
            </a:endParaRPr>
          </a:p>
        </p:txBody>
      </p:sp>
    </p:spTree>
    <p:extLst>
      <p:ext uri="{BB962C8B-B14F-4D97-AF65-F5344CB8AC3E}">
        <p14:creationId xmlns:p14="http://schemas.microsoft.com/office/powerpoint/2010/main" val="1234554638"/>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ea typeface="ＭＳ Ｐゴシック" charset="-128"/>
                <a:cs typeface="ＭＳ Ｐゴシック" charset="-128"/>
              </a:rPr>
              <a:t>How do you know when forgiveness is not unconditional?  When you say</a:t>
            </a:r>
            <a:r>
              <a:rPr lang="is-IS" sz="1200" kern="1200" dirty="0">
                <a:solidFill>
                  <a:schemeClr val="tx1"/>
                </a:solidFill>
                <a:effectLst/>
                <a:ea typeface="ＭＳ Ｐゴシック" charset="-128"/>
                <a:cs typeface="ＭＳ Ｐゴシック" charset="-128"/>
              </a:rPr>
              <a: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B5240D20-2ADB-B249-9347-DAEFFA89E530}" type="slidenum">
              <a:rPr kumimoji="0" lang="en-US" sz="1200" u="none" strike="noStrike" kern="1200" cap="none" spc="0" normalizeH="0" baseline="0" noProof="0">
                <a:ln>
                  <a:noFill/>
                </a:ln>
                <a:solidFill>
                  <a:srgbClr val="000000"/>
                </a:solidFill>
                <a:effectLst/>
                <a:uLnTx/>
                <a:uFillTx/>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106</a:t>
            </a:fld>
            <a:endParaRPr kumimoji="0" lang="en-US" sz="1200" u="none" strike="noStrike" kern="1200" cap="none" spc="0" normalizeH="0" baseline="0" noProof="0" dirty="0">
              <a:ln>
                <a:noFill/>
              </a:ln>
              <a:solidFill>
                <a:srgbClr val="000000"/>
              </a:solidFill>
              <a:effectLst/>
              <a:uLnTx/>
              <a:uFillTx/>
              <a:ea typeface="ＭＳ Ｐゴシック" charset="0"/>
            </a:endParaRPr>
          </a:p>
        </p:txBody>
      </p:sp>
    </p:spTree>
    <p:extLst>
      <p:ext uri="{BB962C8B-B14F-4D97-AF65-F5344CB8AC3E}">
        <p14:creationId xmlns:p14="http://schemas.microsoft.com/office/powerpoint/2010/main" val="22809727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58D550F-51D4-5E47-8CBA-0BF20D4411F8}" type="slidenum">
              <a:rPr lang="en-US" smtClean="0"/>
              <a:pPr>
                <a:defRPr/>
              </a:pPr>
              <a:t>‹#›</a:t>
            </a:fld>
            <a:endParaRPr lang="en-US" dirty="0"/>
          </a:p>
        </p:txBody>
      </p:sp>
    </p:spTree>
    <p:extLst>
      <p:ext uri="{BB962C8B-B14F-4D97-AF65-F5344CB8AC3E}">
        <p14:creationId xmlns:p14="http://schemas.microsoft.com/office/powerpoint/2010/main" val="1383622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7AC06B2-E636-1044-8805-2F750F5F28A8}" type="slidenum">
              <a:rPr lang="en-US" smtClean="0"/>
              <a:pPr>
                <a:defRPr/>
              </a:pPr>
              <a:t>‹#›</a:t>
            </a:fld>
            <a:endParaRPr lang="en-US" dirty="0"/>
          </a:p>
        </p:txBody>
      </p:sp>
    </p:spTree>
    <p:extLst>
      <p:ext uri="{BB962C8B-B14F-4D97-AF65-F5344CB8AC3E}">
        <p14:creationId xmlns:p14="http://schemas.microsoft.com/office/powerpoint/2010/main" val="357417204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b="1" i="0">
                <a:latin typeface="Arial" panose="020B0604020202020204" pitchFamily="34" charset="0"/>
              </a:defRPr>
            </a:lvl1pPr>
          </a:lstStyle>
          <a:p>
            <a:endParaRPr lang="en-US" dirty="0">
              <a:solidFill>
                <a:srgbClr val="000000"/>
              </a:solidFill>
            </a:endParaRPr>
          </a:p>
        </p:txBody>
      </p:sp>
      <p:sp>
        <p:nvSpPr>
          <p:cNvPr id="3" name="Footer Placeholder 2"/>
          <p:cNvSpPr>
            <a:spLocks noGrp="1"/>
          </p:cNvSpPr>
          <p:nvPr>
            <p:ph type="ftr" sz="quarter" idx="11"/>
          </p:nvPr>
        </p:nvSpPr>
        <p:spPr/>
        <p:txBody>
          <a:bodyPr/>
          <a:lstStyle>
            <a:lvl1pPr>
              <a:defRPr b="1" i="0">
                <a:latin typeface="Arial" panose="020B0604020202020204" pitchFamily="34" charset="0"/>
              </a:defRPr>
            </a:lvl1pPr>
          </a:lstStyle>
          <a:p>
            <a:endParaRPr lang="en-US" dirty="0">
              <a:solidFill>
                <a:srgbClr val="000000"/>
              </a:solidFill>
            </a:endParaRPr>
          </a:p>
        </p:txBody>
      </p:sp>
      <p:sp>
        <p:nvSpPr>
          <p:cNvPr id="4" name="Slide Number Placeholder 3"/>
          <p:cNvSpPr>
            <a:spLocks noGrp="1"/>
          </p:cNvSpPr>
          <p:nvPr>
            <p:ph type="sldNum" sz="quarter" idx="12"/>
          </p:nvPr>
        </p:nvSpPr>
        <p:spPr/>
        <p:txBody>
          <a:bodyPr/>
          <a:lstStyle>
            <a:lvl1pPr>
              <a:defRPr b="1" i="0">
                <a:latin typeface="Arial" panose="020B0604020202020204" pitchFamily="34" charset="0"/>
              </a:defRPr>
            </a:lvl1pPr>
          </a:lstStyle>
          <a:p>
            <a:fld id="{23237F27-C42A-1C4C-B3ED-ACCFC03BE24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07088147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lvl1pPr>
              <a:defRPr b="1" i="0">
                <a:latin typeface="Arial" panose="020B0604020202020204" pitchFamily="34" charset="0"/>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b="1" i="0">
                <a:latin typeface="Arial" panose="020B0604020202020204" pitchFamily="34" charset="0"/>
              </a:defRPr>
            </a:lvl1pPr>
          </a:lstStyle>
          <a:p>
            <a:endParaRPr lang="en-US" dirty="0">
              <a:solidFill>
                <a:srgbClr val="000000"/>
              </a:solidFill>
            </a:endParaRPr>
          </a:p>
        </p:txBody>
      </p:sp>
      <p:sp>
        <p:nvSpPr>
          <p:cNvPr id="7" name="Slide Number Placeholder 6"/>
          <p:cNvSpPr>
            <a:spLocks noGrp="1"/>
          </p:cNvSpPr>
          <p:nvPr>
            <p:ph type="sldNum" sz="quarter" idx="12"/>
          </p:nvPr>
        </p:nvSpPr>
        <p:spPr/>
        <p:txBody>
          <a:bodyPr/>
          <a:lstStyle>
            <a:lvl1pPr>
              <a:defRPr b="1" i="0">
                <a:latin typeface="Arial" panose="020B0604020202020204" pitchFamily="34" charset="0"/>
              </a:defRPr>
            </a:lvl1pPr>
          </a:lstStyle>
          <a:p>
            <a:fld id="{0B901A9D-5DCC-8E4D-B8A2-ECB3B5987208}"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30826859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lvl1pPr>
              <a:defRPr b="1" i="0">
                <a:latin typeface="Arial" panose="020B0604020202020204" pitchFamily="34" charset="0"/>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b="1" i="0">
                <a:latin typeface="Arial" panose="020B0604020202020204" pitchFamily="34" charset="0"/>
              </a:defRPr>
            </a:lvl1pPr>
          </a:lstStyle>
          <a:p>
            <a:endParaRPr lang="en-US" dirty="0">
              <a:solidFill>
                <a:srgbClr val="000000"/>
              </a:solidFill>
            </a:endParaRPr>
          </a:p>
        </p:txBody>
      </p:sp>
      <p:sp>
        <p:nvSpPr>
          <p:cNvPr id="7" name="Slide Number Placeholder 6"/>
          <p:cNvSpPr>
            <a:spLocks noGrp="1"/>
          </p:cNvSpPr>
          <p:nvPr>
            <p:ph type="sldNum" sz="quarter" idx="12"/>
          </p:nvPr>
        </p:nvSpPr>
        <p:spPr/>
        <p:txBody>
          <a:bodyPr/>
          <a:lstStyle>
            <a:lvl1pPr>
              <a:defRPr b="1" i="0">
                <a:latin typeface="Arial" panose="020B0604020202020204" pitchFamily="34" charset="0"/>
              </a:defRPr>
            </a:lvl1pPr>
          </a:lstStyle>
          <a:p>
            <a:fld id="{9CED652C-B65B-D541-B56F-E8DC95AECCAA}"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22977274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endParaRPr lang="en-US" dirty="0">
              <a:solidFill>
                <a:srgbClr val="000000"/>
              </a:solidFill>
            </a:endParaRPr>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endParaRPr lang="en-US" dirty="0">
              <a:solidFill>
                <a:srgbClr val="000000"/>
              </a:solidFill>
            </a:endParaRPr>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fld id="{B9270237-B254-9A40-A8D7-CF771F7852F9}"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04874647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endParaRPr lang="en-US" dirty="0">
              <a:solidFill>
                <a:srgbClr val="000000"/>
              </a:solidFill>
            </a:endParaRPr>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endParaRPr lang="en-US" dirty="0">
              <a:solidFill>
                <a:srgbClr val="000000"/>
              </a:solidFill>
            </a:endParaRPr>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fld id="{5FA92530-6234-FE46-AF72-EC1D81779755}"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12753573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b="1" i="0">
                <a:latin typeface="Arial" panose="020B0604020202020204" pitchFamily="34" charset="0"/>
                <a:cs typeface="ＭＳ Ｐゴシック" charset="0"/>
              </a:defRPr>
            </a:lvl1pPr>
          </a:lstStyle>
          <a:p>
            <a:pPr>
              <a:defRPr/>
            </a:pPr>
            <a:endParaRPr lang="en-US" dirty="0"/>
          </a:p>
        </p:txBody>
      </p:sp>
      <p:sp>
        <p:nvSpPr>
          <p:cNvPr id="5" name="Footer Placeholder 4"/>
          <p:cNvSpPr>
            <a:spLocks noGrp="1"/>
          </p:cNvSpPr>
          <p:nvPr>
            <p:ph type="ftr" sz="quarter" idx="11"/>
          </p:nvPr>
        </p:nvSpPr>
        <p:spPr/>
        <p:txBody>
          <a:bodyPr/>
          <a:lstStyle>
            <a:lvl1pPr>
              <a:defRPr b="1" i="0">
                <a:latin typeface="Arial" panose="020B0604020202020204" pitchFamily="34" charset="0"/>
                <a:cs typeface="ＭＳ Ｐゴシック"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cs typeface="ＭＳ Ｐゴシック" charset="0"/>
              </a:defRPr>
            </a:lvl1pPr>
          </a:lstStyle>
          <a:p>
            <a:pPr>
              <a:defRPr/>
            </a:pPr>
            <a:fld id="{1AFE3162-A8FD-3547-91B3-6B5AFD26CC08}" type="slidenum">
              <a:rPr lang="en-US" smtClean="0"/>
              <a:pPr>
                <a:defRPr/>
              </a:pPr>
              <a:t>‹#›</a:t>
            </a:fld>
            <a:endParaRPr lang="en-US" dirty="0"/>
          </a:p>
        </p:txBody>
      </p:sp>
    </p:spTree>
    <p:extLst>
      <p:ext uri="{BB962C8B-B14F-4D97-AF65-F5344CB8AC3E}">
        <p14:creationId xmlns:p14="http://schemas.microsoft.com/office/powerpoint/2010/main" val="299032815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1" i="0">
                <a:latin typeface="Arial" panose="020B0604020202020204" pitchFamily="34" charset="0"/>
                <a:cs typeface="ＭＳ Ｐゴシック" charset="0"/>
              </a:defRPr>
            </a:lvl1pPr>
          </a:lstStyle>
          <a:p>
            <a:pPr>
              <a:defRPr/>
            </a:pPr>
            <a:endParaRPr lang="en-US" dirty="0"/>
          </a:p>
        </p:txBody>
      </p:sp>
      <p:sp>
        <p:nvSpPr>
          <p:cNvPr id="5" name="Footer Placeholder 4"/>
          <p:cNvSpPr>
            <a:spLocks noGrp="1"/>
          </p:cNvSpPr>
          <p:nvPr>
            <p:ph type="ftr" sz="quarter" idx="11"/>
          </p:nvPr>
        </p:nvSpPr>
        <p:spPr/>
        <p:txBody>
          <a:bodyPr/>
          <a:lstStyle>
            <a:lvl1pPr>
              <a:defRPr b="1" i="0">
                <a:latin typeface="Arial" panose="020B0604020202020204" pitchFamily="34" charset="0"/>
                <a:cs typeface="ＭＳ Ｐゴシック"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cs typeface="ＭＳ Ｐゴシック" charset="0"/>
              </a:defRPr>
            </a:lvl1pPr>
          </a:lstStyle>
          <a:p>
            <a:pPr>
              <a:defRPr/>
            </a:pPr>
            <a:fld id="{018AAB6B-FCDC-CA4F-9BF6-3CD93DD5A3D0}" type="slidenum">
              <a:rPr lang="en-US" smtClean="0"/>
              <a:pPr>
                <a:defRPr/>
              </a:pPr>
              <a:t>‹#›</a:t>
            </a:fld>
            <a:endParaRPr lang="en-US" dirty="0"/>
          </a:p>
        </p:txBody>
      </p:sp>
    </p:spTree>
    <p:extLst>
      <p:ext uri="{BB962C8B-B14F-4D97-AF65-F5344CB8AC3E}">
        <p14:creationId xmlns:p14="http://schemas.microsoft.com/office/powerpoint/2010/main" val="357601420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b="1" i="0">
                <a:latin typeface="Arial" panose="020B0604020202020204" pitchFamily="34" charset="0"/>
                <a:cs typeface="ＭＳ Ｐゴシック" charset="0"/>
              </a:defRPr>
            </a:lvl1pPr>
          </a:lstStyle>
          <a:p>
            <a:pPr>
              <a:defRPr/>
            </a:pPr>
            <a:endParaRPr lang="en-US" dirty="0"/>
          </a:p>
        </p:txBody>
      </p:sp>
      <p:sp>
        <p:nvSpPr>
          <p:cNvPr id="5" name="Footer Placeholder 4"/>
          <p:cNvSpPr>
            <a:spLocks noGrp="1"/>
          </p:cNvSpPr>
          <p:nvPr>
            <p:ph type="ftr" sz="quarter" idx="11"/>
          </p:nvPr>
        </p:nvSpPr>
        <p:spPr/>
        <p:txBody>
          <a:bodyPr/>
          <a:lstStyle>
            <a:lvl1pPr>
              <a:defRPr b="1" i="0">
                <a:latin typeface="Arial" panose="020B0604020202020204" pitchFamily="34" charset="0"/>
                <a:cs typeface="ＭＳ Ｐゴシック"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cs typeface="ＭＳ Ｐゴシック" charset="0"/>
              </a:defRPr>
            </a:lvl1pPr>
          </a:lstStyle>
          <a:p>
            <a:pPr>
              <a:defRPr/>
            </a:pPr>
            <a:fld id="{ED85BD33-AF5D-9442-9464-D2C745EA8377}" type="slidenum">
              <a:rPr lang="en-US" smtClean="0"/>
              <a:pPr>
                <a:defRPr/>
              </a:pPr>
              <a:t>‹#›</a:t>
            </a:fld>
            <a:endParaRPr lang="en-US" dirty="0"/>
          </a:p>
        </p:txBody>
      </p:sp>
    </p:spTree>
    <p:extLst>
      <p:ext uri="{BB962C8B-B14F-4D97-AF65-F5344CB8AC3E}">
        <p14:creationId xmlns:p14="http://schemas.microsoft.com/office/powerpoint/2010/main" val="133227437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b="1" i="0">
                <a:latin typeface="Arial" panose="020B0604020202020204" pitchFamily="34" charset="0"/>
                <a:cs typeface="ＭＳ Ｐゴシック" charset="0"/>
              </a:defRPr>
            </a:lvl1pPr>
          </a:lstStyle>
          <a:p>
            <a:pPr>
              <a:defRPr/>
            </a:pPr>
            <a:endParaRPr lang="en-US" dirty="0"/>
          </a:p>
        </p:txBody>
      </p:sp>
      <p:sp>
        <p:nvSpPr>
          <p:cNvPr id="6" name="Footer Placeholder 5"/>
          <p:cNvSpPr>
            <a:spLocks noGrp="1"/>
          </p:cNvSpPr>
          <p:nvPr>
            <p:ph type="ftr" sz="quarter" idx="11"/>
          </p:nvPr>
        </p:nvSpPr>
        <p:spPr/>
        <p:txBody>
          <a:bodyPr/>
          <a:lstStyle>
            <a:lvl1pPr>
              <a:defRPr b="1" i="0">
                <a:latin typeface="Arial" panose="020B0604020202020204" pitchFamily="34" charset="0"/>
                <a:cs typeface="ＭＳ Ｐゴシック" charset="0"/>
              </a:defRPr>
            </a:lvl1pPr>
          </a:lstStyle>
          <a:p>
            <a:pPr>
              <a:defRPr/>
            </a:pPr>
            <a:endParaRPr lang="en-US" dirty="0"/>
          </a:p>
        </p:txBody>
      </p:sp>
      <p:sp>
        <p:nvSpPr>
          <p:cNvPr id="7" name="Slide Number Placeholder 6"/>
          <p:cNvSpPr>
            <a:spLocks noGrp="1"/>
          </p:cNvSpPr>
          <p:nvPr>
            <p:ph type="sldNum" sz="quarter" idx="12"/>
          </p:nvPr>
        </p:nvSpPr>
        <p:spPr/>
        <p:txBody>
          <a:bodyPr/>
          <a:lstStyle>
            <a:lvl1pPr>
              <a:defRPr b="1" i="0">
                <a:latin typeface="Arial" panose="020B0604020202020204" pitchFamily="34" charset="0"/>
                <a:cs typeface="ＭＳ Ｐゴシック" charset="0"/>
              </a:defRPr>
            </a:lvl1pPr>
          </a:lstStyle>
          <a:p>
            <a:pPr>
              <a:defRPr/>
            </a:pPr>
            <a:fld id="{F3301A84-E065-124C-94E3-42362E13BE6C}" type="slidenum">
              <a:rPr lang="en-US" smtClean="0"/>
              <a:pPr>
                <a:defRPr/>
              </a:pPr>
              <a:t>‹#›</a:t>
            </a:fld>
            <a:endParaRPr lang="en-US" dirty="0"/>
          </a:p>
        </p:txBody>
      </p:sp>
    </p:spTree>
    <p:extLst>
      <p:ext uri="{BB962C8B-B14F-4D97-AF65-F5344CB8AC3E}">
        <p14:creationId xmlns:p14="http://schemas.microsoft.com/office/powerpoint/2010/main" val="89229232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b="1" i="0">
                <a:latin typeface="Arial" panose="020B0604020202020204" pitchFamily="34" charset="0"/>
                <a:cs typeface="ＭＳ Ｐゴシック" charset="0"/>
              </a:defRPr>
            </a:lvl1pPr>
          </a:lstStyle>
          <a:p>
            <a:pPr>
              <a:defRPr/>
            </a:pPr>
            <a:endParaRPr lang="en-US" dirty="0"/>
          </a:p>
        </p:txBody>
      </p:sp>
      <p:sp>
        <p:nvSpPr>
          <p:cNvPr id="8" name="Footer Placeholder 7"/>
          <p:cNvSpPr>
            <a:spLocks noGrp="1"/>
          </p:cNvSpPr>
          <p:nvPr>
            <p:ph type="ftr" sz="quarter" idx="11"/>
          </p:nvPr>
        </p:nvSpPr>
        <p:spPr/>
        <p:txBody>
          <a:bodyPr/>
          <a:lstStyle>
            <a:lvl1pPr>
              <a:defRPr b="1" i="0">
                <a:latin typeface="Arial" panose="020B0604020202020204" pitchFamily="34" charset="0"/>
                <a:cs typeface="ＭＳ Ｐゴシック" charset="0"/>
              </a:defRPr>
            </a:lvl1pPr>
          </a:lstStyle>
          <a:p>
            <a:pPr>
              <a:defRPr/>
            </a:pPr>
            <a:endParaRPr lang="en-US" dirty="0"/>
          </a:p>
        </p:txBody>
      </p:sp>
      <p:sp>
        <p:nvSpPr>
          <p:cNvPr id="9" name="Slide Number Placeholder 8"/>
          <p:cNvSpPr>
            <a:spLocks noGrp="1"/>
          </p:cNvSpPr>
          <p:nvPr>
            <p:ph type="sldNum" sz="quarter" idx="12"/>
          </p:nvPr>
        </p:nvSpPr>
        <p:spPr/>
        <p:txBody>
          <a:bodyPr/>
          <a:lstStyle>
            <a:lvl1pPr>
              <a:defRPr b="1" i="0">
                <a:latin typeface="Arial" panose="020B0604020202020204" pitchFamily="34" charset="0"/>
                <a:cs typeface="ＭＳ Ｐゴシック" charset="0"/>
              </a:defRPr>
            </a:lvl1pPr>
          </a:lstStyle>
          <a:p>
            <a:pPr>
              <a:defRPr/>
            </a:pPr>
            <a:fld id="{CFB0484F-A4A1-0649-B63D-C32DFDCD4A1F}" type="slidenum">
              <a:rPr lang="en-US" smtClean="0"/>
              <a:pPr>
                <a:defRPr/>
              </a:pPr>
              <a:t>‹#›</a:t>
            </a:fld>
            <a:endParaRPr lang="en-US" dirty="0"/>
          </a:p>
        </p:txBody>
      </p:sp>
    </p:spTree>
    <p:extLst>
      <p:ext uri="{BB962C8B-B14F-4D97-AF65-F5344CB8AC3E}">
        <p14:creationId xmlns:p14="http://schemas.microsoft.com/office/powerpoint/2010/main" val="22296008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4F4D05E-93BC-AC4C-BDDB-0604736EB1E8}" type="slidenum">
              <a:rPr lang="en-US" smtClean="0"/>
              <a:pPr>
                <a:defRPr/>
              </a:pPr>
              <a:t>‹#›</a:t>
            </a:fld>
            <a:endParaRPr lang="en-US" dirty="0"/>
          </a:p>
        </p:txBody>
      </p:sp>
    </p:spTree>
    <p:extLst>
      <p:ext uri="{BB962C8B-B14F-4D97-AF65-F5344CB8AC3E}">
        <p14:creationId xmlns:p14="http://schemas.microsoft.com/office/powerpoint/2010/main" val="223456191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b="1" i="0">
                <a:latin typeface="Arial" panose="020B0604020202020204" pitchFamily="34" charset="0"/>
                <a:cs typeface="ＭＳ Ｐゴシック" charset="0"/>
              </a:defRPr>
            </a:lvl1pPr>
          </a:lstStyle>
          <a:p>
            <a:pPr>
              <a:defRPr/>
            </a:pPr>
            <a:endParaRPr lang="en-US" dirty="0"/>
          </a:p>
        </p:txBody>
      </p:sp>
      <p:sp>
        <p:nvSpPr>
          <p:cNvPr id="4" name="Footer Placeholder 3"/>
          <p:cNvSpPr>
            <a:spLocks noGrp="1"/>
          </p:cNvSpPr>
          <p:nvPr>
            <p:ph type="ftr" sz="quarter" idx="11"/>
          </p:nvPr>
        </p:nvSpPr>
        <p:spPr/>
        <p:txBody>
          <a:bodyPr/>
          <a:lstStyle>
            <a:lvl1pPr>
              <a:defRPr b="1" i="0">
                <a:latin typeface="Arial" panose="020B0604020202020204" pitchFamily="34" charset="0"/>
                <a:cs typeface="ＭＳ Ｐゴシック" charset="0"/>
              </a:defRPr>
            </a:lvl1pPr>
          </a:lstStyle>
          <a:p>
            <a:pPr>
              <a:defRPr/>
            </a:pPr>
            <a:endParaRPr lang="en-US" dirty="0"/>
          </a:p>
        </p:txBody>
      </p:sp>
      <p:sp>
        <p:nvSpPr>
          <p:cNvPr id="5" name="Slide Number Placeholder 4"/>
          <p:cNvSpPr>
            <a:spLocks noGrp="1"/>
          </p:cNvSpPr>
          <p:nvPr>
            <p:ph type="sldNum" sz="quarter" idx="12"/>
          </p:nvPr>
        </p:nvSpPr>
        <p:spPr/>
        <p:txBody>
          <a:bodyPr/>
          <a:lstStyle>
            <a:lvl1pPr>
              <a:defRPr b="1" i="0">
                <a:latin typeface="Arial" panose="020B0604020202020204" pitchFamily="34" charset="0"/>
                <a:cs typeface="ＭＳ Ｐゴシック" charset="0"/>
              </a:defRPr>
            </a:lvl1pPr>
          </a:lstStyle>
          <a:p>
            <a:pPr>
              <a:defRPr/>
            </a:pPr>
            <a:fld id="{092F6F1C-88FB-AB44-88BF-88BEACB7C6D4}" type="slidenum">
              <a:rPr lang="en-US" smtClean="0"/>
              <a:pPr>
                <a:defRPr/>
              </a:pPr>
              <a:t>‹#›</a:t>
            </a:fld>
            <a:endParaRPr lang="en-US" dirty="0"/>
          </a:p>
        </p:txBody>
      </p:sp>
    </p:spTree>
    <p:extLst>
      <p:ext uri="{BB962C8B-B14F-4D97-AF65-F5344CB8AC3E}">
        <p14:creationId xmlns:p14="http://schemas.microsoft.com/office/powerpoint/2010/main" val="96311347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b="1" i="0">
                <a:latin typeface="Arial" panose="020B0604020202020204" pitchFamily="34" charset="0"/>
                <a:cs typeface="ＭＳ Ｐゴシック" charset="0"/>
              </a:defRPr>
            </a:lvl1pPr>
          </a:lstStyle>
          <a:p>
            <a:pPr>
              <a:defRPr/>
            </a:pPr>
            <a:endParaRPr lang="en-US" dirty="0"/>
          </a:p>
        </p:txBody>
      </p:sp>
      <p:sp>
        <p:nvSpPr>
          <p:cNvPr id="3" name="Footer Placeholder 2"/>
          <p:cNvSpPr>
            <a:spLocks noGrp="1"/>
          </p:cNvSpPr>
          <p:nvPr>
            <p:ph type="ftr" sz="quarter" idx="11"/>
          </p:nvPr>
        </p:nvSpPr>
        <p:spPr/>
        <p:txBody>
          <a:bodyPr/>
          <a:lstStyle>
            <a:lvl1pPr>
              <a:defRPr b="1" i="0">
                <a:latin typeface="Arial" panose="020B0604020202020204" pitchFamily="34" charset="0"/>
                <a:cs typeface="ＭＳ Ｐゴシック" charset="0"/>
              </a:defRPr>
            </a:lvl1pPr>
          </a:lstStyle>
          <a:p>
            <a:pPr>
              <a:defRPr/>
            </a:pPr>
            <a:endParaRPr lang="en-US" dirty="0"/>
          </a:p>
        </p:txBody>
      </p:sp>
      <p:sp>
        <p:nvSpPr>
          <p:cNvPr id="4" name="Slide Number Placeholder 3"/>
          <p:cNvSpPr>
            <a:spLocks noGrp="1"/>
          </p:cNvSpPr>
          <p:nvPr>
            <p:ph type="sldNum" sz="quarter" idx="12"/>
          </p:nvPr>
        </p:nvSpPr>
        <p:spPr/>
        <p:txBody>
          <a:bodyPr/>
          <a:lstStyle>
            <a:lvl1pPr>
              <a:defRPr b="1" i="0">
                <a:latin typeface="Arial" panose="020B0604020202020204" pitchFamily="34" charset="0"/>
                <a:cs typeface="ＭＳ Ｐゴシック" charset="0"/>
              </a:defRPr>
            </a:lvl1pPr>
          </a:lstStyle>
          <a:p>
            <a:pPr>
              <a:defRPr/>
            </a:pPr>
            <a:fld id="{5DBEF1F7-29C4-9642-83BB-5CDB5A7474D3}" type="slidenum">
              <a:rPr lang="en-US" smtClean="0"/>
              <a:pPr>
                <a:defRPr/>
              </a:pPr>
              <a:t>‹#›</a:t>
            </a:fld>
            <a:endParaRPr lang="en-US" dirty="0"/>
          </a:p>
        </p:txBody>
      </p:sp>
    </p:spTree>
    <p:extLst>
      <p:ext uri="{BB962C8B-B14F-4D97-AF65-F5344CB8AC3E}">
        <p14:creationId xmlns:p14="http://schemas.microsoft.com/office/powerpoint/2010/main" val="354740167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b="1" i="0">
                <a:latin typeface="Arial" panose="020B0604020202020204" pitchFamily="34" charset="0"/>
                <a:cs typeface="ＭＳ Ｐゴシック" charset="0"/>
              </a:defRPr>
            </a:lvl1pPr>
          </a:lstStyle>
          <a:p>
            <a:pPr>
              <a:defRPr/>
            </a:pPr>
            <a:endParaRPr lang="en-US" dirty="0"/>
          </a:p>
        </p:txBody>
      </p:sp>
      <p:sp>
        <p:nvSpPr>
          <p:cNvPr id="6" name="Footer Placeholder 5"/>
          <p:cNvSpPr>
            <a:spLocks noGrp="1"/>
          </p:cNvSpPr>
          <p:nvPr>
            <p:ph type="ftr" sz="quarter" idx="11"/>
          </p:nvPr>
        </p:nvSpPr>
        <p:spPr/>
        <p:txBody>
          <a:bodyPr/>
          <a:lstStyle>
            <a:lvl1pPr>
              <a:defRPr b="1" i="0">
                <a:latin typeface="Arial" panose="020B0604020202020204" pitchFamily="34" charset="0"/>
                <a:cs typeface="ＭＳ Ｐゴシック" charset="0"/>
              </a:defRPr>
            </a:lvl1pPr>
          </a:lstStyle>
          <a:p>
            <a:pPr>
              <a:defRPr/>
            </a:pPr>
            <a:endParaRPr lang="en-US" dirty="0"/>
          </a:p>
        </p:txBody>
      </p:sp>
      <p:sp>
        <p:nvSpPr>
          <p:cNvPr id="7" name="Slide Number Placeholder 6"/>
          <p:cNvSpPr>
            <a:spLocks noGrp="1"/>
          </p:cNvSpPr>
          <p:nvPr>
            <p:ph type="sldNum" sz="quarter" idx="12"/>
          </p:nvPr>
        </p:nvSpPr>
        <p:spPr/>
        <p:txBody>
          <a:bodyPr/>
          <a:lstStyle>
            <a:lvl1pPr>
              <a:defRPr b="1" i="0">
                <a:latin typeface="Arial" panose="020B0604020202020204" pitchFamily="34" charset="0"/>
                <a:cs typeface="ＭＳ Ｐゴシック" charset="0"/>
              </a:defRPr>
            </a:lvl1pPr>
          </a:lstStyle>
          <a:p>
            <a:pPr>
              <a:defRPr/>
            </a:pPr>
            <a:fld id="{D23E6AF3-10E8-C44C-9196-6E0B7AEA4EEF}" type="slidenum">
              <a:rPr lang="en-US" smtClean="0"/>
              <a:pPr>
                <a:defRPr/>
              </a:pPr>
              <a:t>‹#›</a:t>
            </a:fld>
            <a:endParaRPr lang="en-US" dirty="0"/>
          </a:p>
        </p:txBody>
      </p:sp>
    </p:spTree>
    <p:extLst>
      <p:ext uri="{BB962C8B-B14F-4D97-AF65-F5344CB8AC3E}">
        <p14:creationId xmlns:p14="http://schemas.microsoft.com/office/powerpoint/2010/main" val="95592965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b="1" i="0">
                <a:latin typeface="Arial" panose="020B0604020202020204" pitchFamily="34" charset="0"/>
                <a:cs typeface="ＭＳ Ｐゴシック" charset="0"/>
              </a:defRPr>
            </a:lvl1pPr>
          </a:lstStyle>
          <a:p>
            <a:pPr>
              <a:defRPr/>
            </a:pPr>
            <a:endParaRPr lang="en-US" dirty="0"/>
          </a:p>
        </p:txBody>
      </p:sp>
      <p:sp>
        <p:nvSpPr>
          <p:cNvPr id="6" name="Footer Placeholder 5"/>
          <p:cNvSpPr>
            <a:spLocks noGrp="1"/>
          </p:cNvSpPr>
          <p:nvPr>
            <p:ph type="ftr" sz="quarter" idx="11"/>
          </p:nvPr>
        </p:nvSpPr>
        <p:spPr/>
        <p:txBody>
          <a:bodyPr/>
          <a:lstStyle>
            <a:lvl1pPr>
              <a:defRPr b="1" i="0">
                <a:latin typeface="Arial" panose="020B0604020202020204" pitchFamily="34" charset="0"/>
                <a:cs typeface="ＭＳ Ｐゴシック" charset="0"/>
              </a:defRPr>
            </a:lvl1pPr>
          </a:lstStyle>
          <a:p>
            <a:pPr>
              <a:defRPr/>
            </a:pPr>
            <a:endParaRPr lang="en-US" dirty="0"/>
          </a:p>
        </p:txBody>
      </p:sp>
      <p:sp>
        <p:nvSpPr>
          <p:cNvPr id="7" name="Slide Number Placeholder 6"/>
          <p:cNvSpPr>
            <a:spLocks noGrp="1"/>
          </p:cNvSpPr>
          <p:nvPr>
            <p:ph type="sldNum" sz="quarter" idx="12"/>
          </p:nvPr>
        </p:nvSpPr>
        <p:spPr/>
        <p:txBody>
          <a:bodyPr/>
          <a:lstStyle>
            <a:lvl1pPr>
              <a:defRPr b="1" i="0">
                <a:latin typeface="Arial" panose="020B0604020202020204" pitchFamily="34" charset="0"/>
                <a:cs typeface="ＭＳ Ｐゴシック" charset="0"/>
              </a:defRPr>
            </a:lvl1pPr>
          </a:lstStyle>
          <a:p>
            <a:pPr>
              <a:defRPr/>
            </a:pPr>
            <a:fld id="{0507BA99-DDCE-7C4D-A49C-277D10DA9005}" type="slidenum">
              <a:rPr lang="en-US" smtClean="0"/>
              <a:pPr>
                <a:defRPr/>
              </a:pPr>
              <a:t>‹#›</a:t>
            </a:fld>
            <a:endParaRPr lang="en-US" dirty="0"/>
          </a:p>
        </p:txBody>
      </p:sp>
    </p:spTree>
    <p:extLst>
      <p:ext uri="{BB962C8B-B14F-4D97-AF65-F5344CB8AC3E}">
        <p14:creationId xmlns:p14="http://schemas.microsoft.com/office/powerpoint/2010/main" val="71869899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1" i="0">
                <a:latin typeface="Arial" panose="020B0604020202020204" pitchFamily="34" charset="0"/>
                <a:cs typeface="ＭＳ Ｐゴシック" charset="0"/>
              </a:defRPr>
            </a:lvl1pPr>
          </a:lstStyle>
          <a:p>
            <a:pPr>
              <a:defRPr/>
            </a:pPr>
            <a:endParaRPr lang="en-US" dirty="0"/>
          </a:p>
        </p:txBody>
      </p:sp>
      <p:sp>
        <p:nvSpPr>
          <p:cNvPr id="5" name="Footer Placeholder 4"/>
          <p:cNvSpPr>
            <a:spLocks noGrp="1"/>
          </p:cNvSpPr>
          <p:nvPr>
            <p:ph type="ftr" sz="quarter" idx="11"/>
          </p:nvPr>
        </p:nvSpPr>
        <p:spPr/>
        <p:txBody>
          <a:bodyPr/>
          <a:lstStyle>
            <a:lvl1pPr>
              <a:defRPr b="1" i="0">
                <a:latin typeface="Arial" panose="020B0604020202020204" pitchFamily="34" charset="0"/>
                <a:cs typeface="ＭＳ Ｐゴシック"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cs typeface="ＭＳ Ｐゴシック" charset="0"/>
              </a:defRPr>
            </a:lvl1pPr>
          </a:lstStyle>
          <a:p>
            <a:pPr>
              <a:defRPr/>
            </a:pPr>
            <a:fld id="{C0CE02AE-3B72-8B4B-B520-2264458710EE}" type="slidenum">
              <a:rPr lang="en-US" smtClean="0"/>
              <a:pPr>
                <a:defRPr/>
              </a:pPr>
              <a:t>‹#›</a:t>
            </a:fld>
            <a:endParaRPr lang="en-US" dirty="0"/>
          </a:p>
        </p:txBody>
      </p:sp>
    </p:spTree>
    <p:extLst>
      <p:ext uri="{BB962C8B-B14F-4D97-AF65-F5344CB8AC3E}">
        <p14:creationId xmlns:p14="http://schemas.microsoft.com/office/powerpoint/2010/main" val="298130055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1" i="0">
                <a:latin typeface="Arial" panose="020B0604020202020204" pitchFamily="34" charset="0"/>
                <a:cs typeface="ＭＳ Ｐゴシック" charset="0"/>
              </a:defRPr>
            </a:lvl1pPr>
          </a:lstStyle>
          <a:p>
            <a:pPr>
              <a:defRPr/>
            </a:pPr>
            <a:endParaRPr lang="en-US" dirty="0"/>
          </a:p>
        </p:txBody>
      </p:sp>
      <p:sp>
        <p:nvSpPr>
          <p:cNvPr id="5" name="Footer Placeholder 4"/>
          <p:cNvSpPr>
            <a:spLocks noGrp="1"/>
          </p:cNvSpPr>
          <p:nvPr>
            <p:ph type="ftr" sz="quarter" idx="11"/>
          </p:nvPr>
        </p:nvSpPr>
        <p:spPr/>
        <p:txBody>
          <a:bodyPr/>
          <a:lstStyle>
            <a:lvl1pPr>
              <a:defRPr b="1" i="0">
                <a:latin typeface="Arial" panose="020B0604020202020204" pitchFamily="34" charset="0"/>
                <a:cs typeface="ＭＳ Ｐゴシック"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cs typeface="ＭＳ Ｐゴシック" charset="0"/>
              </a:defRPr>
            </a:lvl1pPr>
          </a:lstStyle>
          <a:p>
            <a:pPr>
              <a:defRPr/>
            </a:pPr>
            <a:fld id="{AACD37D8-36E9-4444-875C-7E10D29C401B}" type="slidenum">
              <a:rPr lang="en-US" smtClean="0"/>
              <a:pPr>
                <a:defRPr/>
              </a:pPr>
              <a:t>‹#›</a:t>
            </a:fld>
            <a:endParaRPr lang="en-US" dirty="0"/>
          </a:p>
        </p:txBody>
      </p:sp>
    </p:spTree>
    <p:extLst>
      <p:ext uri="{BB962C8B-B14F-4D97-AF65-F5344CB8AC3E}">
        <p14:creationId xmlns:p14="http://schemas.microsoft.com/office/powerpoint/2010/main" val="186670755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15E67026-492B-EC44-8B88-C42F494F6924}" type="datetimeFigureOut">
              <a:rPr lang="en-US" smtClean="0">
                <a:latin typeface="Calibri"/>
              </a:rPr>
              <a:pPr>
                <a:defRPr/>
              </a:pPr>
              <a:t>3/26/26</a:t>
            </a:fld>
            <a:endParaRPr lang="en-US" dirty="0">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C52D8F7B-2FCF-5447-8DB4-6219DC8E1CE4}"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113397060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7A7652E6-73AF-6D42-AA48-2463A5560065}" type="datetimeFigureOut">
              <a:rPr lang="en-US" smtClean="0">
                <a:latin typeface="Calibri"/>
              </a:rPr>
              <a:pPr>
                <a:defRPr/>
              </a:pPr>
              <a:t>3/26/26</a:t>
            </a:fld>
            <a:endParaRPr lang="en-US" dirty="0">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E48A8590-9B50-3E49-BA0D-F43CF3DB51E0}"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131748088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18332BAE-E9F1-734A-976D-58DD5C59622C}" type="datetimeFigureOut">
              <a:rPr lang="en-US" smtClean="0">
                <a:latin typeface="Calibri"/>
              </a:rPr>
              <a:pPr>
                <a:defRPr/>
              </a:pPr>
              <a:t>3/26/26</a:t>
            </a:fld>
            <a:endParaRPr lang="en-US" dirty="0">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766E898E-E7D5-FD49-B7DC-0971726D0481}"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285378357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A42DF34E-C08B-BC4B-B4A8-3FF3D34F6A61}" type="datetimeFigureOut">
              <a:rPr lang="en-US" smtClean="0">
                <a:latin typeface="Calibri"/>
              </a:rPr>
              <a:pPr>
                <a:defRPr/>
              </a:pPr>
              <a:t>3/26/26</a:t>
            </a:fld>
            <a:endParaRPr lang="en-US" dirty="0">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06114336-C556-AD4F-80E3-4891DB937912}"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517844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5C7F3D48-64D1-A640-A39B-A68EF1371FAF}" type="slidenum">
              <a:rPr lang="en-US" smtClean="0"/>
              <a:pPr>
                <a:defRPr/>
              </a:pPr>
              <a:t>‹#›</a:t>
            </a:fld>
            <a:endParaRPr lang="en-US" dirty="0"/>
          </a:p>
        </p:txBody>
      </p:sp>
    </p:spTree>
    <p:extLst>
      <p:ext uri="{BB962C8B-B14F-4D97-AF65-F5344CB8AC3E}">
        <p14:creationId xmlns:p14="http://schemas.microsoft.com/office/powerpoint/2010/main" val="151023509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10330024-35D8-D94A-8999-7B7B6B51CA1B}" type="datetimeFigureOut">
              <a:rPr lang="en-US" smtClean="0">
                <a:latin typeface="Calibri"/>
              </a:rPr>
              <a:pPr>
                <a:defRPr/>
              </a:pPr>
              <a:t>3/26/26</a:t>
            </a:fld>
            <a:endParaRPr lang="en-US" dirty="0">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A9A045FC-3700-984A-B207-4D872868D8EA}"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225543745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905C3A14-E094-2A4E-8099-0EDC7438E730}" type="datetimeFigureOut">
              <a:rPr lang="en-US" smtClean="0">
                <a:latin typeface="Calibri"/>
              </a:rPr>
              <a:pPr>
                <a:defRPr/>
              </a:pPr>
              <a:t>3/26/26</a:t>
            </a:fld>
            <a:endParaRPr lang="en-US" dirty="0">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9BAE152D-FDAA-9E47-9A0E-2ED8E9B3CB27}"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386692003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E3F908AB-5B50-4F49-94AA-220D160AA4F4}" type="datetimeFigureOut">
              <a:rPr lang="en-US" smtClean="0">
                <a:latin typeface="Calibri"/>
              </a:rPr>
              <a:pPr>
                <a:defRPr/>
              </a:pPr>
              <a:t>3/26/26</a:t>
            </a:fld>
            <a:endParaRPr lang="en-US" dirty="0">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18BB8D47-628B-824C-8574-3A1169235049}"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299206691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48366DE2-63B7-4041-8918-7F499461D365}" type="datetimeFigureOut">
              <a:rPr lang="en-US" smtClean="0">
                <a:latin typeface="Calibri"/>
              </a:rPr>
              <a:pPr>
                <a:defRPr/>
              </a:pPr>
              <a:t>3/26/26</a:t>
            </a:fld>
            <a:endParaRPr lang="en-US" dirty="0">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6525CA73-0552-214B-B539-DF47D6D79F0D}"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261502687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FE8933BA-218B-C447-AF2D-4B676F47CDE7}" type="datetimeFigureOut">
              <a:rPr lang="en-US" smtClean="0">
                <a:latin typeface="Calibri"/>
              </a:rPr>
              <a:pPr>
                <a:defRPr/>
              </a:pPr>
              <a:t>3/26/26</a:t>
            </a:fld>
            <a:endParaRPr lang="en-US" dirty="0">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6F44B108-CFD7-CE48-A9BB-702F622A5320}"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228329181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9DB22C59-F915-1047-9473-5D5FE98DF12C}" type="datetimeFigureOut">
              <a:rPr lang="en-US" smtClean="0">
                <a:latin typeface="Calibri"/>
              </a:rPr>
              <a:pPr>
                <a:defRPr/>
              </a:pPr>
              <a:t>3/26/26</a:t>
            </a:fld>
            <a:endParaRPr lang="en-US" dirty="0">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E59E6DFA-5FBA-3043-9187-CA3798BD5BD7}"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166632331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E8CF1EB7-CA46-CA4B-BD9C-063522A155A6}" type="datetimeFigureOut">
              <a:rPr lang="en-US" smtClean="0">
                <a:latin typeface="Calibri"/>
              </a:rPr>
              <a:pPr>
                <a:defRPr/>
              </a:pPr>
              <a:t>3/26/26</a:t>
            </a:fld>
            <a:endParaRPr lang="en-US" dirty="0">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3A81F1A0-283A-9E48-B9B5-B61800A6FBBD}"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106946223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52258074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44521595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20947174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5EA4878F-EE05-C740-9051-AF431520557C}" type="slidenum">
              <a:rPr lang="en-US" smtClean="0"/>
              <a:pPr>
                <a:defRPr/>
              </a:pPr>
              <a:t>‹#›</a:t>
            </a:fld>
            <a:endParaRPr lang="en-US" dirty="0"/>
          </a:p>
        </p:txBody>
      </p:sp>
    </p:spTree>
    <p:extLst>
      <p:ext uri="{BB962C8B-B14F-4D97-AF65-F5344CB8AC3E}">
        <p14:creationId xmlns:p14="http://schemas.microsoft.com/office/powerpoint/2010/main" val="625750234"/>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18942748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47682053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93119370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307027536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077324248"/>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25378877"/>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433549645"/>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3118841618"/>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816865637"/>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1146188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D8CFA707-6904-1D47-881A-499609A74886}" type="slidenum">
              <a:rPr lang="en-US" smtClean="0"/>
              <a:pPr>
                <a:defRPr/>
              </a:pPr>
              <a:t>‹#›</a:t>
            </a:fld>
            <a:endParaRPr lang="en-US" dirty="0"/>
          </a:p>
        </p:txBody>
      </p:sp>
    </p:spTree>
    <p:extLst>
      <p:ext uri="{BB962C8B-B14F-4D97-AF65-F5344CB8AC3E}">
        <p14:creationId xmlns:p14="http://schemas.microsoft.com/office/powerpoint/2010/main" val="111771247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58D550F-51D4-5E47-8CBA-0BF20D4411F8}"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80659101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232B873-EF25-784B-8994-47C9CD1FF2B1}"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742270936"/>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89918EC-E0EE-AE4B-BA03-243A3B6FD0EE}"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655608582"/>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4D84FEE-9CCB-AC49-9BD5-6AF4372C2AD8}"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381205573"/>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259282F-1E9B-4B4E-8086-C5AF6D908145}"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085322689"/>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3FA5E10-0DC3-B148-9054-720937B96138}"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961931652"/>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41EB2D5-B527-A240-AF63-6F1B59325F20}"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655294011"/>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CCABD42-B76D-FF48-B2C5-55AE42A49B2A}"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117617343"/>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5A1803C-8C76-9C48-ADF9-E01DBC0BAB79}"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955071364"/>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7AC06B2-E636-1044-8805-2F750F5F28A8}"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864559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324B906D-AC54-BF47-967E-7999714983F5}" type="slidenum">
              <a:rPr lang="en-US" smtClean="0"/>
              <a:pPr>
                <a:defRPr/>
              </a:pPr>
              <a:t>‹#›</a:t>
            </a:fld>
            <a:endParaRPr lang="en-US" dirty="0"/>
          </a:p>
        </p:txBody>
      </p:sp>
    </p:spTree>
    <p:extLst>
      <p:ext uri="{BB962C8B-B14F-4D97-AF65-F5344CB8AC3E}">
        <p14:creationId xmlns:p14="http://schemas.microsoft.com/office/powerpoint/2010/main" val="1351648096"/>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4F4D05E-93BC-AC4C-BDDB-0604736EB1E8}"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764347550"/>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183608D9-E17D-EF41-B855-0F776DCE407A}" type="slidenum">
              <a:rPr lang="en-US" smtClean="0"/>
              <a:pPr>
                <a:defRPr/>
              </a:pPr>
              <a:t>‹#›</a:t>
            </a:fld>
            <a:endParaRPr lang="en-US" dirty="0"/>
          </a:p>
        </p:txBody>
      </p:sp>
    </p:spTree>
    <p:extLst>
      <p:ext uri="{BB962C8B-B14F-4D97-AF65-F5344CB8AC3E}">
        <p14:creationId xmlns:p14="http://schemas.microsoft.com/office/powerpoint/2010/main" val="605647723"/>
      </p:ext>
    </p:extLst>
  </p:cSld>
  <p:clrMapOvr>
    <a:masterClrMapping/>
  </p:clrMapOvr>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150" indent="0">
              <a:buNone/>
              <a:defRPr sz="1800"/>
            </a:lvl2pPr>
            <a:lvl3pPr marL="914300" indent="0">
              <a:buNone/>
              <a:defRPr sz="1600"/>
            </a:lvl3pPr>
            <a:lvl4pPr marL="1371450" indent="0">
              <a:buNone/>
              <a:defRPr sz="1400"/>
            </a:lvl4pPr>
            <a:lvl5pPr marL="1828600" indent="0">
              <a:buNone/>
              <a:defRPr sz="1400"/>
            </a:lvl5pPr>
            <a:lvl6pPr marL="2285750" indent="0">
              <a:buNone/>
              <a:defRPr sz="1400"/>
            </a:lvl6pPr>
            <a:lvl7pPr marL="2742899" indent="0">
              <a:buNone/>
              <a:defRPr sz="1400"/>
            </a:lvl7pPr>
            <a:lvl8pPr marL="3200047" indent="0">
              <a:buNone/>
              <a:defRPr sz="1400"/>
            </a:lvl8pPr>
            <a:lvl9pPr marL="3657199" indent="0">
              <a:buNone/>
              <a:defRPr sz="1400"/>
            </a:lvl9pPr>
          </a:lstStyle>
          <a:p>
            <a:pPr lvl="0"/>
            <a:r>
              <a:rPr lang="en-US" dirty="0"/>
              <a:t>Click to edit Master text styles</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BE16645-8042-E44F-8343-D9B42FFDC89F}" type="slidenum">
              <a:rPr lang="en-US" smtClean="0"/>
              <a:pPr>
                <a:defRPr/>
              </a:pPr>
              <a:t>‹#›</a:t>
            </a:fld>
            <a:endParaRPr lang="en-US" dirty="0"/>
          </a:p>
        </p:txBody>
      </p:sp>
    </p:spTree>
    <p:extLst>
      <p:ext uri="{BB962C8B-B14F-4D97-AF65-F5344CB8AC3E}">
        <p14:creationId xmlns:p14="http://schemas.microsoft.com/office/powerpoint/2010/main" val="689888166"/>
      </p:ext>
    </p:extLst>
  </p:cSld>
  <p:clrMapOvr>
    <a:masterClrMapping/>
  </p:clrMapOvr>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5"/>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5"/>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51189A3A-0DC1-7C41-A456-8DF8558F2B8D}" type="slidenum">
              <a:rPr lang="en-US" smtClean="0"/>
              <a:pPr>
                <a:defRPr/>
              </a:pPr>
              <a:t>‹#›</a:t>
            </a:fld>
            <a:endParaRPr lang="en-US" dirty="0"/>
          </a:p>
        </p:txBody>
      </p:sp>
    </p:spTree>
    <p:extLst>
      <p:ext uri="{BB962C8B-B14F-4D97-AF65-F5344CB8AC3E}">
        <p14:creationId xmlns:p14="http://schemas.microsoft.com/office/powerpoint/2010/main" val="2467347146"/>
      </p:ext>
    </p:extLst>
  </p:cSld>
  <p:clrMapOvr>
    <a:masterClrMapping/>
  </p:clrMapOvr>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30" y="1535113"/>
            <a:ext cx="4041775" cy="639762"/>
          </a:xfrm>
        </p:spPr>
        <p:txBody>
          <a:bodyPr anchor="b"/>
          <a:lstStyle>
            <a:lvl1pPr marL="0" indent="0">
              <a:buNone/>
              <a:defRPr sz="2400" b="1" i="0">
                <a:latin typeface="Arial" panose="020B0604020202020204" pitchFamily="34" charset="0"/>
              </a:defRPr>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30"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8"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9"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6BEA7D18-D1E9-844D-9A76-98DC3D89FEEC}" type="slidenum">
              <a:rPr lang="en-US" smtClean="0"/>
              <a:pPr>
                <a:defRPr/>
              </a:pPr>
              <a:t>‹#›</a:t>
            </a:fld>
            <a:endParaRPr lang="en-US" dirty="0"/>
          </a:p>
        </p:txBody>
      </p:sp>
    </p:spTree>
    <p:extLst>
      <p:ext uri="{BB962C8B-B14F-4D97-AF65-F5344CB8AC3E}">
        <p14:creationId xmlns:p14="http://schemas.microsoft.com/office/powerpoint/2010/main" val="1133043080"/>
      </p:ext>
    </p:extLst>
  </p:cSld>
  <p:clrMapOvr>
    <a:masterClrMapping/>
  </p:clrMapOvr>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4"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5"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2E524601-B81A-284C-8D49-5BB266B52D21}" type="slidenum">
              <a:rPr lang="en-US" smtClean="0"/>
              <a:pPr>
                <a:defRPr/>
              </a:pPr>
              <a:t>‹#›</a:t>
            </a:fld>
            <a:endParaRPr lang="en-US" dirty="0"/>
          </a:p>
        </p:txBody>
      </p:sp>
    </p:spTree>
    <p:extLst>
      <p:ext uri="{BB962C8B-B14F-4D97-AF65-F5344CB8AC3E}">
        <p14:creationId xmlns:p14="http://schemas.microsoft.com/office/powerpoint/2010/main" val="2401274987"/>
      </p:ext>
    </p:extLst>
  </p:cSld>
  <p:clrMapOvr>
    <a:masterClrMapping/>
  </p:clrMapOvr>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3"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4"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BB98C5F-39FA-514F-B41D-4A35F65A936B}" type="slidenum">
              <a:rPr lang="en-US" smtClean="0"/>
              <a:pPr>
                <a:defRPr/>
              </a:pPr>
              <a:t>‹#›</a:t>
            </a:fld>
            <a:endParaRPr lang="en-US" dirty="0"/>
          </a:p>
        </p:txBody>
      </p:sp>
    </p:spTree>
    <p:extLst>
      <p:ext uri="{BB962C8B-B14F-4D97-AF65-F5344CB8AC3E}">
        <p14:creationId xmlns:p14="http://schemas.microsoft.com/office/powerpoint/2010/main" val="3207718240"/>
      </p:ext>
    </p:extLst>
  </p:cSld>
  <p:clrMapOvr>
    <a:masterClrMapping/>
  </p:clrMapOvr>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3"/>
            <a:ext cx="3008313" cy="4691063"/>
          </a:xfrm>
        </p:spPr>
        <p:txBody>
          <a:bodyPr/>
          <a:lstStyle>
            <a:lvl1pPr marL="0" indent="0">
              <a:buNone/>
              <a:defRPr sz="1400" b="1" i="0">
                <a:latin typeface="Arial" panose="020B0604020202020204" pitchFamily="34" charset="0"/>
              </a:defRPr>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F9746B7-792A-3A44-ADFA-C933FA439A6B}" type="slidenum">
              <a:rPr lang="en-US" smtClean="0"/>
              <a:pPr>
                <a:defRPr/>
              </a:pPr>
              <a:t>‹#›</a:t>
            </a:fld>
            <a:endParaRPr lang="en-US" dirty="0"/>
          </a:p>
        </p:txBody>
      </p:sp>
    </p:spTree>
    <p:extLst>
      <p:ext uri="{BB962C8B-B14F-4D97-AF65-F5344CB8AC3E}">
        <p14:creationId xmlns:p14="http://schemas.microsoft.com/office/powerpoint/2010/main" val="1223441949"/>
      </p:ext>
    </p:extLst>
  </p:cSld>
  <p:clrMapOvr>
    <a:masterClrMapping/>
  </p:clrMapOvr>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150" indent="0">
              <a:buNone/>
              <a:defRPr sz="2800"/>
            </a:lvl2pPr>
            <a:lvl3pPr marL="914300" indent="0">
              <a:buNone/>
              <a:defRPr sz="2400"/>
            </a:lvl3pPr>
            <a:lvl4pPr marL="1371450" indent="0">
              <a:buNone/>
              <a:defRPr sz="2000"/>
            </a:lvl4pPr>
            <a:lvl5pPr marL="1828600" indent="0">
              <a:buNone/>
              <a:defRPr sz="2000"/>
            </a:lvl5pPr>
            <a:lvl6pPr marL="2285750" indent="0">
              <a:buNone/>
              <a:defRPr sz="2000"/>
            </a:lvl6pPr>
            <a:lvl7pPr marL="2742899" indent="0">
              <a:buNone/>
              <a:defRPr sz="2000"/>
            </a:lvl7pPr>
            <a:lvl8pPr marL="3200047" indent="0">
              <a:buNone/>
              <a:defRPr sz="2000"/>
            </a:lvl8pPr>
            <a:lvl9pPr marL="3657199"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8D9DDC62-B8DE-0640-BF2B-4B0C5C7B442B}" type="slidenum">
              <a:rPr lang="en-US" smtClean="0"/>
              <a:pPr>
                <a:defRPr/>
              </a:pPr>
              <a:t>‹#›</a:t>
            </a:fld>
            <a:endParaRPr lang="en-US" dirty="0"/>
          </a:p>
        </p:txBody>
      </p:sp>
    </p:spTree>
    <p:extLst>
      <p:ext uri="{BB962C8B-B14F-4D97-AF65-F5344CB8AC3E}">
        <p14:creationId xmlns:p14="http://schemas.microsoft.com/office/powerpoint/2010/main" val="3282919796"/>
      </p:ext>
    </p:extLst>
  </p:cSld>
  <p:clrMapOvr>
    <a:masterClrMapping/>
  </p:clrMapOvr>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B79015C7-6C60-534C-878F-B7C81A2869BE}" type="slidenum">
              <a:rPr lang="en-US" smtClean="0"/>
              <a:pPr>
                <a:defRPr/>
              </a:pPr>
              <a:t>‹#›</a:t>
            </a:fld>
            <a:endParaRPr lang="en-US" dirty="0"/>
          </a:p>
        </p:txBody>
      </p:sp>
    </p:spTree>
    <p:extLst>
      <p:ext uri="{BB962C8B-B14F-4D97-AF65-F5344CB8AC3E}">
        <p14:creationId xmlns:p14="http://schemas.microsoft.com/office/powerpoint/2010/main" val="2982257305"/>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8D5A1274-BFC9-1E46-9BC8-F6459F7C4D7B}" type="slidenum">
              <a:rPr lang="en-US" smtClean="0"/>
              <a:pPr>
                <a:defRPr/>
              </a:pPr>
              <a:t>‹#›</a:t>
            </a:fld>
            <a:endParaRPr lang="en-US" dirty="0"/>
          </a:p>
        </p:txBody>
      </p:sp>
    </p:spTree>
    <p:extLst>
      <p:ext uri="{BB962C8B-B14F-4D97-AF65-F5344CB8AC3E}">
        <p14:creationId xmlns:p14="http://schemas.microsoft.com/office/powerpoint/2010/main" val="3966413920"/>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9A78BBA1-D83C-D143-93CA-CEE604AAD6A9}" type="slidenum">
              <a:rPr lang="en-US" smtClean="0"/>
              <a:pPr>
                <a:defRPr/>
              </a:pPr>
              <a:t>‹#›</a:t>
            </a:fld>
            <a:endParaRPr lang="en-US" dirty="0"/>
          </a:p>
        </p:txBody>
      </p:sp>
    </p:spTree>
    <p:extLst>
      <p:ext uri="{BB962C8B-B14F-4D97-AF65-F5344CB8AC3E}">
        <p14:creationId xmlns:p14="http://schemas.microsoft.com/office/powerpoint/2010/main" val="4192639235"/>
      </p:ext>
    </p:extLst>
  </p:cSld>
  <p:clrMapOvr>
    <a:masterClrMapping/>
  </p:clrMapOvr>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0"/>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150" indent="0" algn="ctr">
              <a:buNone/>
              <a:defRPr/>
            </a:lvl2pPr>
            <a:lvl3pPr marL="914300" indent="0" algn="ctr">
              <a:buNone/>
              <a:defRPr/>
            </a:lvl3pPr>
            <a:lvl4pPr marL="1371450" indent="0" algn="ctr">
              <a:buNone/>
              <a:defRPr/>
            </a:lvl4pPr>
            <a:lvl5pPr marL="1828600" indent="0" algn="ctr">
              <a:buNone/>
              <a:defRPr/>
            </a:lvl5pPr>
            <a:lvl6pPr marL="2285750" indent="0" algn="ctr">
              <a:buNone/>
              <a:defRPr/>
            </a:lvl6pPr>
            <a:lvl7pPr marL="2742899" indent="0" algn="ctr">
              <a:buNone/>
              <a:defRPr/>
            </a:lvl7pPr>
            <a:lvl8pPr marL="3200047" indent="0" algn="ctr">
              <a:buNone/>
              <a:defRPr/>
            </a:lvl8pPr>
            <a:lvl9pPr marL="3657199" indent="0" algn="ctr">
              <a:buNone/>
              <a:defRPr/>
            </a:lvl9pPr>
          </a:lstStyle>
          <a:p>
            <a:r>
              <a:rPr lang="en-US" dirty="0"/>
              <a:t>Click to edit Master subtitle style</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defTabSz="457150" eaLnBrk="1" fontAlgn="auto" hangingPunct="1">
              <a:spcBef>
                <a:spcPts val="0"/>
              </a:spcBef>
              <a:spcAft>
                <a:spcPts val="0"/>
              </a:spcAft>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defTabSz="457150" eaLnBrk="1" fontAlgn="auto" hangingPunct="1">
              <a:spcBef>
                <a:spcPts val="0"/>
              </a:spcBef>
              <a:spcAft>
                <a:spcPts val="0"/>
              </a:spcAft>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defTabSz="457150" eaLnBrk="1" fontAlgn="auto" hangingPunct="1">
              <a:spcBef>
                <a:spcPts val="0"/>
              </a:spcBef>
              <a:spcAft>
                <a:spcPts val="0"/>
              </a:spcAft>
              <a:defRPr/>
            </a:pPr>
            <a:fld id="{AC0D556E-1B47-E145-B343-9708077C202E}" type="slidenum">
              <a:rPr lang="en-US" smtClean="0"/>
              <a:pPr defTabSz="457150" eaLnBrk="1" fontAlgn="auto" hangingPunct="1">
                <a:spcBef>
                  <a:spcPts val="0"/>
                </a:spcBef>
                <a:spcAft>
                  <a:spcPts val="0"/>
                </a:spcAft>
                <a:defRPr/>
              </a:pPr>
              <a:t>‹#›</a:t>
            </a:fld>
            <a:endParaRPr lang="en-US" dirty="0"/>
          </a:p>
        </p:txBody>
      </p:sp>
    </p:spTree>
    <p:extLst>
      <p:ext uri="{BB962C8B-B14F-4D97-AF65-F5344CB8AC3E}">
        <p14:creationId xmlns:p14="http://schemas.microsoft.com/office/powerpoint/2010/main" val="1450172990"/>
      </p:ext>
    </p:extLst>
  </p:cSld>
  <p:clrMapOvr>
    <a:masterClrMapping/>
  </p:clrMapOvr>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00475" y="1789113"/>
            <a:ext cx="5340350" cy="5056187"/>
            <a:chOff x="2394" y="1127"/>
            <a:chExt cx="3364" cy="3185"/>
          </a:xfrm>
        </p:grpSpPr>
        <p:sp>
          <p:nvSpPr>
            <p:cNvPr id="5" name="Rectangle 3"/>
            <p:cNvSpPr>
              <a:spLocks noChangeArrowheads="1"/>
            </p:cNvSpPr>
            <p:nvPr/>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6" name="Oval 4"/>
            <p:cNvSpPr>
              <a:spLocks noChangeArrowheads="1"/>
            </p:cNvSpPr>
            <p:nvPr/>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Tahoma" pitchFamily="19" charset="-52"/>
                <a:ea typeface="+mn-ea"/>
                <a:cs typeface="+mn-cs"/>
              </a:endParaRPr>
            </a:p>
          </p:txBody>
        </p:sp>
        <p:sp>
          <p:nvSpPr>
            <p:cNvPr id="7" name="Rectangle 5"/>
            <p:cNvSpPr>
              <a:spLocks noChangeArrowheads="1"/>
            </p:cNvSpPr>
            <p:nvPr/>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8" name="Freeform 6"/>
            <p:cNvSpPr>
              <a:spLocks noEditPoints="1"/>
            </p:cNvSpPr>
            <p:nvPr/>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9" name="Rectangle 7"/>
            <p:cNvSpPr>
              <a:spLocks noChangeArrowheads="1"/>
            </p:cNvSpPr>
            <p:nvPr/>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0" name="Rectangle 8"/>
            <p:cNvSpPr>
              <a:spLocks noChangeArrowheads="1"/>
            </p:cNvSpPr>
            <p:nvPr/>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1" name="Rectangle 9"/>
            <p:cNvSpPr>
              <a:spLocks noChangeArrowheads="1"/>
            </p:cNvSpPr>
            <p:nvPr/>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2" name="Rectangle 10"/>
            <p:cNvSpPr>
              <a:spLocks noChangeArrowheads="1"/>
            </p:cNvSpPr>
            <p:nvPr/>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3" name="Rectangle 11"/>
            <p:cNvSpPr>
              <a:spLocks noChangeArrowheads="1"/>
            </p:cNvSpPr>
            <p:nvPr/>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4" name="Freeform 12"/>
            <p:cNvSpPr>
              <a:spLocks/>
            </p:cNvSpPr>
            <p:nvPr/>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5" name="Freeform 13"/>
            <p:cNvSpPr>
              <a:spLocks/>
            </p:cNvSpPr>
            <p:nvPr/>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 name="Freeform 14"/>
            <p:cNvSpPr>
              <a:spLocks/>
            </p:cNvSpPr>
            <p:nvPr/>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defRPr/>
              </a:pPr>
              <a:endParaRPr lang="en-US">
                <a:latin typeface="Tahoma" pitchFamily="19" charset="-52"/>
                <a:ea typeface="+mn-ea"/>
                <a:cs typeface="+mn-cs"/>
              </a:endParaRPr>
            </a:p>
          </p:txBody>
        </p:sp>
        <p:sp>
          <p:nvSpPr>
            <p:cNvPr id="17" name="Freeform 15"/>
            <p:cNvSpPr>
              <a:spLocks/>
            </p:cNvSpPr>
            <p:nvPr/>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ahoma" pitchFamily="19" charset="-52"/>
                <a:ea typeface="+mn-ea"/>
                <a:cs typeface="+mn-cs"/>
              </a:endParaRPr>
            </a:p>
          </p:txBody>
        </p:sp>
        <p:sp>
          <p:nvSpPr>
            <p:cNvPr id="18" name="Freeform 16"/>
            <p:cNvSpPr>
              <a:spLocks/>
            </p:cNvSpPr>
            <p:nvPr/>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9" name="Freeform 17"/>
            <p:cNvSpPr>
              <a:spLocks noEditPoints="1"/>
            </p:cNvSpPr>
            <p:nvPr/>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20" name="Freeform 18"/>
            <p:cNvSpPr>
              <a:spLocks noEditPoints="1"/>
            </p:cNvSpPr>
            <p:nvPr/>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21" name="Freeform 19"/>
            <p:cNvSpPr>
              <a:spLocks/>
            </p:cNvSpPr>
            <p:nvPr/>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22" name="Freeform 20"/>
            <p:cNvSpPr>
              <a:spLocks noEditPoints="1"/>
            </p:cNvSpPr>
            <p:nvPr/>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23" name="Freeform 21"/>
            <p:cNvSpPr>
              <a:spLocks noEditPoints="1"/>
            </p:cNvSpPr>
            <p:nvPr/>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24" name="Freeform 22"/>
            <p:cNvSpPr>
              <a:spLocks noEditPoints="1"/>
            </p:cNvSpPr>
            <p:nvPr/>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25" name="Freeform 23"/>
            <p:cNvSpPr>
              <a:spLocks/>
            </p:cNvSpPr>
            <p:nvPr/>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ahoma" pitchFamily="19" charset="-52"/>
                <a:ea typeface="+mn-ea"/>
                <a:cs typeface="+mn-cs"/>
              </a:endParaRPr>
            </a:p>
          </p:txBody>
        </p:sp>
        <p:sp>
          <p:nvSpPr>
            <p:cNvPr id="26" name="Freeform 24"/>
            <p:cNvSpPr>
              <a:spLocks noEditPoints="1"/>
            </p:cNvSpPr>
            <p:nvPr/>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27" name="Freeform 25"/>
            <p:cNvSpPr>
              <a:spLocks noEditPoints="1"/>
            </p:cNvSpPr>
            <p:nvPr/>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28" name="Freeform 26"/>
            <p:cNvSpPr>
              <a:spLocks noEditPoints="1"/>
            </p:cNvSpPr>
            <p:nvPr/>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29" name="Oval 27"/>
            <p:cNvSpPr>
              <a:spLocks noChangeArrowheads="1"/>
            </p:cNvSpPr>
            <p:nvPr/>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p>
              <a:pPr>
                <a:defRPr/>
              </a:pPr>
              <a:endParaRPr lang="en-US">
                <a:latin typeface="Tahoma" pitchFamily="19" charset="-52"/>
                <a:ea typeface="+mn-ea"/>
                <a:cs typeface="+mn-cs"/>
              </a:endParaRPr>
            </a:p>
          </p:txBody>
        </p:sp>
        <p:sp>
          <p:nvSpPr>
            <p:cNvPr id="30" name="Oval 28"/>
            <p:cNvSpPr>
              <a:spLocks noChangeArrowheads="1"/>
            </p:cNvSpPr>
            <p:nvPr/>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Tahoma" pitchFamily="19" charset="-52"/>
                <a:ea typeface="+mn-ea"/>
                <a:cs typeface="+mn-cs"/>
              </a:endParaRPr>
            </a:p>
          </p:txBody>
        </p:sp>
        <p:sp>
          <p:nvSpPr>
            <p:cNvPr id="31" name="Oval 29"/>
            <p:cNvSpPr>
              <a:spLocks noChangeArrowheads="1"/>
            </p:cNvSpPr>
            <p:nvPr/>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p>
              <a:pPr>
                <a:defRPr/>
              </a:pPr>
              <a:endParaRPr lang="en-US">
                <a:latin typeface="Tahoma" pitchFamily="19" charset="-52"/>
                <a:ea typeface="+mn-ea"/>
                <a:cs typeface="+mn-cs"/>
              </a:endParaRPr>
            </a:p>
          </p:txBody>
        </p:sp>
        <p:sp>
          <p:nvSpPr>
            <p:cNvPr id="32" name="Freeform 30"/>
            <p:cNvSpPr>
              <a:spLocks noEditPoints="1"/>
            </p:cNvSpPr>
            <p:nvPr/>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33" name="Freeform 31"/>
            <p:cNvSpPr>
              <a:spLocks noEditPoints="1"/>
            </p:cNvSpPr>
            <p:nvPr/>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34" name="Rectangle 32"/>
            <p:cNvSpPr>
              <a:spLocks noChangeArrowheads="1"/>
            </p:cNvSpPr>
            <p:nvPr/>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35" name="Rectangle 33"/>
            <p:cNvSpPr>
              <a:spLocks noChangeArrowheads="1"/>
            </p:cNvSpPr>
            <p:nvPr/>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36" name="AutoShape 34"/>
            <p:cNvSpPr>
              <a:spLocks noChangeArrowheads="1"/>
            </p:cNvSpPr>
            <p:nvPr/>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Tahoma" pitchFamily="19" charset="-52"/>
                <a:ea typeface="+mn-ea"/>
                <a:cs typeface="+mn-cs"/>
              </a:endParaRPr>
            </a:p>
          </p:txBody>
        </p:sp>
        <p:sp>
          <p:nvSpPr>
            <p:cNvPr id="37" name="Freeform 35"/>
            <p:cNvSpPr>
              <a:spLocks/>
            </p:cNvSpPr>
            <p:nvPr/>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a:latin typeface="Tahoma" pitchFamily="19" charset="-52"/>
                <a:ea typeface="+mn-ea"/>
                <a:cs typeface="+mn-cs"/>
              </a:endParaRPr>
            </a:p>
          </p:txBody>
        </p:sp>
        <p:sp>
          <p:nvSpPr>
            <p:cNvPr id="38" name="Freeform 36"/>
            <p:cNvSpPr>
              <a:spLocks/>
            </p:cNvSpPr>
            <p:nvPr/>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ahoma" pitchFamily="19" charset="-52"/>
                <a:ea typeface="+mn-ea"/>
                <a:cs typeface="+mn-cs"/>
              </a:endParaRPr>
            </a:p>
          </p:txBody>
        </p:sp>
      </p:grpSp>
      <p:sp>
        <p:nvSpPr>
          <p:cNvPr id="17447" name="Rectangle 39"/>
          <p:cNvSpPr>
            <a:spLocks noGrp="1" noChangeArrowheads="1"/>
          </p:cNvSpPr>
          <p:nvPr>
            <p:ph type="subTitle" idx="1"/>
          </p:nvPr>
        </p:nvSpPr>
        <p:spPr>
          <a:xfrm>
            <a:off x="1371600" y="3886200"/>
            <a:ext cx="6400800" cy="1752600"/>
          </a:xfrm>
        </p:spPr>
        <p:txBody>
          <a:bodyPr/>
          <a:lstStyle>
            <a:lvl1pPr marL="0" indent="0" algn="ctr">
              <a:buFont typeface="Wingdings" pitchFamily="19" charset="2"/>
              <a:buNone/>
              <a:defRPr/>
            </a:lvl1pPr>
          </a:lstStyle>
          <a:p>
            <a:r>
              <a:rPr lang="en-US"/>
              <a:t>Click to edit Master subtitle style</a:t>
            </a:r>
          </a:p>
        </p:txBody>
      </p:sp>
      <p:sp>
        <p:nvSpPr>
          <p:cNvPr id="17448" name="Rectangle 40"/>
          <p:cNvSpPr>
            <a:spLocks noGrp="1" noChangeArrowheads="1"/>
          </p:cNvSpPr>
          <p:nvPr>
            <p:ph type="ctrTitle"/>
          </p:nvPr>
        </p:nvSpPr>
        <p:spPr>
          <a:xfrm>
            <a:off x="685800" y="1768475"/>
            <a:ext cx="7772400" cy="1736725"/>
          </a:xfrm>
        </p:spPr>
        <p:txBody>
          <a:bodyPr anchor="b" anchorCtr="1"/>
          <a:lstStyle>
            <a:lvl1pPr>
              <a:defRPr sz="5400" b="1" i="0">
                <a:latin typeface="Arial" panose="020B0604020202020204" pitchFamily="34" charset="0"/>
              </a:defRPr>
            </a:lvl1pPr>
          </a:lstStyle>
          <a:p>
            <a:r>
              <a:rPr lang="en-US" dirty="0"/>
              <a:t>Click to edit Master title style</a:t>
            </a:r>
          </a:p>
        </p:txBody>
      </p:sp>
      <p:sp>
        <p:nvSpPr>
          <p:cNvPr id="39" name="Rectangle 37"/>
          <p:cNvSpPr>
            <a:spLocks noGrp="1" noChangeArrowheads="1"/>
          </p:cNvSpPr>
          <p:nvPr>
            <p:ph type="dt" sz="half" idx="10"/>
          </p:nvPr>
        </p:nvSpPr>
        <p:spPr/>
        <p:txBody>
          <a:bodyPr/>
          <a:lstStyle>
            <a:lvl1pPr>
              <a:defRPr/>
            </a:lvl1pPr>
          </a:lstStyle>
          <a:p>
            <a:pPr>
              <a:defRPr/>
            </a:pPr>
            <a:endParaRPr lang="en-US"/>
          </a:p>
        </p:txBody>
      </p:sp>
      <p:sp>
        <p:nvSpPr>
          <p:cNvPr id="40" name="Rectangle 38"/>
          <p:cNvSpPr>
            <a:spLocks noGrp="1" noChangeArrowheads="1"/>
          </p:cNvSpPr>
          <p:nvPr>
            <p:ph type="ftr" sz="quarter" idx="11"/>
          </p:nvPr>
        </p:nvSpPr>
        <p:spPr/>
        <p:txBody>
          <a:bodyPr/>
          <a:lstStyle>
            <a:lvl1pPr>
              <a:defRPr/>
            </a:lvl1pPr>
          </a:lstStyle>
          <a:p>
            <a:pPr>
              <a:defRPr/>
            </a:pPr>
            <a:endParaRPr lang="en-US"/>
          </a:p>
        </p:txBody>
      </p:sp>
      <p:sp>
        <p:nvSpPr>
          <p:cNvPr id="41" name="Rectangle 41"/>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1E9070D0-F3F8-884E-8820-42F6C6B6DA35}" type="slidenum">
              <a:rPr lang="en-US" smtClean="0"/>
              <a:pPr>
                <a:defRPr/>
              </a:pPr>
              <a:t>‹#›</a:t>
            </a:fld>
            <a:endParaRPr lang="en-US" dirty="0"/>
          </a:p>
        </p:txBody>
      </p:sp>
    </p:spTree>
    <p:extLst>
      <p:ext uri="{BB962C8B-B14F-4D97-AF65-F5344CB8AC3E}">
        <p14:creationId xmlns:p14="http://schemas.microsoft.com/office/powerpoint/2010/main" val="2061258929"/>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p>
        </p:txBody>
      </p:sp>
      <p:sp>
        <p:nvSpPr>
          <p:cNvPr id="5" name="Rectangle 40"/>
          <p:cNvSpPr>
            <a:spLocks noGrp="1" noChangeArrowheads="1"/>
          </p:cNvSpPr>
          <p:nvPr>
            <p:ph type="ftr" sz="quarter" idx="11"/>
          </p:nvPr>
        </p:nvSpPr>
        <p:spPr>
          <a:ln/>
        </p:spPr>
        <p:txBody>
          <a:bodyPr/>
          <a:lstStyle>
            <a:lvl1pPr>
              <a:defRPr/>
            </a:lvl1pPr>
          </a:lstStyle>
          <a:p>
            <a:pPr>
              <a:defRPr/>
            </a:pPr>
            <a:endParaRPr lang="en-US"/>
          </a:p>
        </p:txBody>
      </p:sp>
      <p:sp>
        <p:nvSpPr>
          <p:cNvPr id="6" name="Rectangle 4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42A8E7F-1319-DB43-A095-EDBF3625DABC}" type="slidenum">
              <a:rPr lang="en-US" smtClean="0"/>
              <a:pPr>
                <a:defRPr/>
              </a:pPr>
              <a:t>‹#›</a:t>
            </a:fld>
            <a:endParaRPr lang="en-US" dirty="0"/>
          </a:p>
        </p:txBody>
      </p:sp>
    </p:spTree>
    <p:extLst>
      <p:ext uri="{BB962C8B-B14F-4D97-AF65-F5344CB8AC3E}">
        <p14:creationId xmlns:p14="http://schemas.microsoft.com/office/powerpoint/2010/main" val="3151308527"/>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p>
        </p:txBody>
      </p:sp>
      <p:sp>
        <p:nvSpPr>
          <p:cNvPr id="5" name="Rectangle 40"/>
          <p:cNvSpPr>
            <a:spLocks noGrp="1" noChangeArrowheads="1"/>
          </p:cNvSpPr>
          <p:nvPr>
            <p:ph type="ftr" sz="quarter" idx="11"/>
          </p:nvPr>
        </p:nvSpPr>
        <p:spPr>
          <a:ln/>
        </p:spPr>
        <p:txBody>
          <a:bodyPr/>
          <a:lstStyle>
            <a:lvl1pPr>
              <a:defRPr/>
            </a:lvl1pPr>
          </a:lstStyle>
          <a:p>
            <a:pPr>
              <a:defRPr/>
            </a:pPr>
            <a:endParaRPr lang="en-US"/>
          </a:p>
        </p:txBody>
      </p:sp>
      <p:sp>
        <p:nvSpPr>
          <p:cNvPr id="6" name="Rectangle 4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B521303-B852-7B44-AE2A-5B900B0D392A}" type="slidenum">
              <a:rPr lang="en-US" smtClean="0"/>
              <a:pPr>
                <a:defRPr/>
              </a:pPr>
              <a:t>‹#›</a:t>
            </a:fld>
            <a:endParaRPr lang="en-US" dirty="0"/>
          </a:p>
        </p:txBody>
      </p:sp>
    </p:spTree>
    <p:extLst>
      <p:ext uri="{BB962C8B-B14F-4D97-AF65-F5344CB8AC3E}">
        <p14:creationId xmlns:p14="http://schemas.microsoft.com/office/powerpoint/2010/main" val="1927568543"/>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p>
        </p:txBody>
      </p:sp>
      <p:sp>
        <p:nvSpPr>
          <p:cNvPr id="6" name="Rectangle 40"/>
          <p:cNvSpPr>
            <a:spLocks noGrp="1" noChangeArrowheads="1"/>
          </p:cNvSpPr>
          <p:nvPr>
            <p:ph type="ftr" sz="quarter" idx="11"/>
          </p:nvPr>
        </p:nvSpPr>
        <p:spPr>
          <a:ln/>
        </p:spPr>
        <p:txBody>
          <a:bodyPr/>
          <a:lstStyle>
            <a:lvl1pPr>
              <a:defRPr/>
            </a:lvl1pPr>
          </a:lstStyle>
          <a:p>
            <a:pPr>
              <a:defRPr/>
            </a:pPr>
            <a:endParaRPr lang="en-US"/>
          </a:p>
        </p:txBody>
      </p:sp>
      <p:sp>
        <p:nvSpPr>
          <p:cNvPr id="7" name="Rectangle 4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4E09688-D087-5543-AE8F-EB257578A786}" type="slidenum">
              <a:rPr lang="en-US" smtClean="0"/>
              <a:pPr>
                <a:defRPr/>
              </a:pPr>
              <a:t>‹#›</a:t>
            </a:fld>
            <a:endParaRPr lang="en-US" dirty="0"/>
          </a:p>
        </p:txBody>
      </p:sp>
    </p:spTree>
    <p:extLst>
      <p:ext uri="{BB962C8B-B14F-4D97-AF65-F5344CB8AC3E}">
        <p14:creationId xmlns:p14="http://schemas.microsoft.com/office/powerpoint/2010/main" val="692787434"/>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9"/>
          <p:cNvSpPr>
            <a:spLocks noGrp="1" noChangeArrowheads="1"/>
          </p:cNvSpPr>
          <p:nvPr>
            <p:ph type="dt" sz="half" idx="10"/>
          </p:nvPr>
        </p:nvSpPr>
        <p:spPr>
          <a:ln/>
        </p:spPr>
        <p:txBody>
          <a:bodyPr/>
          <a:lstStyle>
            <a:lvl1pPr>
              <a:defRPr/>
            </a:lvl1pPr>
          </a:lstStyle>
          <a:p>
            <a:pPr>
              <a:defRPr/>
            </a:pPr>
            <a:endParaRPr lang="en-US"/>
          </a:p>
        </p:txBody>
      </p:sp>
      <p:sp>
        <p:nvSpPr>
          <p:cNvPr id="8" name="Rectangle 40"/>
          <p:cNvSpPr>
            <a:spLocks noGrp="1" noChangeArrowheads="1"/>
          </p:cNvSpPr>
          <p:nvPr>
            <p:ph type="ftr" sz="quarter" idx="11"/>
          </p:nvPr>
        </p:nvSpPr>
        <p:spPr>
          <a:ln/>
        </p:spPr>
        <p:txBody>
          <a:bodyPr/>
          <a:lstStyle>
            <a:lvl1pPr>
              <a:defRPr/>
            </a:lvl1pPr>
          </a:lstStyle>
          <a:p>
            <a:pPr>
              <a:defRPr/>
            </a:pPr>
            <a:endParaRPr lang="en-US"/>
          </a:p>
        </p:txBody>
      </p:sp>
      <p:sp>
        <p:nvSpPr>
          <p:cNvPr id="9" name="Rectangle 4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56EFB0D-43BB-5844-9193-0E248B9AB550}" type="slidenum">
              <a:rPr lang="en-US" smtClean="0"/>
              <a:pPr>
                <a:defRPr/>
              </a:pPr>
              <a:t>‹#›</a:t>
            </a:fld>
            <a:endParaRPr lang="en-US" dirty="0"/>
          </a:p>
        </p:txBody>
      </p:sp>
    </p:spTree>
    <p:extLst>
      <p:ext uri="{BB962C8B-B14F-4D97-AF65-F5344CB8AC3E}">
        <p14:creationId xmlns:p14="http://schemas.microsoft.com/office/powerpoint/2010/main" val="382264594"/>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39"/>
          <p:cNvSpPr>
            <a:spLocks noGrp="1" noChangeArrowheads="1"/>
          </p:cNvSpPr>
          <p:nvPr>
            <p:ph type="dt" sz="half" idx="10"/>
          </p:nvPr>
        </p:nvSpPr>
        <p:spPr>
          <a:ln/>
        </p:spPr>
        <p:txBody>
          <a:bodyPr/>
          <a:lstStyle>
            <a:lvl1pPr>
              <a:defRPr/>
            </a:lvl1pPr>
          </a:lstStyle>
          <a:p>
            <a:pPr>
              <a:defRPr/>
            </a:pPr>
            <a:endParaRPr lang="en-US"/>
          </a:p>
        </p:txBody>
      </p:sp>
      <p:sp>
        <p:nvSpPr>
          <p:cNvPr id="4" name="Rectangle 40"/>
          <p:cNvSpPr>
            <a:spLocks noGrp="1" noChangeArrowheads="1"/>
          </p:cNvSpPr>
          <p:nvPr>
            <p:ph type="ftr" sz="quarter" idx="11"/>
          </p:nvPr>
        </p:nvSpPr>
        <p:spPr>
          <a:ln/>
        </p:spPr>
        <p:txBody>
          <a:bodyPr/>
          <a:lstStyle>
            <a:lvl1pPr>
              <a:defRPr/>
            </a:lvl1pPr>
          </a:lstStyle>
          <a:p>
            <a:pPr>
              <a:defRPr/>
            </a:pPr>
            <a:endParaRPr lang="en-US"/>
          </a:p>
        </p:txBody>
      </p:sp>
      <p:sp>
        <p:nvSpPr>
          <p:cNvPr id="5" name="Rectangle 4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2077A2E-6BE6-F240-9E0C-DE33B7ECF2D0}" type="slidenum">
              <a:rPr lang="en-US" smtClean="0"/>
              <a:pPr>
                <a:defRPr/>
              </a:pPr>
              <a:t>‹#›</a:t>
            </a:fld>
            <a:endParaRPr lang="en-US" dirty="0"/>
          </a:p>
        </p:txBody>
      </p:sp>
    </p:spTree>
    <p:extLst>
      <p:ext uri="{BB962C8B-B14F-4D97-AF65-F5344CB8AC3E}">
        <p14:creationId xmlns:p14="http://schemas.microsoft.com/office/powerpoint/2010/main" val="1436565549"/>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9"/>
          <p:cNvSpPr>
            <a:spLocks noGrp="1" noChangeArrowheads="1"/>
          </p:cNvSpPr>
          <p:nvPr>
            <p:ph type="dt" sz="half" idx="10"/>
          </p:nvPr>
        </p:nvSpPr>
        <p:spPr>
          <a:ln/>
        </p:spPr>
        <p:txBody>
          <a:bodyPr/>
          <a:lstStyle>
            <a:lvl1pPr>
              <a:defRPr/>
            </a:lvl1pPr>
          </a:lstStyle>
          <a:p>
            <a:pPr>
              <a:defRPr/>
            </a:pPr>
            <a:endParaRPr lang="en-US"/>
          </a:p>
        </p:txBody>
      </p:sp>
      <p:sp>
        <p:nvSpPr>
          <p:cNvPr id="3" name="Rectangle 40"/>
          <p:cNvSpPr>
            <a:spLocks noGrp="1" noChangeArrowheads="1"/>
          </p:cNvSpPr>
          <p:nvPr>
            <p:ph type="ftr" sz="quarter" idx="11"/>
          </p:nvPr>
        </p:nvSpPr>
        <p:spPr>
          <a:ln/>
        </p:spPr>
        <p:txBody>
          <a:bodyPr/>
          <a:lstStyle>
            <a:lvl1pPr>
              <a:defRPr/>
            </a:lvl1pPr>
          </a:lstStyle>
          <a:p>
            <a:pPr>
              <a:defRPr/>
            </a:pPr>
            <a:endParaRPr lang="en-US"/>
          </a:p>
        </p:txBody>
      </p:sp>
      <p:sp>
        <p:nvSpPr>
          <p:cNvPr id="4" name="Rectangle 4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7512E15-FEAF-F641-9B1F-E49EFE8A5A7F}" type="slidenum">
              <a:rPr lang="en-US" smtClean="0"/>
              <a:pPr>
                <a:defRPr/>
              </a:pPr>
              <a:t>‹#›</a:t>
            </a:fld>
            <a:endParaRPr lang="en-US" dirty="0"/>
          </a:p>
        </p:txBody>
      </p:sp>
    </p:spTree>
    <p:extLst>
      <p:ext uri="{BB962C8B-B14F-4D97-AF65-F5344CB8AC3E}">
        <p14:creationId xmlns:p14="http://schemas.microsoft.com/office/powerpoint/2010/main" val="3741068248"/>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p>
        </p:txBody>
      </p:sp>
      <p:sp>
        <p:nvSpPr>
          <p:cNvPr id="6" name="Rectangle 40"/>
          <p:cNvSpPr>
            <a:spLocks noGrp="1" noChangeArrowheads="1"/>
          </p:cNvSpPr>
          <p:nvPr>
            <p:ph type="ftr" sz="quarter" idx="11"/>
          </p:nvPr>
        </p:nvSpPr>
        <p:spPr>
          <a:ln/>
        </p:spPr>
        <p:txBody>
          <a:bodyPr/>
          <a:lstStyle>
            <a:lvl1pPr>
              <a:defRPr/>
            </a:lvl1pPr>
          </a:lstStyle>
          <a:p>
            <a:pPr>
              <a:defRPr/>
            </a:pPr>
            <a:endParaRPr lang="en-US"/>
          </a:p>
        </p:txBody>
      </p:sp>
      <p:sp>
        <p:nvSpPr>
          <p:cNvPr id="7" name="Rectangle 4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82078FC-C858-3B47-8288-47D4B9728AE4}" type="slidenum">
              <a:rPr lang="en-US" smtClean="0"/>
              <a:pPr>
                <a:defRPr/>
              </a:pPr>
              <a:t>‹#›</a:t>
            </a:fld>
            <a:endParaRPr lang="en-US" dirty="0"/>
          </a:p>
        </p:txBody>
      </p:sp>
    </p:spTree>
    <p:extLst>
      <p:ext uri="{BB962C8B-B14F-4D97-AF65-F5344CB8AC3E}">
        <p14:creationId xmlns:p14="http://schemas.microsoft.com/office/powerpoint/2010/main" val="40005656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254BF215-9E63-304D-9B7B-C89B79E2EA39}" type="slidenum">
              <a:rPr lang="en-US" smtClean="0"/>
              <a:pPr>
                <a:defRPr/>
              </a:pPr>
              <a:t>‹#›</a:t>
            </a:fld>
            <a:endParaRPr lang="en-US" dirty="0"/>
          </a:p>
        </p:txBody>
      </p:sp>
    </p:spTree>
    <p:extLst>
      <p:ext uri="{BB962C8B-B14F-4D97-AF65-F5344CB8AC3E}">
        <p14:creationId xmlns:p14="http://schemas.microsoft.com/office/powerpoint/2010/main" val="1258120139"/>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p>
        </p:txBody>
      </p:sp>
      <p:sp>
        <p:nvSpPr>
          <p:cNvPr id="6" name="Rectangle 40"/>
          <p:cNvSpPr>
            <a:spLocks noGrp="1" noChangeArrowheads="1"/>
          </p:cNvSpPr>
          <p:nvPr>
            <p:ph type="ftr" sz="quarter" idx="11"/>
          </p:nvPr>
        </p:nvSpPr>
        <p:spPr>
          <a:ln/>
        </p:spPr>
        <p:txBody>
          <a:bodyPr/>
          <a:lstStyle>
            <a:lvl1pPr>
              <a:defRPr/>
            </a:lvl1pPr>
          </a:lstStyle>
          <a:p>
            <a:pPr>
              <a:defRPr/>
            </a:pPr>
            <a:endParaRPr lang="en-US"/>
          </a:p>
        </p:txBody>
      </p:sp>
      <p:sp>
        <p:nvSpPr>
          <p:cNvPr id="7" name="Rectangle 4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1BBB6D0-247F-034D-AFAF-DD19A660DDC3}" type="slidenum">
              <a:rPr lang="en-US" smtClean="0"/>
              <a:pPr>
                <a:defRPr/>
              </a:pPr>
              <a:t>‹#›</a:t>
            </a:fld>
            <a:endParaRPr lang="en-US" dirty="0"/>
          </a:p>
        </p:txBody>
      </p:sp>
    </p:spTree>
    <p:extLst>
      <p:ext uri="{BB962C8B-B14F-4D97-AF65-F5344CB8AC3E}">
        <p14:creationId xmlns:p14="http://schemas.microsoft.com/office/powerpoint/2010/main" val="860734353"/>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p>
        </p:txBody>
      </p:sp>
      <p:sp>
        <p:nvSpPr>
          <p:cNvPr id="5" name="Rectangle 40"/>
          <p:cNvSpPr>
            <a:spLocks noGrp="1" noChangeArrowheads="1"/>
          </p:cNvSpPr>
          <p:nvPr>
            <p:ph type="ftr" sz="quarter" idx="11"/>
          </p:nvPr>
        </p:nvSpPr>
        <p:spPr>
          <a:ln/>
        </p:spPr>
        <p:txBody>
          <a:bodyPr/>
          <a:lstStyle>
            <a:lvl1pPr>
              <a:defRPr/>
            </a:lvl1pPr>
          </a:lstStyle>
          <a:p>
            <a:pPr>
              <a:defRPr/>
            </a:pPr>
            <a:endParaRPr lang="en-US"/>
          </a:p>
        </p:txBody>
      </p:sp>
      <p:sp>
        <p:nvSpPr>
          <p:cNvPr id="6" name="Rectangle 4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5971AA1-AFDC-6645-B981-A3FAABECBA78}" type="slidenum">
              <a:rPr lang="en-US" smtClean="0"/>
              <a:pPr>
                <a:defRPr/>
              </a:pPr>
              <a:t>‹#›</a:t>
            </a:fld>
            <a:endParaRPr lang="en-US" dirty="0"/>
          </a:p>
        </p:txBody>
      </p:sp>
    </p:spTree>
    <p:extLst>
      <p:ext uri="{BB962C8B-B14F-4D97-AF65-F5344CB8AC3E}">
        <p14:creationId xmlns:p14="http://schemas.microsoft.com/office/powerpoint/2010/main" val="554220746"/>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p>
        </p:txBody>
      </p:sp>
      <p:sp>
        <p:nvSpPr>
          <p:cNvPr id="5" name="Rectangle 40"/>
          <p:cNvSpPr>
            <a:spLocks noGrp="1" noChangeArrowheads="1"/>
          </p:cNvSpPr>
          <p:nvPr>
            <p:ph type="ftr" sz="quarter" idx="11"/>
          </p:nvPr>
        </p:nvSpPr>
        <p:spPr>
          <a:ln/>
        </p:spPr>
        <p:txBody>
          <a:bodyPr/>
          <a:lstStyle>
            <a:lvl1pPr>
              <a:defRPr/>
            </a:lvl1pPr>
          </a:lstStyle>
          <a:p>
            <a:pPr>
              <a:defRPr/>
            </a:pPr>
            <a:endParaRPr lang="en-US"/>
          </a:p>
        </p:txBody>
      </p:sp>
      <p:sp>
        <p:nvSpPr>
          <p:cNvPr id="6" name="Rectangle 4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4765F62-06EE-7F42-82E5-2195132A9374}" type="slidenum">
              <a:rPr lang="en-US" smtClean="0"/>
              <a:pPr>
                <a:defRPr/>
              </a:pPr>
              <a:t>‹#›</a:t>
            </a:fld>
            <a:endParaRPr lang="en-US" dirty="0"/>
          </a:p>
        </p:txBody>
      </p:sp>
    </p:spTree>
    <p:extLst>
      <p:ext uri="{BB962C8B-B14F-4D97-AF65-F5344CB8AC3E}">
        <p14:creationId xmlns:p14="http://schemas.microsoft.com/office/powerpoint/2010/main" val="1149715278"/>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C7F3D48-64D1-A640-A39B-A68EF1371FAF}" type="slidenum">
              <a:rPr lang="en-US"/>
              <a:pPr>
                <a:defRPr/>
              </a:pPr>
              <a:t>‹#›</a:t>
            </a:fld>
            <a:endParaRPr lang="en-US"/>
          </a:p>
        </p:txBody>
      </p:sp>
    </p:spTree>
    <p:extLst>
      <p:ext uri="{BB962C8B-B14F-4D97-AF65-F5344CB8AC3E}">
        <p14:creationId xmlns:p14="http://schemas.microsoft.com/office/powerpoint/2010/main" val="1665123612"/>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EA4878F-EE05-C740-9051-AF431520557C}" type="slidenum">
              <a:rPr lang="en-US"/>
              <a:pPr>
                <a:defRPr/>
              </a:pPr>
              <a:t>‹#›</a:t>
            </a:fld>
            <a:endParaRPr lang="en-US"/>
          </a:p>
        </p:txBody>
      </p:sp>
    </p:spTree>
    <p:extLst>
      <p:ext uri="{BB962C8B-B14F-4D97-AF65-F5344CB8AC3E}">
        <p14:creationId xmlns:p14="http://schemas.microsoft.com/office/powerpoint/2010/main" val="694160947"/>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8CFA707-6904-1D47-881A-499609A74886}" type="slidenum">
              <a:rPr lang="en-US"/>
              <a:pPr>
                <a:defRPr/>
              </a:pPr>
              <a:t>‹#›</a:t>
            </a:fld>
            <a:endParaRPr lang="en-US"/>
          </a:p>
        </p:txBody>
      </p:sp>
    </p:spTree>
    <p:extLst>
      <p:ext uri="{BB962C8B-B14F-4D97-AF65-F5344CB8AC3E}">
        <p14:creationId xmlns:p14="http://schemas.microsoft.com/office/powerpoint/2010/main" val="2276280333"/>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24B906D-AC54-BF47-967E-7999714983F5}" type="slidenum">
              <a:rPr lang="en-US"/>
              <a:pPr>
                <a:defRPr/>
              </a:pPr>
              <a:t>‹#›</a:t>
            </a:fld>
            <a:endParaRPr lang="en-US"/>
          </a:p>
        </p:txBody>
      </p:sp>
    </p:spTree>
    <p:extLst>
      <p:ext uri="{BB962C8B-B14F-4D97-AF65-F5344CB8AC3E}">
        <p14:creationId xmlns:p14="http://schemas.microsoft.com/office/powerpoint/2010/main" val="1369761401"/>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D5A1274-BFC9-1E46-9BC8-F6459F7C4D7B}" type="slidenum">
              <a:rPr lang="en-US"/>
              <a:pPr>
                <a:defRPr/>
              </a:pPr>
              <a:t>‹#›</a:t>
            </a:fld>
            <a:endParaRPr lang="en-US"/>
          </a:p>
        </p:txBody>
      </p:sp>
    </p:spTree>
    <p:extLst>
      <p:ext uri="{BB962C8B-B14F-4D97-AF65-F5344CB8AC3E}">
        <p14:creationId xmlns:p14="http://schemas.microsoft.com/office/powerpoint/2010/main" val="2528812768"/>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54BF215-9E63-304D-9B7B-C89B79E2EA39}" type="slidenum">
              <a:rPr lang="en-US"/>
              <a:pPr>
                <a:defRPr/>
              </a:pPr>
              <a:t>‹#›</a:t>
            </a:fld>
            <a:endParaRPr lang="en-US"/>
          </a:p>
        </p:txBody>
      </p:sp>
    </p:spTree>
    <p:extLst>
      <p:ext uri="{BB962C8B-B14F-4D97-AF65-F5344CB8AC3E}">
        <p14:creationId xmlns:p14="http://schemas.microsoft.com/office/powerpoint/2010/main" val="1609013822"/>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74758BB-EC7F-3B4D-ABA8-9094355F4E71}" type="slidenum">
              <a:rPr lang="en-US"/>
              <a:pPr>
                <a:defRPr/>
              </a:pPr>
              <a:t>‹#›</a:t>
            </a:fld>
            <a:endParaRPr lang="en-US"/>
          </a:p>
        </p:txBody>
      </p:sp>
    </p:spTree>
    <p:extLst>
      <p:ext uri="{BB962C8B-B14F-4D97-AF65-F5344CB8AC3E}">
        <p14:creationId xmlns:p14="http://schemas.microsoft.com/office/powerpoint/2010/main" val="31381838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574758BB-EC7F-3B4D-ABA8-9094355F4E71}" type="slidenum">
              <a:rPr lang="en-US" smtClean="0"/>
              <a:pPr>
                <a:defRPr/>
              </a:pPr>
              <a:t>‹#›</a:t>
            </a:fld>
            <a:endParaRPr lang="en-US" dirty="0"/>
          </a:p>
        </p:txBody>
      </p:sp>
    </p:spTree>
    <p:extLst>
      <p:ext uri="{BB962C8B-B14F-4D97-AF65-F5344CB8AC3E}">
        <p14:creationId xmlns:p14="http://schemas.microsoft.com/office/powerpoint/2010/main" val="2595771262"/>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98AADF4-2DB2-454A-948D-0A8EAA1323F9}" type="slidenum">
              <a:rPr lang="en-US"/>
              <a:pPr>
                <a:defRPr/>
              </a:pPr>
              <a:t>‹#›</a:t>
            </a:fld>
            <a:endParaRPr lang="en-US"/>
          </a:p>
        </p:txBody>
      </p:sp>
    </p:spTree>
    <p:extLst>
      <p:ext uri="{BB962C8B-B14F-4D97-AF65-F5344CB8AC3E}">
        <p14:creationId xmlns:p14="http://schemas.microsoft.com/office/powerpoint/2010/main" val="322416042"/>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C468323-83C1-0346-8C9A-F23989AE1355}" type="slidenum">
              <a:rPr lang="en-US"/>
              <a:pPr>
                <a:defRPr/>
              </a:pPr>
              <a:t>‹#›</a:t>
            </a:fld>
            <a:endParaRPr lang="en-US"/>
          </a:p>
        </p:txBody>
      </p:sp>
    </p:spTree>
    <p:extLst>
      <p:ext uri="{BB962C8B-B14F-4D97-AF65-F5344CB8AC3E}">
        <p14:creationId xmlns:p14="http://schemas.microsoft.com/office/powerpoint/2010/main" val="2501654596"/>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A74D50B-4326-C044-8AA3-67609A624E39}" type="slidenum">
              <a:rPr lang="en-US"/>
              <a:pPr>
                <a:defRPr/>
              </a:pPr>
              <a:t>‹#›</a:t>
            </a:fld>
            <a:endParaRPr lang="en-US"/>
          </a:p>
        </p:txBody>
      </p:sp>
    </p:spTree>
    <p:extLst>
      <p:ext uri="{BB962C8B-B14F-4D97-AF65-F5344CB8AC3E}">
        <p14:creationId xmlns:p14="http://schemas.microsoft.com/office/powerpoint/2010/main" val="1701996616"/>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DDBBBB4-98D6-394F-A3E2-F57F05C9EA9A}" type="slidenum">
              <a:rPr lang="en-US"/>
              <a:pPr>
                <a:defRPr/>
              </a:pPr>
              <a:t>‹#›</a:t>
            </a:fld>
            <a:endParaRPr lang="en-US"/>
          </a:p>
        </p:txBody>
      </p:sp>
    </p:spTree>
    <p:extLst>
      <p:ext uri="{BB962C8B-B14F-4D97-AF65-F5344CB8AC3E}">
        <p14:creationId xmlns:p14="http://schemas.microsoft.com/office/powerpoint/2010/main" val="21776977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198AADF4-2DB2-454A-948D-0A8EAA1323F9}" type="slidenum">
              <a:rPr lang="en-US" smtClean="0"/>
              <a:pPr>
                <a:defRPr/>
              </a:pPr>
              <a:t>‹#›</a:t>
            </a:fld>
            <a:endParaRPr lang="en-US" dirty="0"/>
          </a:p>
        </p:txBody>
      </p:sp>
    </p:spTree>
    <p:extLst>
      <p:ext uri="{BB962C8B-B14F-4D97-AF65-F5344CB8AC3E}">
        <p14:creationId xmlns:p14="http://schemas.microsoft.com/office/powerpoint/2010/main" val="34573867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232B873-EF25-784B-8994-47C9CD1FF2B1}" type="slidenum">
              <a:rPr lang="en-US" smtClean="0"/>
              <a:pPr>
                <a:defRPr/>
              </a:pPr>
              <a:t>‹#›</a:t>
            </a:fld>
            <a:endParaRPr lang="en-US" dirty="0"/>
          </a:p>
        </p:txBody>
      </p:sp>
    </p:spTree>
    <p:extLst>
      <p:ext uri="{BB962C8B-B14F-4D97-AF65-F5344CB8AC3E}">
        <p14:creationId xmlns:p14="http://schemas.microsoft.com/office/powerpoint/2010/main" val="172628663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5C468323-83C1-0346-8C9A-F23989AE1355}" type="slidenum">
              <a:rPr lang="en-US" smtClean="0"/>
              <a:pPr>
                <a:defRPr/>
              </a:pPr>
              <a:t>‹#›</a:t>
            </a:fld>
            <a:endParaRPr lang="en-US" dirty="0"/>
          </a:p>
        </p:txBody>
      </p:sp>
    </p:spTree>
    <p:extLst>
      <p:ext uri="{BB962C8B-B14F-4D97-AF65-F5344CB8AC3E}">
        <p14:creationId xmlns:p14="http://schemas.microsoft.com/office/powerpoint/2010/main" val="41437569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4A74D50B-4326-C044-8AA3-67609A624E39}" type="slidenum">
              <a:rPr lang="en-US" smtClean="0"/>
              <a:pPr>
                <a:defRPr/>
              </a:pPr>
              <a:t>‹#›</a:t>
            </a:fld>
            <a:endParaRPr lang="en-US" dirty="0"/>
          </a:p>
        </p:txBody>
      </p:sp>
    </p:spTree>
    <p:extLst>
      <p:ext uri="{BB962C8B-B14F-4D97-AF65-F5344CB8AC3E}">
        <p14:creationId xmlns:p14="http://schemas.microsoft.com/office/powerpoint/2010/main" val="30963594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2DDBBBB4-98D6-394F-A3E2-F57F05C9EA9A}" type="slidenum">
              <a:rPr lang="en-US" smtClean="0"/>
              <a:pPr>
                <a:defRPr/>
              </a:pPr>
              <a:t>‹#›</a:t>
            </a:fld>
            <a:endParaRPr lang="en-US" dirty="0"/>
          </a:p>
        </p:txBody>
      </p:sp>
    </p:spTree>
    <p:extLst>
      <p:ext uri="{BB962C8B-B14F-4D97-AF65-F5344CB8AC3E}">
        <p14:creationId xmlns:p14="http://schemas.microsoft.com/office/powerpoint/2010/main" val="36139905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175" y="2438400"/>
            <a:ext cx="9147175" cy="1063625"/>
            <a:chOff x="-2" y="1536"/>
            <a:chExt cx="5762" cy="670"/>
          </a:xfrm>
        </p:grpSpPr>
        <p:grpSp>
          <p:nvGrpSpPr>
            <p:cNvPr id="5" name="Group 3"/>
            <p:cNvGrpSpPr>
              <a:grpSpLocks/>
            </p:cNvGrpSpPr>
            <p:nvPr/>
          </p:nvGrpSpPr>
          <p:grpSpPr bwMode="auto">
            <a:xfrm flipH="1">
              <a:off x="-2" y="1562"/>
              <a:ext cx="5763" cy="640"/>
              <a:chOff x="-3" y="1562"/>
              <a:chExt cx="5763" cy="640"/>
            </a:xfrm>
          </p:grpSpPr>
          <p:sp>
            <p:nvSpPr>
              <p:cNvPr id="8" name="Freeform 4"/>
              <p:cNvSpPr>
                <a:spLocks/>
              </p:cNvSpPr>
              <p:nvPr/>
            </p:nvSpPr>
            <p:spPr bwMode="ltGray">
              <a:xfrm rot="-5400000">
                <a:off x="2558" y="-993"/>
                <a:ext cx="624" cy="5745"/>
              </a:xfrm>
              <a:custGeom>
                <a:avLst/>
                <a:gdLst>
                  <a:gd name="T0" fmla="*/ 0 w 1000"/>
                  <a:gd name="T1" fmla="*/ 0 h 720"/>
                  <a:gd name="T2" fmla="*/ 0 w 1000"/>
                  <a:gd name="T3" fmla="*/ 2147483647 h 720"/>
                  <a:gd name="T4" fmla="*/ 14 w 1000"/>
                  <a:gd name="T5" fmla="*/ 2147483647 h 720"/>
                  <a:gd name="T6" fmla="*/ 14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9" name="Freeform 5"/>
              <p:cNvSpPr>
                <a:spLocks/>
              </p:cNvSpPr>
              <p:nvPr/>
            </p:nvSpPr>
            <p:spPr bwMode="ltGray">
              <a:xfrm rot="-5400000">
                <a:off x="1322" y="1669"/>
                <a:ext cx="624" cy="421"/>
              </a:xfrm>
              <a:custGeom>
                <a:avLst/>
                <a:gdLst>
                  <a:gd name="T0" fmla="*/ 0 w 624"/>
                  <a:gd name="T1" fmla="*/ 0 h 317"/>
                  <a:gd name="T2" fmla="*/ 0 w 624"/>
                  <a:gd name="T3" fmla="*/ 3490 h 317"/>
                  <a:gd name="T4" fmla="*/ 624 w 624"/>
                  <a:gd name="T5" fmla="*/ 349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10" name="Freeform 6"/>
              <p:cNvSpPr>
                <a:spLocks/>
              </p:cNvSpPr>
              <p:nvPr/>
            </p:nvSpPr>
            <p:spPr bwMode="ltGray">
              <a:xfrm rot="-5400000">
                <a:off x="982" y="1669"/>
                <a:ext cx="624" cy="422"/>
              </a:xfrm>
              <a:custGeom>
                <a:avLst/>
                <a:gdLst>
                  <a:gd name="T0" fmla="*/ 0 w 624"/>
                  <a:gd name="T1" fmla="*/ 0 h 317"/>
                  <a:gd name="T2" fmla="*/ 0 w 624"/>
                  <a:gd name="T3" fmla="*/ 3574 h 317"/>
                  <a:gd name="T4" fmla="*/ 624 w 624"/>
                  <a:gd name="T5" fmla="*/ 3574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11" name="Freeform 7"/>
              <p:cNvSpPr>
                <a:spLocks/>
              </p:cNvSpPr>
              <p:nvPr/>
            </p:nvSpPr>
            <p:spPr bwMode="ltGray">
              <a:xfrm rot="-5400000">
                <a:off x="-58" y="1755"/>
                <a:ext cx="624" cy="255"/>
              </a:xfrm>
              <a:custGeom>
                <a:avLst/>
                <a:gdLst>
                  <a:gd name="T0" fmla="*/ 0 w 624"/>
                  <a:gd name="T1" fmla="*/ 2 h 370"/>
                  <a:gd name="T2" fmla="*/ 0 w 624"/>
                  <a:gd name="T3" fmla="*/ 11 h 370"/>
                  <a:gd name="T4" fmla="*/ 624 w 624"/>
                  <a:gd name="T5" fmla="*/ 11 h 370"/>
                  <a:gd name="T6" fmla="*/ 624 w 624"/>
                  <a:gd name="T7" fmla="*/ 2 h 370"/>
                  <a:gd name="T8" fmla="*/ 384 w 624"/>
                  <a:gd name="T9" fmla="*/ 1 h 370"/>
                  <a:gd name="T10" fmla="*/ 0 w 624"/>
                  <a:gd name="T11" fmla="*/ 2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12" name="Freeform 8"/>
              <p:cNvSpPr>
                <a:spLocks/>
              </p:cNvSpPr>
              <p:nvPr/>
            </p:nvSpPr>
            <p:spPr bwMode="ltGray">
              <a:xfrm rot="-5400000">
                <a:off x="664" y="1733"/>
                <a:ext cx="624" cy="294"/>
              </a:xfrm>
              <a:custGeom>
                <a:avLst/>
                <a:gdLst>
                  <a:gd name="T0" fmla="*/ 0 w 624"/>
                  <a:gd name="T1" fmla="*/ 0 h 317"/>
                  <a:gd name="T2" fmla="*/ 0 w 624"/>
                  <a:gd name="T3" fmla="*/ 137 h 317"/>
                  <a:gd name="T4" fmla="*/ 624 w 624"/>
                  <a:gd name="T5" fmla="*/ 137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13" name="Freeform 9"/>
              <p:cNvSpPr>
                <a:spLocks/>
              </p:cNvSpPr>
              <p:nvPr/>
            </p:nvSpPr>
            <p:spPr bwMode="ltGray">
              <a:xfrm rot="-5400000">
                <a:off x="442" y="1699"/>
                <a:ext cx="624" cy="362"/>
              </a:xfrm>
              <a:custGeom>
                <a:avLst/>
                <a:gdLst>
                  <a:gd name="T0" fmla="*/ 0 w 624"/>
                  <a:gd name="T1" fmla="*/ 0 h 272"/>
                  <a:gd name="T2" fmla="*/ 0 w 624"/>
                  <a:gd name="T3" fmla="*/ 3561 h 272"/>
                  <a:gd name="T4" fmla="*/ 240 w 624"/>
                  <a:gd name="T5" fmla="*/ 3144 h 272"/>
                  <a:gd name="T6" fmla="*/ 624 w 624"/>
                  <a:gd name="T7" fmla="*/ 3561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14" name="Freeform 10"/>
              <p:cNvSpPr>
                <a:spLocks/>
              </p:cNvSpPr>
              <p:nvPr/>
            </p:nvSpPr>
            <p:spPr bwMode="ltGray">
              <a:xfrm rot="-5400000">
                <a:off x="154" y="1729"/>
                <a:ext cx="632" cy="315"/>
              </a:xfrm>
              <a:custGeom>
                <a:avLst/>
                <a:gdLst>
                  <a:gd name="T0" fmla="*/ 8 w 632"/>
                  <a:gd name="T1" fmla="*/ 13 h 362"/>
                  <a:gd name="T2" fmla="*/ 8 w 632"/>
                  <a:gd name="T3" fmla="*/ 90 h 362"/>
                  <a:gd name="T4" fmla="*/ 248 w 632"/>
                  <a:gd name="T5" fmla="*/ 90 h 362"/>
                  <a:gd name="T6" fmla="*/ 632 w 632"/>
                  <a:gd name="T7" fmla="*/ 90 h 362"/>
                  <a:gd name="T8" fmla="*/ 632 w 632"/>
                  <a:gd name="T9" fmla="*/ 13 h 362"/>
                  <a:gd name="T10" fmla="*/ 104 w 632"/>
                  <a:gd name="T11" fmla="*/ 13 h 362"/>
                  <a:gd name="T12" fmla="*/ 8 w 632"/>
                  <a:gd name="T13" fmla="*/ 1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15" name="Freeform 11"/>
              <p:cNvSpPr>
                <a:spLocks/>
              </p:cNvSpPr>
              <p:nvPr/>
            </p:nvSpPr>
            <p:spPr bwMode="ltGray">
              <a:xfrm rot="-5400000">
                <a:off x="3209" y="1665"/>
                <a:ext cx="624" cy="421"/>
              </a:xfrm>
              <a:custGeom>
                <a:avLst/>
                <a:gdLst>
                  <a:gd name="T0" fmla="*/ 0 w 624"/>
                  <a:gd name="T1" fmla="*/ 0 h 317"/>
                  <a:gd name="T2" fmla="*/ 0 w 624"/>
                  <a:gd name="T3" fmla="*/ 3490 h 317"/>
                  <a:gd name="T4" fmla="*/ 624 w 624"/>
                  <a:gd name="T5" fmla="*/ 349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16" name="Freeform 12"/>
              <p:cNvSpPr>
                <a:spLocks/>
              </p:cNvSpPr>
              <p:nvPr/>
            </p:nvSpPr>
            <p:spPr bwMode="ltGray">
              <a:xfrm rot="-5400000">
                <a:off x="2870" y="1664"/>
                <a:ext cx="624" cy="422"/>
              </a:xfrm>
              <a:custGeom>
                <a:avLst/>
                <a:gdLst>
                  <a:gd name="T0" fmla="*/ 0 w 624"/>
                  <a:gd name="T1" fmla="*/ 0 h 317"/>
                  <a:gd name="T2" fmla="*/ 0 w 624"/>
                  <a:gd name="T3" fmla="*/ 3574 h 317"/>
                  <a:gd name="T4" fmla="*/ 624 w 624"/>
                  <a:gd name="T5" fmla="*/ 3574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17" name="Freeform 13"/>
              <p:cNvSpPr>
                <a:spLocks/>
              </p:cNvSpPr>
              <p:nvPr/>
            </p:nvSpPr>
            <p:spPr bwMode="ltGray">
              <a:xfrm rot="-5400000">
                <a:off x="1828" y="1750"/>
                <a:ext cx="624" cy="255"/>
              </a:xfrm>
              <a:custGeom>
                <a:avLst/>
                <a:gdLst>
                  <a:gd name="T0" fmla="*/ 0 w 624"/>
                  <a:gd name="T1" fmla="*/ 2 h 370"/>
                  <a:gd name="T2" fmla="*/ 0 w 624"/>
                  <a:gd name="T3" fmla="*/ 11 h 370"/>
                  <a:gd name="T4" fmla="*/ 624 w 624"/>
                  <a:gd name="T5" fmla="*/ 11 h 370"/>
                  <a:gd name="T6" fmla="*/ 624 w 624"/>
                  <a:gd name="T7" fmla="*/ 2 h 370"/>
                  <a:gd name="T8" fmla="*/ 384 w 624"/>
                  <a:gd name="T9" fmla="*/ 1 h 370"/>
                  <a:gd name="T10" fmla="*/ 0 w 624"/>
                  <a:gd name="T11" fmla="*/ 2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18" name="Freeform 14"/>
              <p:cNvSpPr>
                <a:spLocks/>
              </p:cNvSpPr>
              <p:nvPr/>
            </p:nvSpPr>
            <p:spPr bwMode="ltGray">
              <a:xfrm rot="-5400000">
                <a:off x="2551" y="1728"/>
                <a:ext cx="624" cy="294"/>
              </a:xfrm>
              <a:custGeom>
                <a:avLst/>
                <a:gdLst>
                  <a:gd name="T0" fmla="*/ 0 w 624"/>
                  <a:gd name="T1" fmla="*/ 0 h 317"/>
                  <a:gd name="T2" fmla="*/ 0 w 624"/>
                  <a:gd name="T3" fmla="*/ 137 h 317"/>
                  <a:gd name="T4" fmla="*/ 624 w 624"/>
                  <a:gd name="T5" fmla="*/ 137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19" name="Freeform 15"/>
              <p:cNvSpPr>
                <a:spLocks/>
              </p:cNvSpPr>
              <p:nvPr/>
            </p:nvSpPr>
            <p:spPr bwMode="ltGray">
              <a:xfrm rot="-5400000">
                <a:off x="2328" y="1695"/>
                <a:ext cx="624" cy="361"/>
              </a:xfrm>
              <a:custGeom>
                <a:avLst/>
                <a:gdLst>
                  <a:gd name="T0" fmla="*/ 0 w 624"/>
                  <a:gd name="T1" fmla="*/ 0 h 272"/>
                  <a:gd name="T2" fmla="*/ 0 w 624"/>
                  <a:gd name="T3" fmla="*/ 3473 h 272"/>
                  <a:gd name="T4" fmla="*/ 240 w 624"/>
                  <a:gd name="T5" fmla="*/ 3070 h 272"/>
                  <a:gd name="T6" fmla="*/ 624 w 624"/>
                  <a:gd name="T7" fmla="*/ 3473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20" name="Freeform 16"/>
              <p:cNvSpPr>
                <a:spLocks/>
              </p:cNvSpPr>
              <p:nvPr/>
            </p:nvSpPr>
            <p:spPr bwMode="ltGray">
              <a:xfrm rot="-5400000">
                <a:off x="2043" y="1721"/>
                <a:ext cx="632" cy="316"/>
              </a:xfrm>
              <a:custGeom>
                <a:avLst/>
                <a:gdLst>
                  <a:gd name="T0" fmla="*/ 8 w 632"/>
                  <a:gd name="T1" fmla="*/ 13 h 362"/>
                  <a:gd name="T2" fmla="*/ 8 w 632"/>
                  <a:gd name="T3" fmla="*/ 93 h 362"/>
                  <a:gd name="T4" fmla="*/ 248 w 632"/>
                  <a:gd name="T5" fmla="*/ 93 h 362"/>
                  <a:gd name="T6" fmla="*/ 632 w 632"/>
                  <a:gd name="T7" fmla="*/ 93 h 362"/>
                  <a:gd name="T8" fmla="*/ 632 w 632"/>
                  <a:gd name="T9" fmla="*/ 13 h 362"/>
                  <a:gd name="T10" fmla="*/ 104 w 632"/>
                  <a:gd name="T11" fmla="*/ 13 h 362"/>
                  <a:gd name="T12" fmla="*/ 8 w 632"/>
                  <a:gd name="T13" fmla="*/ 1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21" name="Freeform 17"/>
              <p:cNvSpPr>
                <a:spLocks/>
              </p:cNvSpPr>
              <p:nvPr/>
            </p:nvSpPr>
            <p:spPr bwMode="ltGray">
              <a:xfrm rot="-5400000">
                <a:off x="4075" y="1669"/>
                <a:ext cx="624" cy="421"/>
              </a:xfrm>
              <a:custGeom>
                <a:avLst/>
                <a:gdLst>
                  <a:gd name="T0" fmla="*/ 0 w 624"/>
                  <a:gd name="T1" fmla="*/ 0 h 317"/>
                  <a:gd name="T2" fmla="*/ 0 w 624"/>
                  <a:gd name="T3" fmla="*/ 3490 h 317"/>
                  <a:gd name="T4" fmla="*/ 624 w 624"/>
                  <a:gd name="T5" fmla="*/ 349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22" name="Freeform 18"/>
              <p:cNvSpPr>
                <a:spLocks/>
              </p:cNvSpPr>
              <p:nvPr/>
            </p:nvSpPr>
            <p:spPr bwMode="ltGray">
              <a:xfrm rot="-5400000">
                <a:off x="3736" y="1669"/>
                <a:ext cx="624" cy="422"/>
              </a:xfrm>
              <a:custGeom>
                <a:avLst/>
                <a:gdLst>
                  <a:gd name="T0" fmla="*/ 0 w 624"/>
                  <a:gd name="T1" fmla="*/ 0 h 317"/>
                  <a:gd name="T2" fmla="*/ 0 w 624"/>
                  <a:gd name="T3" fmla="*/ 3574 h 317"/>
                  <a:gd name="T4" fmla="*/ 624 w 624"/>
                  <a:gd name="T5" fmla="*/ 3574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23" name="Freeform 19"/>
              <p:cNvSpPr>
                <a:spLocks/>
              </p:cNvSpPr>
              <p:nvPr/>
            </p:nvSpPr>
            <p:spPr bwMode="ltGray">
              <a:xfrm rot="-5400000">
                <a:off x="4581" y="1750"/>
                <a:ext cx="624" cy="255"/>
              </a:xfrm>
              <a:custGeom>
                <a:avLst/>
                <a:gdLst>
                  <a:gd name="T0" fmla="*/ 0 w 624"/>
                  <a:gd name="T1" fmla="*/ 2 h 370"/>
                  <a:gd name="T2" fmla="*/ 0 w 624"/>
                  <a:gd name="T3" fmla="*/ 11 h 370"/>
                  <a:gd name="T4" fmla="*/ 624 w 624"/>
                  <a:gd name="T5" fmla="*/ 11 h 370"/>
                  <a:gd name="T6" fmla="*/ 624 w 624"/>
                  <a:gd name="T7" fmla="*/ 2 h 370"/>
                  <a:gd name="T8" fmla="*/ 384 w 624"/>
                  <a:gd name="T9" fmla="*/ 1 h 370"/>
                  <a:gd name="T10" fmla="*/ 0 w 624"/>
                  <a:gd name="T11" fmla="*/ 2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24" name="Freeform 20"/>
              <p:cNvSpPr>
                <a:spLocks/>
              </p:cNvSpPr>
              <p:nvPr/>
            </p:nvSpPr>
            <p:spPr bwMode="ltGray">
              <a:xfrm>
                <a:off x="5469" y="1562"/>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25" name="Freeform 21"/>
              <p:cNvSpPr>
                <a:spLocks/>
              </p:cNvSpPr>
              <p:nvPr/>
            </p:nvSpPr>
            <p:spPr bwMode="ltGray">
              <a:xfrm rot="-5400000">
                <a:off x="5081" y="1695"/>
                <a:ext cx="624" cy="361"/>
              </a:xfrm>
              <a:custGeom>
                <a:avLst/>
                <a:gdLst>
                  <a:gd name="T0" fmla="*/ 0 w 624"/>
                  <a:gd name="T1" fmla="*/ 0 h 272"/>
                  <a:gd name="T2" fmla="*/ 0 w 624"/>
                  <a:gd name="T3" fmla="*/ 3473 h 272"/>
                  <a:gd name="T4" fmla="*/ 240 w 624"/>
                  <a:gd name="T5" fmla="*/ 3070 h 272"/>
                  <a:gd name="T6" fmla="*/ 624 w 624"/>
                  <a:gd name="T7" fmla="*/ 3473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26" name="Freeform 22"/>
              <p:cNvSpPr>
                <a:spLocks/>
              </p:cNvSpPr>
              <p:nvPr/>
            </p:nvSpPr>
            <p:spPr bwMode="ltGray">
              <a:xfrm rot="-5400000">
                <a:off x="4797" y="1721"/>
                <a:ext cx="632" cy="316"/>
              </a:xfrm>
              <a:custGeom>
                <a:avLst/>
                <a:gdLst>
                  <a:gd name="T0" fmla="*/ 8 w 632"/>
                  <a:gd name="T1" fmla="*/ 13 h 362"/>
                  <a:gd name="T2" fmla="*/ 8 w 632"/>
                  <a:gd name="T3" fmla="*/ 93 h 362"/>
                  <a:gd name="T4" fmla="*/ 248 w 632"/>
                  <a:gd name="T5" fmla="*/ 93 h 362"/>
                  <a:gd name="T6" fmla="*/ 632 w 632"/>
                  <a:gd name="T7" fmla="*/ 93 h 362"/>
                  <a:gd name="T8" fmla="*/ 632 w 632"/>
                  <a:gd name="T9" fmla="*/ 13 h 362"/>
                  <a:gd name="T10" fmla="*/ 104 w 632"/>
                  <a:gd name="T11" fmla="*/ 13 h 362"/>
                  <a:gd name="T12" fmla="*/ 8 w 632"/>
                  <a:gd name="T13" fmla="*/ 1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grpSp>
        <p:sp>
          <p:nvSpPr>
            <p:cNvPr id="6" name="Freeform 23"/>
            <p:cNvSpPr>
              <a:spLocks/>
            </p:cNvSpPr>
            <p:nvPr/>
          </p:nvSpPr>
          <p:spPr bwMode="ltGray">
            <a:xfrm flipH="1">
              <a:off x="-2" y="1536"/>
              <a:ext cx="5762" cy="412"/>
            </a:xfrm>
            <a:custGeom>
              <a:avLst/>
              <a:gdLst>
                <a:gd name="T0" fmla="*/ 0 w 5762"/>
                <a:gd name="T1" fmla="*/ 362 h 385"/>
                <a:gd name="T2" fmla="*/ 5762 w 5762"/>
                <a:gd name="T3" fmla="*/ 345 h 385"/>
                <a:gd name="T4" fmla="*/ 5762 w 5762"/>
                <a:gd name="T5" fmla="*/ 4 h 385"/>
                <a:gd name="T6" fmla="*/ 0 w 5762"/>
                <a:gd name="T7" fmla="*/ 0 h 385"/>
                <a:gd name="T8" fmla="*/ 0 w 5762"/>
                <a:gd name="T9" fmla="*/ 362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5400000" scaled="1"/>
            </a:gradFill>
            <a:ln>
              <a:noFill/>
            </a:ln>
            <a:extLst>
              <a:ext uri="{91240B29-F687-4f45-9708-019B960494DF}">
                <a14:hiddenLine xmlns:a14="http://schemas.microsoft.com/office/drawing/2010/main" xmlns="" w="9525" cap="flat">
                  <a:solidFill>
                    <a:srgbClr val="000000"/>
                  </a:solidFill>
                  <a:prstDash val="solid"/>
                  <a:miter lim="800000"/>
                  <a:headEnd type="none" w="med" len="med"/>
                  <a:tailEnd type="none" w="med" len="med"/>
                </a14:hiddenLine>
              </a:ext>
            </a:extLst>
          </p:spPr>
          <p:txBody>
            <a:bodyPr wrap="none" anchor="ctr"/>
            <a:lstStyle/>
            <a:p>
              <a:endParaRPr lang="en-US" b="1" i="0" dirty="0">
                <a:latin typeface="Arial" panose="020B0604020202020204" pitchFamily="34" charset="0"/>
              </a:endParaRPr>
            </a:p>
          </p:txBody>
        </p:sp>
        <p:sp>
          <p:nvSpPr>
            <p:cNvPr id="7" name="Freeform 24"/>
            <p:cNvSpPr>
              <a:spLocks/>
            </p:cNvSpPr>
            <p:nvPr/>
          </p:nvSpPr>
          <p:spPr bwMode="ltGray">
            <a:xfrm flipH="1">
              <a:off x="-2" y="2017"/>
              <a:ext cx="5761" cy="189"/>
            </a:xfrm>
            <a:custGeom>
              <a:avLst/>
              <a:gdLst>
                <a:gd name="T0" fmla="*/ 0 w 5761"/>
                <a:gd name="T1" fmla="*/ 28 h 189"/>
                <a:gd name="T2" fmla="*/ 5761 w 5761"/>
                <a:gd name="T3" fmla="*/ 0 h 189"/>
                <a:gd name="T4" fmla="*/ 5761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5400000" scaled="1"/>
            </a:gradFill>
            <a:ln>
              <a:noFill/>
            </a:ln>
            <a:extLst>
              <a:ext uri="{91240B29-F687-4f45-9708-019B960494DF}">
                <a14:hiddenLine xmlns:a14="http://schemas.microsoft.com/office/drawing/2010/main" xmlns="" w="9525" cap="flat">
                  <a:solidFill>
                    <a:srgbClr val="000000"/>
                  </a:solidFill>
                  <a:prstDash val="solid"/>
                  <a:miter lim="800000"/>
                  <a:headEnd/>
                  <a:tailEnd/>
                </a14:hiddenLine>
              </a:ext>
            </a:extLst>
          </p:spPr>
          <p:txBody>
            <a:bodyPr wrap="none" anchor="ctr"/>
            <a:lstStyle/>
            <a:p>
              <a:endParaRPr lang="en-US" b="1" i="0" dirty="0">
                <a:latin typeface="Arial" panose="020B0604020202020204" pitchFamily="34" charset="0"/>
              </a:endParaRPr>
            </a:p>
          </p:txBody>
        </p:sp>
      </p:grpSp>
      <p:sp>
        <p:nvSpPr>
          <p:cNvPr id="4121" name="Rectangle 25"/>
          <p:cNvSpPr>
            <a:spLocks noGrp="1" noChangeArrowheads="1"/>
          </p:cNvSpPr>
          <p:nvPr>
            <p:ph type="ctrTitle"/>
          </p:nvPr>
        </p:nvSpPr>
        <p:spPr>
          <a:xfrm>
            <a:off x="1173163" y="198438"/>
            <a:ext cx="7772400" cy="2286000"/>
          </a:xfrm>
        </p:spPr>
        <p:txBody>
          <a:bodyPr anchor="b">
            <a:spAutoFit/>
          </a:bodyPr>
          <a:lstStyle>
            <a:lvl1pPr>
              <a:defRPr sz="7200"/>
            </a:lvl1pPr>
          </a:lstStyle>
          <a:p>
            <a:r>
              <a:rPr lang="en-US"/>
              <a:t>Click to edit Master title style</a:t>
            </a:r>
          </a:p>
        </p:txBody>
      </p:sp>
      <p:sp>
        <p:nvSpPr>
          <p:cNvPr id="4122" name="Rectangle 26"/>
          <p:cNvSpPr>
            <a:spLocks noGrp="1" noChangeArrowheads="1"/>
          </p:cNvSpPr>
          <p:nvPr>
            <p:ph type="subTitle" idx="1"/>
          </p:nvPr>
        </p:nvSpPr>
        <p:spPr>
          <a:xfrm>
            <a:off x="1166813" y="3886200"/>
            <a:ext cx="6400800" cy="1752600"/>
          </a:xfrm>
        </p:spPr>
        <p:txBody>
          <a:bodyPr/>
          <a:lstStyle>
            <a:lvl1pPr marL="0" indent="0">
              <a:buFont typeface="Wingdings" charset="2"/>
              <a:buNone/>
              <a:defRPr sz="4000" b="1" i="0">
                <a:latin typeface="Arial" panose="020B0604020202020204" pitchFamily="34" charset="0"/>
              </a:defRPr>
            </a:lvl1pPr>
          </a:lstStyle>
          <a:p>
            <a:r>
              <a:rPr lang="en-US" dirty="0"/>
              <a:t>Click to edit Master subtitle style</a:t>
            </a:r>
          </a:p>
        </p:txBody>
      </p:sp>
      <p:sp>
        <p:nvSpPr>
          <p:cNvPr id="27" name="Rectangle 27"/>
          <p:cNvSpPr>
            <a:spLocks noGrp="1" noChangeArrowheads="1"/>
          </p:cNvSpPr>
          <p:nvPr>
            <p:ph type="dt" sz="half" idx="10"/>
          </p:nvPr>
        </p:nvSpPr>
        <p:spPr>
          <a:xfrm>
            <a:off x="1166813" y="6248400"/>
            <a:ext cx="1905000" cy="457200"/>
          </a:xfrm>
        </p:spPr>
        <p:txBody>
          <a:bodyPr/>
          <a:lstStyle>
            <a:lvl1pPr>
              <a:defRPr b="1" i="0">
                <a:solidFill>
                  <a:srgbClr val="000000"/>
                </a:solidFill>
                <a:latin typeface="Arial" panose="020B0604020202020204" pitchFamily="34" charset="0"/>
              </a:defRPr>
            </a:lvl1pPr>
          </a:lstStyle>
          <a:p>
            <a:pPr>
              <a:defRPr/>
            </a:pPr>
            <a:endParaRPr lang="en-US" dirty="0"/>
          </a:p>
        </p:txBody>
      </p:sp>
      <p:sp>
        <p:nvSpPr>
          <p:cNvPr id="28" name="Rectangle 28"/>
          <p:cNvSpPr>
            <a:spLocks noGrp="1" noChangeArrowheads="1"/>
          </p:cNvSpPr>
          <p:nvPr>
            <p:ph type="ftr" sz="quarter" idx="11"/>
          </p:nvPr>
        </p:nvSpPr>
        <p:spPr/>
        <p:txBody>
          <a:bodyPr/>
          <a:lstStyle>
            <a:lvl1pPr>
              <a:defRPr b="1" i="0">
                <a:solidFill>
                  <a:srgbClr val="000000"/>
                </a:solidFill>
                <a:latin typeface="Arial" panose="020B0604020202020204" pitchFamily="34" charset="0"/>
              </a:defRPr>
            </a:lvl1pPr>
          </a:lstStyle>
          <a:p>
            <a:pPr>
              <a:defRPr/>
            </a:pPr>
            <a:endParaRPr lang="en-US" dirty="0"/>
          </a:p>
        </p:txBody>
      </p:sp>
      <p:sp>
        <p:nvSpPr>
          <p:cNvPr id="29" name="Rectangle 29"/>
          <p:cNvSpPr>
            <a:spLocks noGrp="1" noChangeArrowheads="1"/>
          </p:cNvSpPr>
          <p:nvPr>
            <p:ph type="sldNum" sz="quarter" idx="12"/>
          </p:nvPr>
        </p:nvSpPr>
        <p:spPr/>
        <p:txBody>
          <a:bodyPr/>
          <a:lstStyle>
            <a:lvl1pPr>
              <a:defRPr b="1" i="0">
                <a:solidFill>
                  <a:srgbClr val="000000"/>
                </a:solidFill>
                <a:latin typeface="Arial" panose="020B0604020202020204" pitchFamily="34" charset="0"/>
              </a:defRPr>
            </a:lvl1pPr>
          </a:lstStyle>
          <a:p>
            <a:pPr>
              <a:defRPr/>
            </a:pPr>
            <a:fld id="{CEB03B29-E359-1246-AB1B-AADDF4BD6BAB}" type="slidenum">
              <a:rPr lang="en-US" smtClean="0"/>
              <a:pPr>
                <a:defRPr/>
              </a:pPr>
              <a:t>‹#›</a:t>
            </a:fld>
            <a:endParaRPr lang="en-US" dirty="0"/>
          </a:p>
        </p:txBody>
      </p:sp>
    </p:spTree>
    <p:extLst>
      <p:ext uri="{BB962C8B-B14F-4D97-AF65-F5344CB8AC3E}">
        <p14:creationId xmlns:p14="http://schemas.microsoft.com/office/powerpoint/2010/main" val="29057910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2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8F04E4E-B7B1-1C44-8F0B-0A491CB39FB5}" type="slidenum">
              <a:rPr lang="en-US" smtClean="0"/>
              <a:pPr>
                <a:defRPr/>
              </a:pPr>
              <a:t>‹#›</a:t>
            </a:fld>
            <a:endParaRPr lang="en-US" dirty="0"/>
          </a:p>
        </p:txBody>
      </p:sp>
    </p:spTree>
    <p:extLst>
      <p:ext uri="{BB962C8B-B14F-4D97-AF65-F5344CB8AC3E}">
        <p14:creationId xmlns:p14="http://schemas.microsoft.com/office/powerpoint/2010/main" val="308689075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2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2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F9B4F69-8263-754A-B074-0E2CAFF0B35A}" type="slidenum">
              <a:rPr lang="en-US" smtClean="0"/>
              <a:pPr>
                <a:defRPr/>
              </a:pPr>
              <a:t>‹#›</a:t>
            </a:fld>
            <a:endParaRPr lang="en-US" dirty="0"/>
          </a:p>
        </p:txBody>
      </p:sp>
    </p:spTree>
    <p:extLst>
      <p:ext uri="{BB962C8B-B14F-4D97-AF65-F5344CB8AC3E}">
        <p14:creationId xmlns:p14="http://schemas.microsoft.com/office/powerpoint/2010/main" val="365276147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73163"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135563"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2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2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450DA79-52E3-DE46-B51B-543CAC550AAE}" type="slidenum">
              <a:rPr lang="en-US" smtClean="0"/>
              <a:pPr>
                <a:defRPr/>
              </a:pPr>
              <a:t>‹#›</a:t>
            </a:fld>
            <a:endParaRPr lang="en-US" dirty="0"/>
          </a:p>
        </p:txBody>
      </p:sp>
    </p:spTree>
    <p:extLst>
      <p:ext uri="{BB962C8B-B14F-4D97-AF65-F5344CB8AC3E}">
        <p14:creationId xmlns:p14="http://schemas.microsoft.com/office/powerpoint/2010/main" val="42444006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2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2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8066373-CB87-984C-8943-1FF129C9B0D3}" type="slidenum">
              <a:rPr lang="en-US" smtClean="0"/>
              <a:pPr>
                <a:defRPr/>
              </a:pPr>
              <a:t>‹#›</a:t>
            </a:fld>
            <a:endParaRPr lang="en-US" dirty="0"/>
          </a:p>
        </p:txBody>
      </p:sp>
    </p:spTree>
    <p:extLst>
      <p:ext uri="{BB962C8B-B14F-4D97-AF65-F5344CB8AC3E}">
        <p14:creationId xmlns:p14="http://schemas.microsoft.com/office/powerpoint/2010/main" val="293785078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2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2AAC422-FC9C-8640-9A7E-C86733F81376}" type="slidenum">
              <a:rPr lang="en-US" smtClean="0"/>
              <a:pPr>
                <a:defRPr/>
              </a:pPr>
              <a:t>‹#›</a:t>
            </a:fld>
            <a:endParaRPr lang="en-US" dirty="0"/>
          </a:p>
        </p:txBody>
      </p:sp>
    </p:spTree>
    <p:extLst>
      <p:ext uri="{BB962C8B-B14F-4D97-AF65-F5344CB8AC3E}">
        <p14:creationId xmlns:p14="http://schemas.microsoft.com/office/powerpoint/2010/main" val="54408050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2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E783E5E-91A4-A041-9326-958BAC0E758C}" type="slidenum">
              <a:rPr lang="en-US" smtClean="0"/>
              <a:pPr>
                <a:defRPr/>
              </a:pPr>
              <a:t>‹#›</a:t>
            </a:fld>
            <a:endParaRPr lang="en-US" dirty="0"/>
          </a:p>
        </p:txBody>
      </p:sp>
    </p:spTree>
    <p:extLst>
      <p:ext uri="{BB962C8B-B14F-4D97-AF65-F5344CB8AC3E}">
        <p14:creationId xmlns:p14="http://schemas.microsoft.com/office/powerpoint/2010/main" val="11248836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89918EC-E0EE-AE4B-BA03-243A3B6FD0EE}" type="slidenum">
              <a:rPr lang="en-US" smtClean="0"/>
              <a:pPr>
                <a:defRPr/>
              </a:pPr>
              <a:t>‹#›</a:t>
            </a:fld>
            <a:endParaRPr lang="en-US" dirty="0"/>
          </a:p>
        </p:txBody>
      </p:sp>
    </p:spTree>
    <p:extLst>
      <p:ext uri="{BB962C8B-B14F-4D97-AF65-F5344CB8AC3E}">
        <p14:creationId xmlns:p14="http://schemas.microsoft.com/office/powerpoint/2010/main" val="182201264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2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2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9406770-2033-D040-BE3A-777DE0AB983C}" type="slidenum">
              <a:rPr lang="en-US" smtClean="0"/>
              <a:pPr>
                <a:defRPr/>
              </a:pPr>
              <a:t>‹#›</a:t>
            </a:fld>
            <a:endParaRPr lang="en-US" dirty="0"/>
          </a:p>
        </p:txBody>
      </p:sp>
    </p:spTree>
    <p:extLst>
      <p:ext uri="{BB962C8B-B14F-4D97-AF65-F5344CB8AC3E}">
        <p14:creationId xmlns:p14="http://schemas.microsoft.com/office/powerpoint/2010/main" val="230999047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2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2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D7EC3BD-E2FE-1648-A11F-BF612C2FC07E}" type="slidenum">
              <a:rPr lang="en-US" smtClean="0"/>
              <a:pPr>
                <a:defRPr/>
              </a:pPr>
              <a:t>‹#›</a:t>
            </a:fld>
            <a:endParaRPr lang="en-US" dirty="0"/>
          </a:p>
        </p:txBody>
      </p:sp>
    </p:spTree>
    <p:extLst>
      <p:ext uri="{BB962C8B-B14F-4D97-AF65-F5344CB8AC3E}">
        <p14:creationId xmlns:p14="http://schemas.microsoft.com/office/powerpoint/2010/main" val="389403555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2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CDF20F8-93B7-804D-AFD0-99C92878FDC5}" type="slidenum">
              <a:rPr lang="en-US" smtClean="0"/>
              <a:pPr>
                <a:defRPr/>
              </a:pPr>
              <a:t>‹#›</a:t>
            </a:fld>
            <a:endParaRPr lang="en-US" dirty="0"/>
          </a:p>
        </p:txBody>
      </p:sp>
    </p:spTree>
    <p:extLst>
      <p:ext uri="{BB962C8B-B14F-4D97-AF65-F5344CB8AC3E}">
        <p14:creationId xmlns:p14="http://schemas.microsoft.com/office/powerpoint/2010/main" val="41107438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2463" y="457200"/>
            <a:ext cx="19431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73163" y="457200"/>
            <a:ext cx="5676900" cy="56388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2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F301904-FD1C-2D46-93D6-D2CD25E3DC1B}" type="slidenum">
              <a:rPr lang="en-US" smtClean="0"/>
              <a:pPr>
                <a:defRPr/>
              </a:pPr>
              <a:t>‹#›</a:t>
            </a:fld>
            <a:endParaRPr lang="en-US" dirty="0"/>
          </a:p>
        </p:txBody>
      </p:sp>
    </p:spTree>
    <p:extLst>
      <p:ext uri="{BB962C8B-B14F-4D97-AF65-F5344CB8AC3E}">
        <p14:creationId xmlns:p14="http://schemas.microsoft.com/office/powerpoint/2010/main" val="23671002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eaLnBrk="0" hangingPunct="0">
              <a:defRPr b="1" i="0">
                <a:latin typeface="Arial" panose="020B0604020202020204" pitchFamily="34" charset="0"/>
                <a:ea typeface="ＭＳ Ｐゴシック" charset="0"/>
                <a:cs typeface="ＭＳ Ｐゴシック" charset="0"/>
              </a:defRPr>
            </a:lvl1pPr>
          </a:lstStyle>
          <a:p>
            <a:pPr>
              <a:defRPr/>
            </a:pPr>
            <a:fld id="{2DDA6D14-D0CC-2D44-AFEF-798D3B6851A1}" type="slidenum">
              <a:rPr lang="en-US" smtClean="0"/>
              <a:pPr>
                <a:defRPr/>
              </a:pPr>
              <a:t>‹#›</a:t>
            </a:fld>
            <a:endParaRPr lang="en-US" dirty="0"/>
          </a:p>
        </p:txBody>
      </p:sp>
    </p:spTree>
    <p:extLst>
      <p:ext uri="{BB962C8B-B14F-4D97-AF65-F5344CB8AC3E}">
        <p14:creationId xmlns:p14="http://schemas.microsoft.com/office/powerpoint/2010/main" val="697448758"/>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12"/>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eaLnBrk="0" hangingPunct="0">
              <a:defRPr b="1" i="0">
                <a:latin typeface="Arial" panose="020B0604020202020204" pitchFamily="34" charset="0"/>
                <a:ea typeface="ＭＳ Ｐゴシック" charset="0"/>
                <a:cs typeface="ＭＳ Ｐゴシック" charset="0"/>
              </a:defRPr>
            </a:lvl1pPr>
          </a:lstStyle>
          <a:p>
            <a:pPr>
              <a:defRPr/>
            </a:pPr>
            <a:fld id="{44907301-DADE-224C-85F9-0339FAB2C091}" type="slidenum">
              <a:rPr lang="en-US" smtClean="0"/>
              <a:pPr>
                <a:defRPr/>
              </a:pPr>
              <a:t>‹#›</a:t>
            </a:fld>
            <a:endParaRPr lang="en-US" dirty="0"/>
          </a:p>
        </p:txBody>
      </p:sp>
    </p:spTree>
    <p:extLst>
      <p:ext uri="{BB962C8B-B14F-4D97-AF65-F5344CB8AC3E}">
        <p14:creationId xmlns:p14="http://schemas.microsoft.com/office/powerpoint/2010/main" val="1985688992"/>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2"/>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eaLnBrk="0" hangingPunct="0">
              <a:defRPr b="1" i="0">
                <a:latin typeface="Arial" panose="020B0604020202020204" pitchFamily="34" charset="0"/>
                <a:ea typeface="ＭＳ Ｐゴシック" charset="0"/>
                <a:cs typeface="ＭＳ Ｐゴシック" charset="0"/>
              </a:defRPr>
            </a:lvl1pPr>
          </a:lstStyle>
          <a:p>
            <a:pPr>
              <a:defRPr/>
            </a:pPr>
            <a:fld id="{C4AA3823-0EA3-8943-BB85-002670C4551D}" type="slidenum">
              <a:rPr lang="en-US" smtClean="0"/>
              <a:pPr>
                <a:defRPr/>
              </a:pPr>
              <a:t>‹#›</a:t>
            </a:fld>
            <a:endParaRPr lang="en-US" dirty="0"/>
          </a:p>
        </p:txBody>
      </p:sp>
    </p:spTree>
    <p:extLst>
      <p:ext uri="{BB962C8B-B14F-4D97-AF65-F5344CB8AC3E}">
        <p14:creationId xmlns:p14="http://schemas.microsoft.com/office/powerpoint/2010/main" val="4195586921"/>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2"/>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dirty="0"/>
          </a:p>
        </p:txBody>
      </p:sp>
      <p:sp>
        <p:nvSpPr>
          <p:cNvPr id="8" name="Rectangle 13"/>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dirty="0"/>
          </a:p>
        </p:txBody>
      </p:sp>
      <p:sp>
        <p:nvSpPr>
          <p:cNvPr id="9" name="Rectangle 14"/>
          <p:cNvSpPr>
            <a:spLocks noGrp="1" noChangeArrowheads="1"/>
          </p:cNvSpPr>
          <p:nvPr>
            <p:ph type="sldNum" sz="quarter" idx="12"/>
          </p:nvPr>
        </p:nvSpPr>
        <p:spPr/>
        <p:txBody>
          <a:bodyPr/>
          <a:lstStyle>
            <a:lvl1pPr eaLnBrk="0" hangingPunct="0">
              <a:defRPr b="1" i="0">
                <a:latin typeface="Arial" panose="020B0604020202020204" pitchFamily="34" charset="0"/>
                <a:ea typeface="ＭＳ Ｐゴシック" charset="0"/>
                <a:cs typeface="ＭＳ Ｐゴシック" charset="0"/>
              </a:defRPr>
            </a:lvl1pPr>
          </a:lstStyle>
          <a:p>
            <a:pPr>
              <a:defRPr/>
            </a:pPr>
            <a:fld id="{B27F5613-22FF-1742-90CB-ACCF538F9F0E}" type="slidenum">
              <a:rPr lang="en-US" smtClean="0"/>
              <a:pPr>
                <a:defRPr/>
              </a:pPr>
              <a:t>‹#›</a:t>
            </a:fld>
            <a:endParaRPr lang="en-US" dirty="0"/>
          </a:p>
        </p:txBody>
      </p:sp>
    </p:spTree>
    <p:extLst>
      <p:ext uri="{BB962C8B-B14F-4D97-AF65-F5344CB8AC3E}">
        <p14:creationId xmlns:p14="http://schemas.microsoft.com/office/powerpoint/2010/main" val="3435988456"/>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12"/>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dirty="0"/>
          </a:p>
        </p:txBody>
      </p:sp>
      <p:sp>
        <p:nvSpPr>
          <p:cNvPr id="4" name="Rectangle 13"/>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dirty="0"/>
          </a:p>
        </p:txBody>
      </p:sp>
      <p:sp>
        <p:nvSpPr>
          <p:cNvPr id="5" name="Rectangle 14"/>
          <p:cNvSpPr>
            <a:spLocks noGrp="1" noChangeArrowheads="1"/>
          </p:cNvSpPr>
          <p:nvPr>
            <p:ph type="sldNum" sz="quarter" idx="12"/>
          </p:nvPr>
        </p:nvSpPr>
        <p:spPr/>
        <p:txBody>
          <a:bodyPr/>
          <a:lstStyle>
            <a:lvl1pPr eaLnBrk="0" hangingPunct="0">
              <a:defRPr b="1" i="0">
                <a:latin typeface="Arial" panose="020B0604020202020204" pitchFamily="34" charset="0"/>
                <a:ea typeface="ＭＳ Ｐゴシック" charset="0"/>
                <a:cs typeface="ＭＳ Ｐゴシック" charset="0"/>
              </a:defRPr>
            </a:lvl1pPr>
          </a:lstStyle>
          <a:p>
            <a:pPr>
              <a:defRPr/>
            </a:pPr>
            <a:fld id="{751022B9-DFC7-9248-8CCD-1D5C892DDA4D}" type="slidenum">
              <a:rPr lang="en-US" smtClean="0"/>
              <a:pPr>
                <a:defRPr/>
              </a:pPr>
              <a:t>‹#›</a:t>
            </a:fld>
            <a:endParaRPr lang="en-US" dirty="0"/>
          </a:p>
        </p:txBody>
      </p:sp>
    </p:spTree>
    <p:extLst>
      <p:ext uri="{BB962C8B-B14F-4D97-AF65-F5344CB8AC3E}">
        <p14:creationId xmlns:p14="http://schemas.microsoft.com/office/powerpoint/2010/main" val="392270743"/>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dirty="0"/>
          </a:p>
        </p:txBody>
      </p:sp>
      <p:sp>
        <p:nvSpPr>
          <p:cNvPr id="3" name="Rectangle 13"/>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dirty="0"/>
          </a:p>
        </p:txBody>
      </p:sp>
      <p:sp>
        <p:nvSpPr>
          <p:cNvPr id="4" name="Rectangle 14"/>
          <p:cNvSpPr>
            <a:spLocks noGrp="1" noChangeArrowheads="1"/>
          </p:cNvSpPr>
          <p:nvPr>
            <p:ph type="sldNum" sz="quarter" idx="12"/>
          </p:nvPr>
        </p:nvSpPr>
        <p:spPr/>
        <p:txBody>
          <a:bodyPr/>
          <a:lstStyle>
            <a:lvl1pPr eaLnBrk="0" hangingPunct="0">
              <a:defRPr b="1" i="0">
                <a:latin typeface="Arial" panose="020B0604020202020204" pitchFamily="34" charset="0"/>
                <a:ea typeface="ＭＳ Ｐゴシック" charset="0"/>
                <a:cs typeface="ＭＳ Ｐゴシック" charset="0"/>
              </a:defRPr>
            </a:lvl1pPr>
          </a:lstStyle>
          <a:p>
            <a:pPr>
              <a:defRPr/>
            </a:pPr>
            <a:fld id="{ABA10BB2-A608-C544-AC46-3E26C2738759}" type="slidenum">
              <a:rPr lang="en-US" smtClean="0"/>
              <a:pPr>
                <a:defRPr/>
              </a:pPr>
              <a:t>‹#›</a:t>
            </a:fld>
            <a:endParaRPr lang="en-US" dirty="0"/>
          </a:p>
        </p:txBody>
      </p:sp>
    </p:spTree>
    <p:extLst>
      <p:ext uri="{BB962C8B-B14F-4D97-AF65-F5344CB8AC3E}">
        <p14:creationId xmlns:p14="http://schemas.microsoft.com/office/powerpoint/2010/main" val="3978945069"/>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4D84FEE-9CCB-AC49-9BD5-6AF4372C2AD8}" type="slidenum">
              <a:rPr lang="en-US" smtClean="0"/>
              <a:pPr>
                <a:defRPr/>
              </a:pPr>
              <a:t>‹#›</a:t>
            </a:fld>
            <a:endParaRPr lang="en-US" dirty="0"/>
          </a:p>
        </p:txBody>
      </p:sp>
    </p:spTree>
    <p:extLst>
      <p:ext uri="{BB962C8B-B14F-4D97-AF65-F5344CB8AC3E}">
        <p14:creationId xmlns:p14="http://schemas.microsoft.com/office/powerpoint/2010/main" val="126356122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eaLnBrk="0" hangingPunct="0">
              <a:defRPr b="1" i="0">
                <a:latin typeface="Arial" panose="020B0604020202020204" pitchFamily="34" charset="0"/>
                <a:ea typeface="ＭＳ Ｐゴシック" charset="0"/>
                <a:cs typeface="ＭＳ Ｐゴシック" charset="0"/>
              </a:defRPr>
            </a:lvl1pPr>
          </a:lstStyle>
          <a:p>
            <a:pPr>
              <a:defRPr/>
            </a:pPr>
            <a:fld id="{ECE22325-0364-034C-A34D-F7245D27852F}" type="slidenum">
              <a:rPr lang="en-US" smtClean="0"/>
              <a:pPr>
                <a:defRPr/>
              </a:pPr>
              <a:t>‹#›</a:t>
            </a:fld>
            <a:endParaRPr lang="en-US" dirty="0"/>
          </a:p>
        </p:txBody>
      </p:sp>
    </p:spTree>
    <p:extLst>
      <p:ext uri="{BB962C8B-B14F-4D97-AF65-F5344CB8AC3E}">
        <p14:creationId xmlns:p14="http://schemas.microsoft.com/office/powerpoint/2010/main" val="373932405"/>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eaLnBrk="0" hangingPunct="0">
              <a:defRPr b="1" i="0">
                <a:latin typeface="Arial" panose="020B0604020202020204" pitchFamily="34" charset="0"/>
                <a:ea typeface="ＭＳ Ｐゴシック" charset="0"/>
                <a:cs typeface="ＭＳ Ｐゴシック" charset="0"/>
              </a:defRPr>
            </a:lvl1pPr>
          </a:lstStyle>
          <a:p>
            <a:pPr>
              <a:defRPr/>
            </a:pPr>
            <a:fld id="{D21E6A4E-0F40-C943-8FD4-C0D1B1A665D9}" type="slidenum">
              <a:rPr lang="en-US" smtClean="0"/>
              <a:pPr>
                <a:defRPr/>
              </a:pPr>
              <a:t>‹#›</a:t>
            </a:fld>
            <a:endParaRPr lang="en-US" dirty="0"/>
          </a:p>
        </p:txBody>
      </p:sp>
    </p:spTree>
    <p:extLst>
      <p:ext uri="{BB962C8B-B14F-4D97-AF65-F5344CB8AC3E}">
        <p14:creationId xmlns:p14="http://schemas.microsoft.com/office/powerpoint/2010/main" val="14130506"/>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eaLnBrk="0" hangingPunct="0">
              <a:defRPr b="1" i="0">
                <a:latin typeface="Arial" panose="020B0604020202020204" pitchFamily="34" charset="0"/>
                <a:ea typeface="ＭＳ Ｐゴシック" charset="0"/>
                <a:cs typeface="ＭＳ Ｐゴシック" charset="0"/>
              </a:defRPr>
            </a:lvl1pPr>
          </a:lstStyle>
          <a:p>
            <a:pPr>
              <a:defRPr/>
            </a:pPr>
            <a:fld id="{81309A25-FA88-C34C-9890-FFE95AAB18BE}" type="slidenum">
              <a:rPr lang="en-US" smtClean="0"/>
              <a:pPr>
                <a:defRPr/>
              </a:pPr>
              <a:t>‹#›</a:t>
            </a:fld>
            <a:endParaRPr lang="en-US" dirty="0"/>
          </a:p>
        </p:txBody>
      </p:sp>
    </p:spTree>
    <p:extLst>
      <p:ext uri="{BB962C8B-B14F-4D97-AF65-F5344CB8AC3E}">
        <p14:creationId xmlns:p14="http://schemas.microsoft.com/office/powerpoint/2010/main" val="908498061"/>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eaLnBrk="0" hangingPunct="0">
              <a:defRPr b="1" i="0">
                <a:latin typeface="Arial" panose="020B0604020202020204" pitchFamily="34" charset="0"/>
                <a:ea typeface="ＭＳ Ｐゴシック" charset="0"/>
                <a:cs typeface="ＭＳ Ｐゴシック" charset="0"/>
              </a:defRPr>
            </a:lvl1pPr>
          </a:lstStyle>
          <a:p>
            <a:pPr>
              <a:defRPr/>
            </a:pPr>
            <a:fld id="{A41E6253-BA10-1841-97C5-99C09B9A6C5E}" type="slidenum">
              <a:rPr lang="en-US" smtClean="0"/>
              <a:pPr>
                <a:defRPr/>
              </a:pPr>
              <a:t>‹#›</a:t>
            </a:fld>
            <a:endParaRPr lang="en-US" dirty="0"/>
          </a:p>
        </p:txBody>
      </p:sp>
    </p:spTree>
    <p:extLst>
      <p:ext uri="{BB962C8B-B14F-4D97-AF65-F5344CB8AC3E}">
        <p14:creationId xmlns:p14="http://schemas.microsoft.com/office/powerpoint/2010/main" val="3134239759"/>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12"/>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eaLnBrk="0" hangingPunct="0">
              <a:defRPr b="1" i="0">
                <a:latin typeface="Arial" panose="020B0604020202020204" pitchFamily="34" charset="0"/>
                <a:ea typeface="ＭＳ Ｐゴシック" charset="0"/>
                <a:cs typeface="ＭＳ Ｐゴシック" charset="0"/>
              </a:defRPr>
            </a:lvl1pPr>
          </a:lstStyle>
          <a:p>
            <a:pPr>
              <a:defRPr/>
            </a:pPr>
            <a:fld id="{C9C72472-7C96-9545-B1C7-B84BDF176180}" type="slidenum">
              <a:rPr lang="en-US" smtClean="0"/>
              <a:pPr>
                <a:defRPr/>
              </a:pPr>
              <a:t>‹#›</a:t>
            </a:fld>
            <a:endParaRPr lang="en-US" dirty="0"/>
          </a:p>
        </p:txBody>
      </p:sp>
    </p:spTree>
    <p:extLst>
      <p:ext uri="{BB962C8B-B14F-4D97-AF65-F5344CB8AC3E}">
        <p14:creationId xmlns:p14="http://schemas.microsoft.com/office/powerpoint/2010/main" val="460480169"/>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84737036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00723863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250409257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92183793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6178622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259282F-1E9B-4B4E-8086-C5AF6D908145}" type="slidenum">
              <a:rPr lang="en-US" smtClean="0"/>
              <a:pPr>
                <a:defRPr/>
              </a:pPr>
              <a:t>‹#›</a:t>
            </a:fld>
            <a:endParaRPr lang="en-US" dirty="0"/>
          </a:p>
        </p:txBody>
      </p:sp>
    </p:spTree>
    <p:extLst>
      <p:ext uri="{BB962C8B-B14F-4D97-AF65-F5344CB8AC3E}">
        <p14:creationId xmlns:p14="http://schemas.microsoft.com/office/powerpoint/2010/main" val="300013900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828645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312368416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52074341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18481218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60148763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25760068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416343446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7804822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175" y="2438400"/>
            <a:ext cx="9147175" cy="1063625"/>
            <a:chOff x="-2" y="1536"/>
            <a:chExt cx="5762" cy="670"/>
          </a:xfrm>
        </p:grpSpPr>
        <p:grpSp>
          <p:nvGrpSpPr>
            <p:cNvPr id="5" name="Group 3"/>
            <p:cNvGrpSpPr>
              <a:grpSpLocks/>
            </p:cNvGrpSpPr>
            <p:nvPr/>
          </p:nvGrpSpPr>
          <p:grpSpPr bwMode="auto">
            <a:xfrm flipH="1">
              <a:off x="-2" y="1562"/>
              <a:ext cx="5763" cy="640"/>
              <a:chOff x="-3" y="1562"/>
              <a:chExt cx="5763" cy="640"/>
            </a:xfrm>
          </p:grpSpPr>
          <p:sp>
            <p:nvSpPr>
              <p:cNvPr id="8" name="Freeform 4"/>
              <p:cNvSpPr>
                <a:spLocks/>
              </p:cNvSpPr>
              <p:nvPr/>
            </p:nvSpPr>
            <p:spPr bwMode="ltGray">
              <a:xfrm rot="-5400000">
                <a:off x="2558" y="-993"/>
                <a:ext cx="624" cy="5745"/>
              </a:xfrm>
              <a:custGeom>
                <a:avLst/>
                <a:gdLst>
                  <a:gd name="T0" fmla="*/ 0 w 1000"/>
                  <a:gd name="T1" fmla="*/ 0 h 720"/>
                  <a:gd name="T2" fmla="*/ 0 w 1000"/>
                  <a:gd name="T3" fmla="*/ 2147483647 h 720"/>
                  <a:gd name="T4" fmla="*/ 14 w 1000"/>
                  <a:gd name="T5" fmla="*/ 2147483647 h 720"/>
                  <a:gd name="T6" fmla="*/ 14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solidFill>
                    <a:srgbClr val="000000"/>
                  </a:solidFill>
                  <a:latin typeface="Arial" panose="020B0604020202020204" pitchFamily="34" charset="0"/>
                </a:endParaRPr>
              </a:p>
            </p:txBody>
          </p:sp>
          <p:sp>
            <p:nvSpPr>
              <p:cNvPr id="9" name="Freeform 5"/>
              <p:cNvSpPr>
                <a:spLocks/>
              </p:cNvSpPr>
              <p:nvPr/>
            </p:nvSpPr>
            <p:spPr bwMode="ltGray">
              <a:xfrm rot="-5400000">
                <a:off x="1322" y="1669"/>
                <a:ext cx="624" cy="421"/>
              </a:xfrm>
              <a:custGeom>
                <a:avLst/>
                <a:gdLst>
                  <a:gd name="T0" fmla="*/ 0 w 624"/>
                  <a:gd name="T1" fmla="*/ 0 h 317"/>
                  <a:gd name="T2" fmla="*/ 0 w 624"/>
                  <a:gd name="T3" fmla="*/ 3490 h 317"/>
                  <a:gd name="T4" fmla="*/ 624 w 624"/>
                  <a:gd name="T5" fmla="*/ 349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solidFill>
                    <a:srgbClr val="000000"/>
                  </a:solidFill>
                  <a:latin typeface="Arial" panose="020B0604020202020204" pitchFamily="34" charset="0"/>
                </a:endParaRPr>
              </a:p>
            </p:txBody>
          </p:sp>
          <p:sp>
            <p:nvSpPr>
              <p:cNvPr id="10" name="Freeform 6"/>
              <p:cNvSpPr>
                <a:spLocks/>
              </p:cNvSpPr>
              <p:nvPr/>
            </p:nvSpPr>
            <p:spPr bwMode="ltGray">
              <a:xfrm rot="-5400000">
                <a:off x="982" y="1669"/>
                <a:ext cx="624" cy="422"/>
              </a:xfrm>
              <a:custGeom>
                <a:avLst/>
                <a:gdLst>
                  <a:gd name="T0" fmla="*/ 0 w 624"/>
                  <a:gd name="T1" fmla="*/ 0 h 317"/>
                  <a:gd name="T2" fmla="*/ 0 w 624"/>
                  <a:gd name="T3" fmla="*/ 3574 h 317"/>
                  <a:gd name="T4" fmla="*/ 624 w 624"/>
                  <a:gd name="T5" fmla="*/ 3574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solidFill>
                    <a:srgbClr val="000000"/>
                  </a:solidFill>
                  <a:latin typeface="Arial" panose="020B0604020202020204" pitchFamily="34" charset="0"/>
                </a:endParaRPr>
              </a:p>
            </p:txBody>
          </p:sp>
          <p:sp>
            <p:nvSpPr>
              <p:cNvPr id="11" name="Freeform 7"/>
              <p:cNvSpPr>
                <a:spLocks/>
              </p:cNvSpPr>
              <p:nvPr/>
            </p:nvSpPr>
            <p:spPr bwMode="ltGray">
              <a:xfrm rot="-5400000">
                <a:off x="-58" y="1755"/>
                <a:ext cx="624" cy="255"/>
              </a:xfrm>
              <a:custGeom>
                <a:avLst/>
                <a:gdLst>
                  <a:gd name="T0" fmla="*/ 0 w 624"/>
                  <a:gd name="T1" fmla="*/ 2 h 370"/>
                  <a:gd name="T2" fmla="*/ 0 w 624"/>
                  <a:gd name="T3" fmla="*/ 11 h 370"/>
                  <a:gd name="T4" fmla="*/ 624 w 624"/>
                  <a:gd name="T5" fmla="*/ 11 h 370"/>
                  <a:gd name="T6" fmla="*/ 624 w 624"/>
                  <a:gd name="T7" fmla="*/ 2 h 370"/>
                  <a:gd name="T8" fmla="*/ 384 w 624"/>
                  <a:gd name="T9" fmla="*/ 1 h 370"/>
                  <a:gd name="T10" fmla="*/ 0 w 624"/>
                  <a:gd name="T11" fmla="*/ 2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solidFill>
                    <a:srgbClr val="000000"/>
                  </a:solidFill>
                  <a:latin typeface="Arial" panose="020B0604020202020204" pitchFamily="34" charset="0"/>
                </a:endParaRPr>
              </a:p>
            </p:txBody>
          </p:sp>
          <p:sp>
            <p:nvSpPr>
              <p:cNvPr id="12" name="Freeform 8"/>
              <p:cNvSpPr>
                <a:spLocks/>
              </p:cNvSpPr>
              <p:nvPr/>
            </p:nvSpPr>
            <p:spPr bwMode="ltGray">
              <a:xfrm rot="-5400000">
                <a:off x="664" y="1733"/>
                <a:ext cx="624" cy="294"/>
              </a:xfrm>
              <a:custGeom>
                <a:avLst/>
                <a:gdLst>
                  <a:gd name="T0" fmla="*/ 0 w 624"/>
                  <a:gd name="T1" fmla="*/ 0 h 317"/>
                  <a:gd name="T2" fmla="*/ 0 w 624"/>
                  <a:gd name="T3" fmla="*/ 137 h 317"/>
                  <a:gd name="T4" fmla="*/ 624 w 624"/>
                  <a:gd name="T5" fmla="*/ 137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solidFill>
                    <a:srgbClr val="000000"/>
                  </a:solidFill>
                  <a:latin typeface="Arial" panose="020B0604020202020204" pitchFamily="34" charset="0"/>
                </a:endParaRPr>
              </a:p>
            </p:txBody>
          </p:sp>
          <p:sp>
            <p:nvSpPr>
              <p:cNvPr id="13" name="Freeform 9"/>
              <p:cNvSpPr>
                <a:spLocks/>
              </p:cNvSpPr>
              <p:nvPr/>
            </p:nvSpPr>
            <p:spPr bwMode="ltGray">
              <a:xfrm rot="-5400000">
                <a:off x="442" y="1699"/>
                <a:ext cx="624" cy="362"/>
              </a:xfrm>
              <a:custGeom>
                <a:avLst/>
                <a:gdLst>
                  <a:gd name="T0" fmla="*/ 0 w 624"/>
                  <a:gd name="T1" fmla="*/ 0 h 272"/>
                  <a:gd name="T2" fmla="*/ 0 w 624"/>
                  <a:gd name="T3" fmla="*/ 3561 h 272"/>
                  <a:gd name="T4" fmla="*/ 240 w 624"/>
                  <a:gd name="T5" fmla="*/ 3144 h 272"/>
                  <a:gd name="T6" fmla="*/ 624 w 624"/>
                  <a:gd name="T7" fmla="*/ 3561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solidFill>
                    <a:srgbClr val="000000"/>
                  </a:solidFill>
                  <a:latin typeface="Arial" panose="020B0604020202020204" pitchFamily="34" charset="0"/>
                </a:endParaRPr>
              </a:p>
            </p:txBody>
          </p:sp>
          <p:sp>
            <p:nvSpPr>
              <p:cNvPr id="14" name="Freeform 10"/>
              <p:cNvSpPr>
                <a:spLocks/>
              </p:cNvSpPr>
              <p:nvPr/>
            </p:nvSpPr>
            <p:spPr bwMode="ltGray">
              <a:xfrm rot="-5400000">
                <a:off x="154" y="1729"/>
                <a:ext cx="632" cy="315"/>
              </a:xfrm>
              <a:custGeom>
                <a:avLst/>
                <a:gdLst>
                  <a:gd name="T0" fmla="*/ 8 w 632"/>
                  <a:gd name="T1" fmla="*/ 13 h 362"/>
                  <a:gd name="T2" fmla="*/ 8 w 632"/>
                  <a:gd name="T3" fmla="*/ 90 h 362"/>
                  <a:gd name="T4" fmla="*/ 248 w 632"/>
                  <a:gd name="T5" fmla="*/ 90 h 362"/>
                  <a:gd name="T6" fmla="*/ 632 w 632"/>
                  <a:gd name="T7" fmla="*/ 90 h 362"/>
                  <a:gd name="T8" fmla="*/ 632 w 632"/>
                  <a:gd name="T9" fmla="*/ 13 h 362"/>
                  <a:gd name="T10" fmla="*/ 104 w 632"/>
                  <a:gd name="T11" fmla="*/ 13 h 362"/>
                  <a:gd name="T12" fmla="*/ 8 w 632"/>
                  <a:gd name="T13" fmla="*/ 1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solidFill>
                    <a:srgbClr val="000000"/>
                  </a:solidFill>
                  <a:latin typeface="Arial" panose="020B0604020202020204" pitchFamily="34" charset="0"/>
                </a:endParaRPr>
              </a:p>
            </p:txBody>
          </p:sp>
          <p:sp>
            <p:nvSpPr>
              <p:cNvPr id="15" name="Freeform 11"/>
              <p:cNvSpPr>
                <a:spLocks/>
              </p:cNvSpPr>
              <p:nvPr/>
            </p:nvSpPr>
            <p:spPr bwMode="ltGray">
              <a:xfrm rot="-5400000">
                <a:off x="3209" y="1665"/>
                <a:ext cx="624" cy="421"/>
              </a:xfrm>
              <a:custGeom>
                <a:avLst/>
                <a:gdLst>
                  <a:gd name="T0" fmla="*/ 0 w 624"/>
                  <a:gd name="T1" fmla="*/ 0 h 317"/>
                  <a:gd name="T2" fmla="*/ 0 w 624"/>
                  <a:gd name="T3" fmla="*/ 3490 h 317"/>
                  <a:gd name="T4" fmla="*/ 624 w 624"/>
                  <a:gd name="T5" fmla="*/ 349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solidFill>
                    <a:srgbClr val="000000"/>
                  </a:solidFill>
                  <a:latin typeface="Arial" panose="020B0604020202020204" pitchFamily="34" charset="0"/>
                </a:endParaRPr>
              </a:p>
            </p:txBody>
          </p:sp>
          <p:sp>
            <p:nvSpPr>
              <p:cNvPr id="16" name="Freeform 12"/>
              <p:cNvSpPr>
                <a:spLocks/>
              </p:cNvSpPr>
              <p:nvPr/>
            </p:nvSpPr>
            <p:spPr bwMode="ltGray">
              <a:xfrm rot="-5400000">
                <a:off x="2870" y="1664"/>
                <a:ext cx="624" cy="422"/>
              </a:xfrm>
              <a:custGeom>
                <a:avLst/>
                <a:gdLst>
                  <a:gd name="T0" fmla="*/ 0 w 624"/>
                  <a:gd name="T1" fmla="*/ 0 h 317"/>
                  <a:gd name="T2" fmla="*/ 0 w 624"/>
                  <a:gd name="T3" fmla="*/ 3574 h 317"/>
                  <a:gd name="T4" fmla="*/ 624 w 624"/>
                  <a:gd name="T5" fmla="*/ 3574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solidFill>
                    <a:srgbClr val="000000"/>
                  </a:solidFill>
                  <a:latin typeface="Arial" panose="020B0604020202020204" pitchFamily="34" charset="0"/>
                </a:endParaRPr>
              </a:p>
            </p:txBody>
          </p:sp>
          <p:sp>
            <p:nvSpPr>
              <p:cNvPr id="17" name="Freeform 13"/>
              <p:cNvSpPr>
                <a:spLocks/>
              </p:cNvSpPr>
              <p:nvPr/>
            </p:nvSpPr>
            <p:spPr bwMode="ltGray">
              <a:xfrm rot="-5400000">
                <a:off x="1828" y="1750"/>
                <a:ext cx="624" cy="255"/>
              </a:xfrm>
              <a:custGeom>
                <a:avLst/>
                <a:gdLst>
                  <a:gd name="T0" fmla="*/ 0 w 624"/>
                  <a:gd name="T1" fmla="*/ 2 h 370"/>
                  <a:gd name="T2" fmla="*/ 0 w 624"/>
                  <a:gd name="T3" fmla="*/ 11 h 370"/>
                  <a:gd name="T4" fmla="*/ 624 w 624"/>
                  <a:gd name="T5" fmla="*/ 11 h 370"/>
                  <a:gd name="T6" fmla="*/ 624 w 624"/>
                  <a:gd name="T7" fmla="*/ 2 h 370"/>
                  <a:gd name="T8" fmla="*/ 384 w 624"/>
                  <a:gd name="T9" fmla="*/ 1 h 370"/>
                  <a:gd name="T10" fmla="*/ 0 w 624"/>
                  <a:gd name="T11" fmla="*/ 2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solidFill>
                    <a:srgbClr val="000000"/>
                  </a:solidFill>
                  <a:latin typeface="Arial" panose="020B0604020202020204" pitchFamily="34" charset="0"/>
                </a:endParaRPr>
              </a:p>
            </p:txBody>
          </p:sp>
          <p:sp>
            <p:nvSpPr>
              <p:cNvPr id="18" name="Freeform 14"/>
              <p:cNvSpPr>
                <a:spLocks/>
              </p:cNvSpPr>
              <p:nvPr/>
            </p:nvSpPr>
            <p:spPr bwMode="ltGray">
              <a:xfrm rot="-5400000">
                <a:off x="2551" y="1728"/>
                <a:ext cx="624" cy="294"/>
              </a:xfrm>
              <a:custGeom>
                <a:avLst/>
                <a:gdLst>
                  <a:gd name="T0" fmla="*/ 0 w 624"/>
                  <a:gd name="T1" fmla="*/ 0 h 317"/>
                  <a:gd name="T2" fmla="*/ 0 w 624"/>
                  <a:gd name="T3" fmla="*/ 137 h 317"/>
                  <a:gd name="T4" fmla="*/ 624 w 624"/>
                  <a:gd name="T5" fmla="*/ 137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solidFill>
                    <a:srgbClr val="000000"/>
                  </a:solidFill>
                  <a:latin typeface="Arial" panose="020B0604020202020204" pitchFamily="34" charset="0"/>
                </a:endParaRPr>
              </a:p>
            </p:txBody>
          </p:sp>
          <p:sp>
            <p:nvSpPr>
              <p:cNvPr id="19" name="Freeform 15"/>
              <p:cNvSpPr>
                <a:spLocks/>
              </p:cNvSpPr>
              <p:nvPr/>
            </p:nvSpPr>
            <p:spPr bwMode="ltGray">
              <a:xfrm rot="-5400000">
                <a:off x="2328" y="1695"/>
                <a:ext cx="624" cy="361"/>
              </a:xfrm>
              <a:custGeom>
                <a:avLst/>
                <a:gdLst>
                  <a:gd name="T0" fmla="*/ 0 w 624"/>
                  <a:gd name="T1" fmla="*/ 0 h 272"/>
                  <a:gd name="T2" fmla="*/ 0 w 624"/>
                  <a:gd name="T3" fmla="*/ 3473 h 272"/>
                  <a:gd name="T4" fmla="*/ 240 w 624"/>
                  <a:gd name="T5" fmla="*/ 3070 h 272"/>
                  <a:gd name="T6" fmla="*/ 624 w 624"/>
                  <a:gd name="T7" fmla="*/ 3473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solidFill>
                    <a:srgbClr val="000000"/>
                  </a:solidFill>
                  <a:latin typeface="Arial" panose="020B0604020202020204" pitchFamily="34" charset="0"/>
                </a:endParaRPr>
              </a:p>
            </p:txBody>
          </p:sp>
          <p:sp>
            <p:nvSpPr>
              <p:cNvPr id="20" name="Freeform 16"/>
              <p:cNvSpPr>
                <a:spLocks/>
              </p:cNvSpPr>
              <p:nvPr/>
            </p:nvSpPr>
            <p:spPr bwMode="ltGray">
              <a:xfrm rot="-5400000">
                <a:off x="2043" y="1721"/>
                <a:ext cx="632" cy="316"/>
              </a:xfrm>
              <a:custGeom>
                <a:avLst/>
                <a:gdLst>
                  <a:gd name="T0" fmla="*/ 8 w 632"/>
                  <a:gd name="T1" fmla="*/ 13 h 362"/>
                  <a:gd name="T2" fmla="*/ 8 w 632"/>
                  <a:gd name="T3" fmla="*/ 93 h 362"/>
                  <a:gd name="T4" fmla="*/ 248 w 632"/>
                  <a:gd name="T5" fmla="*/ 93 h 362"/>
                  <a:gd name="T6" fmla="*/ 632 w 632"/>
                  <a:gd name="T7" fmla="*/ 93 h 362"/>
                  <a:gd name="T8" fmla="*/ 632 w 632"/>
                  <a:gd name="T9" fmla="*/ 13 h 362"/>
                  <a:gd name="T10" fmla="*/ 104 w 632"/>
                  <a:gd name="T11" fmla="*/ 13 h 362"/>
                  <a:gd name="T12" fmla="*/ 8 w 632"/>
                  <a:gd name="T13" fmla="*/ 1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solidFill>
                    <a:srgbClr val="000000"/>
                  </a:solidFill>
                  <a:latin typeface="Arial" panose="020B0604020202020204" pitchFamily="34" charset="0"/>
                </a:endParaRPr>
              </a:p>
            </p:txBody>
          </p:sp>
          <p:sp>
            <p:nvSpPr>
              <p:cNvPr id="21" name="Freeform 17"/>
              <p:cNvSpPr>
                <a:spLocks/>
              </p:cNvSpPr>
              <p:nvPr/>
            </p:nvSpPr>
            <p:spPr bwMode="ltGray">
              <a:xfrm rot="-5400000">
                <a:off x="4075" y="1669"/>
                <a:ext cx="624" cy="421"/>
              </a:xfrm>
              <a:custGeom>
                <a:avLst/>
                <a:gdLst>
                  <a:gd name="T0" fmla="*/ 0 w 624"/>
                  <a:gd name="T1" fmla="*/ 0 h 317"/>
                  <a:gd name="T2" fmla="*/ 0 w 624"/>
                  <a:gd name="T3" fmla="*/ 3490 h 317"/>
                  <a:gd name="T4" fmla="*/ 624 w 624"/>
                  <a:gd name="T5" fmla="*/ 349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solidFill>
                    <a:srgbClr val="000000"/>
                  </a:solidFill>
                  <a:latin typeface="Arial" panose="020B0604020202020204" pitchFamily="34" charset="0"/>
                </a:endParaRPr>
              </a:p>
            </p:txBody>
          </p:sp>
          <p:sp>
            <p:nvSpPr>
              <p:cNvPr id="22" name="Freeform 18"/>
              <p:cNvSpPr>
                <a:spLocks/>
              </p:cNvSpPr>
              <p:nvPr/>
            </p:nvSpPr>
            <p:spPr bwMode="ltGray">
              <a:xfrm rot="-5400000">
                <a:off x="3736" y="1669"/>
                <a:ext cx="624" cy="422"/>
              </a:xfrm>
              <a:custGeom>
                <a:avLst/>
                <a:gdLst>
                  <a:gd name="T0" fmla="*/ 0 w 624"/>
                  <a:gd name="T1" fmla="*/ 0 h 317"/>
                  <a:gd name="T2" fmla="*/ 0 w 624"/>
                  <a:gd name="T3" fmla="*/ 3574 h 317"/>
                  <a:gd name="T4" fmla="*/ 624 w 624"/>
                  <a:gd name="T5" fmla="*/ 3574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solidFill>
                    <a:srgbClr val="000000"/>
                  </a:solidFill>
                  <a:latin typeface="Arial" panose="020B0604020202020204" pitchFamily="34" charset="0"/>
                </a:endParaRPr>
              </a:p>
            </p:txBody>
          </p:sp>
          <p:sp>
            <p:nvSpPr>
              <p:cNvPr id="23" name="Freeform 19"/>
              <p:cNvSpPr>
                <a:spLocks/>
              </p:cNvSpPr>
              <p:nvPr/>
            </p:nvSpPr>
            <p:spPr bwMode="ltGray">
              <a:xfrm rot="-5400000">
                <a:off x="4581" y="1750"/>
                <a:ext cx="624" cy="255"/>
              </a:xfrm>
              <a:custGeom>
                <a:avLst/>
                <a:gdLst>
                  <a:gd name="T0" fmla="*/ 0 w 624"/>
                  <a:gd name="T1" fmla="*/ 2 h 370"/>
                  <a:gd name="T2" fmla="*/ 0 w 624"/>
                  <a:gd name="T3" fmla="*/ 11 h 370"/>
                  <a:gd name="T4" fmla="*/ 624 w 624"/>
                  <a:gd name="T5" fmla="*/ 11 h 370"/>
                  <a:gd name="T6" fmla="*/ 624 w 624"/>
                  <a:gd name="T7" fmla="*/ 2 h 370"/>
                  <a:gd name="T8" fmla="*/ 384 w 624"/>
                  <a:gd name="T9" fmla="*/ 1 h 370"/>
                  <a:gd name="T10" fmla="*/ 0 w 624"/>
                  <a:gd name="T11" fmla="*/ 2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solidFill>
                    <a:srgbClr val="000000"/>
                  </a:solidFill>
                  <a:latin typeface="Arial" panose="020B0604020202020204" pitchFamily="34" charset="0"/>
                </a:endParaRPr>
              </a:p>
            </p:txBody>
          </p:sp>
          <p:sp>
            <p:nvSpPr>
              <p:cNvPr id="24" name="Freeform 20"/>
              <p:cNvSpPr>
                <a:spLocks/>
              </p:cNvSpPr>
              <p:nvPr/>
            </p:nvSpPr>
            <p:spPr bwMode="ltGray">
              <a:xfrm>
                <a:off x="5469" y="1562"/>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solidFill>
                    <a:srgbClr val="000000"/>
                  </a:solidFill>
                  <a:latin typeface="Arial" panose="020B0604020202020204" pitchFamily="34" charset="0"/>
                </a:endParaRPr>
              </a:p>
            </p:txBody>
          </p:sp>
          <p:sp>
            <p:nvSpPr>
              <p:cNvPr id="25" name="Freeform 21"/>
              <p:cNvSpPr>
                <a:spLocks/>
              </p:cNvSpPr>
              <p:nvPr/>
            </p:nvSpPr>
            <p:spPr bwMode="ltGray">
              <a:xfrm rot="-5400000">
                <a:off x="5081" y="1695"/>
                <a:ext cx="624" cy="361"/>
              </a:xfrm>
              <a:custGeom>
                <a:avLst/>
                <a:gdLst>
                  <a:gd name="T0" fmla="*/ 0 w 624"/>
                  <a:gd name="T1" fmla="*/ 0 h 272"/>
                  <a:gd name="T2" fmla="*/ 0 w 624"/>
                  <a:gd name="T3" fmla="*/ 3473 h 272"/>
                  <a:gd name="T4" fmla="*/ 240 w 624"/>
                  <a:gd name="T5" fmla="*/ 3070 h 272"/>
                  <a:gd name="T6" fmla="*/ 624 w 624"/>
                  <a:gd name="T7" fmla="*/ 3473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solidFill>
                    <a:srgbClr val="000000"/>
                  </a:solidFill>
                  <a:latin typeface="Arial" panose="020B0604020202020204" pitchFamily="34" charset="0"/>
                </a:endParaRPr>
              </a:p>
            </p:txBody>
          </p:sp>
          <p:sp>
            <p:nvSpPr>
              <p:cNvPr id="26" name="Freeform 22"/>
              <p:cNvSpPr>
                <a:spLocks/>
              </p:cNvSpPr>
              <p:nvPr/>
            </p:nvSpPr>
            <p:spPr bwMode="ltGray">
              <a:xfrm rot="-5400000">
                <a:off x="4797" y="1721"/>
                <a:ext cx="632" cy="316"/>
              </a:xfrm>
              <a:custGeom>
                <a:avLst/>
                <a:gdLst>
                  <a:gd name="T0" fmla="*/ 8 w 632"/>
                  <a:gd name="T1" fmla="*/ 13 h 362"/>
                  <a:gd name="T2" fmla="*/ 8 w 632"/>
                  <a:gd name="T3" fmla="*/ 93 h 362"/>
                  <a:gd name="T4" fmla="*/ 248 w 632"/>
                  <a:gd name="T5" fmla="*/ 93 h 362"/>
                  <a:gd name="T6" fmla="*/ 632 w 632"/>
                  <a:gd name="T7" fmla="*/ 93 h 362"/>
                  <a:gd name="T8" fmla="*/ 632 w 632"/>
                  <a:gd name="T9" fmla="*/ 13 h 362"/>
                  <a:gd name="T10" fmla="*/ 104 w 632"/>
                  <a:gd name="T11" fmla="*/ 13 h 362"/>
                  <a:gd name="T12" fmla="*/ 8 w 632"/>
                  <a:gd name="T13" fmla="*/ 1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solidFill>
                    <a:srgbClr val="000000"/>
                  </a:solidFill>
                  <a:latin typeface="Arial" panose="020B0604020202020204" pitchFamily="34" charset="0"/>
                </a:endParaRPr>
              </a:p>
            </p:txBody>
          </p:sp>
        </p:grpSp>
        <p:sp>
          <p:nvSpPr>
            <p:cNvPr id="6" name="Freeform 23"/>
            <p:cNvSpPr>
              <a:spLocks/>
            </p:cNvSpPr>
            <p:nvPr/>
          </p:nvSpPr>
          <p:spPr bwMode="ltGray">
            <a:xfrm flipH="1">
              <a:off x="-2" y="1536"/>
              <a:ext cx="5762" cy="412"/>
            </a:xfrm>
            <a:custGeom>
              <a:avLst/>
              <a:gdLst>
                <a:gd name="T0" fmla="*/ 0 w 5762"/>
                <a:gd name="T1" fmla="*/ 362 h 385"/>
                <a:gd name="T2" fmla="*/ 5762 w 5762"/>
                <a:gd name="T3" fmla="*/ 345 h 385"/>
                <a:gd name="T4" fmla="*/ 5762 w 5762"/>
                <a:gd name="T5" fmla="*/ 4 h 385"/>
                <a:gd name="T6" fmla="*/ 0 w 5762"/>
                <a:gd name="T7" fmla="*/ 0 h 385"/>
                <a:gd name="T8" fmla="*/ 0 w 5762"/>
                <a:gd name="T9" fmla="*/ 362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5400000" scaled="1"/>
            </a:gradFill>
            <a:ln>
              <a:noFill/>
            </a:ln>
            <a:extLst>
              <a:ext uri="{91240B29-F687-4f45-9708-019B960494DF}">
                <a14:hiddenLine xmlns:a14="http://schemas.microsoft.com/office/drawing/2010/main" xmlns="" w="9525" cap="flat">
                  <a:solidFill>
                    <a:srgbClr val="000000"/>
                  </a:solidFill>
                  <a:prstDash val="solid"/>
                  <a:miter lim="800000"/>
                  <a:headEnd type="none" w="med" len="med"/>
                  <a:tailEnd type="none" w="med" len="med"/>
                </a14:hiddenLine>
              </a:ext>
            </a:extLst>
          </p:spPr>
          <p:txBody>
            <a:bodyPr wrap="none" anchor="ctr"/>
            <a:lstStyle/>
            <a:p>
              <a:endParaRPr lang="en-US" b="1" i="0" dirty="0">
                <a:solidFill>
                  <a:srgbClr val="000000"/>
                </a:solidFill>
                <a:latin typeface="Arial" panose="020B0604020202020204" pitchFamily="34" charset="0"/>
              </a:endParaRPr>
            </a:p>
          </p:txBody>
        </p:sp>
        <p:sp>
          <p:nvSpPr>
            <p:cNvPr id="7" name="Freeform 24"/>
            <p:cNvSpPr>
              <a:spLocks/>
            </p:cNvSpPr>
            <p:nvPr/>
          </p:nvSpPr>
          <p:spPr bwMode="ltGray">
            <a:xfrm flipH="1">
              <a:off x="-2" y="2017"/>
              <a:ext cx="5761" cy="189"/>
            </a:xfrm>
            <a:custGeom>
              <a:avLst/>
              <a:gdLst>
                <a:gd name="T0" fmla="*/ 0 w 5761"/>
                <a:gd name="T1" fmla="*/ 28 h 189"/>
                <a:gd name="T2" fmla="*/ 5761 w 5761"/>
                <a:gd name="T3" fmla="*/ 0 h 189"/>
                <a:gd name="T4" fmla="*/ 5761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5400000" scaled="1"/>
            </a:gradFill>
            <a:ln>
              <a:noFill/>
            </a:ln>
            <a:extLst>
              <a:ext uri="{91240B29-F687-4f45-9708-019B960494DF}">
                <a14:hiddenLine xmlns:a14="http://schemas.microsoft.com/office/drawing/2010/main" xmlns="" w="9525" cap="flat">
                  <a:solidFill>
                    <a:srgbClr val="000000"/>
                  </a:solidFill>
                  <a:prstDash val="solid"/>
                  <a:miter lim="800000"/>
                  <a:headEnd/>
                  <a:tailEnd/>
                </a14:hiddenLine>
              </a:ext>
            </a:extLst>
          </p:spPr>
          <p:txBody>
            <a:bodyPr wrap="none" anchor="ctr"/>
            <a:lstStyle/>
            <a:p>
              <a:endParaRPr lang="en-US" b="1" i="0" dirty="0">
                <a:solidFill>
                  <a:srgbClr val="000000"/>
                </a:solidFill>
                <a:latin typeface="Arial" panose="020B0604020202020204" pitchFamily="34" charset="0"/>
              </a:endParaRPr>
            </a:p>
          </p:txBody>
        </p:sp>
      </p:grpSp>
      <p:sp>
        <p:nvSpPr>
          <p:cNvPr id="4121" name="Rectangle 25"/>
          <p:cNvSpPr>
            <a:spLocks noGrp="1" noChangeArrowheads="1"/>
          </p:cNvSpPr>
          <p:nvPr>
            <p:ph type="ctrTitle"/>
          </p:nvPr>
        </p:nvSpPr>
        <p:spPr>
          <a:xfrm>
            <a:off x="1173163" y="198438"/>
            <a:ext cx="7772400" cy="2286000"/>
          </a:xfrm>
        </p:spPr>
        <p:txBody>
          <a:bodyPr anchor="b">
            <a:spAutoFit/>
          </a:bodyPr>
          <a:lstStyle>
            <a:lvl1pPr>
              <a:defRPr sz="7200"/>
            </a:lvl1pPr>
          </a:lstStyle>
          <a:p>
            <a:r>
              <a:rPr lang="en-US"/>
              <a:t>Click to edit Master title style</a:t>
            </a:r>
          </a:p>
        </p:txBody>
      </p:sp>
      <p:sp>
        <p:nvSpPr>
          <p:cNvPr id="4122" name="Rectangle 26"/>
          <p:cNvSpPr>
            <a:spLocks noGrp="1" noChangeArrowheads="1"/>
          </p:cNvSpPr>
          <p:nvPr>
            <p:ph type="subTitle" idx="1"/>
          </p:nvPr>
        </p:nvSpPr>
        <p:spPr>
          <a:xfrm>
            <a:off x="1166813" y="3886200"/>
            <a:ext cx="6400800" cy="1752600"/>
          </a:xfrm>
        </p:spPr>
        <p:txBody>
          <a:bodyPr/>
          <a:lstStyle>
            <a:lvl1pPr marL="0" indent="0">
              <a:buFont typeface="Wingdings" charset="2"/>
              <a:buNone/>
              <a:defRPr sz="4000" b="1" i="0">
                <a:latin typeface="Arial" panose="020B0604020202020204" pitchFamily="34" charset="0"/>
              </a:defRPr>
            </a:lvl1pPr>
          </a:lstStyle>
          <a:p>
            <a:r>
              <a:rPr lang="en-US" dirty="0"/>
              <a:t>Click to edit Master subtitle style</a:t>
            </a:r>
          </a:p>
        </p:txBody>
      </p:sp>
      <p:sp>
        <p:nvSpPr>
          <p:cNvPr id="27" name="Rectangle 27"/>
          <p:cNvSpPr>
            <a:spLocks noGrp="1" noChangeArrowheads="1"/>
          </p:cNvSpPr>
          <p:nvPr>
            <p:ph type="dt" sz="half" idx="10"/>
          </p:nvPr>
        </p:nvSpPr>
        <p:spPr>
          <a:xfrm>
            <a:off x="1166813" y="6248400"/>
            <a:ext cx="1905000" cy="457200"/>
          </a:xfrm>
        </p:spPr>
        <p:txBody>
          <a:bodyPr/>
          <a:lstStyle>
            <a:lvl1pPr>
              <a:defRPr b="1" i="0">
                <a:solidFill>
                  <a:srgbClr val="000000"/>
                </a:solidFill>
                <a:latin typeface="Arial" panose="020B0604020202020204" pitchFamily="34" charset="0"/>
              </a:defRPr>
            </a:lvl1pPr>
          </a:lstStyle>
          <a:p>
            <a:pPr>
              <a:defRPr/>
            </a:pPr>
            <a:endParaRPr lang="en-US" dirty="0"/>
          </a:p>
        </p:txBody>
      </p:sp>
      <p:sp>
        <p:nvSpPr>
          <p:cNvPr id="28" name="Rectangle 28"/>
          <p:cNvSpPr>
            <a:spLocks noGrp="1" noChangeArrowheads="1"/>
          </p:cNvSpPr>
          <p:nvPr>
            <p:ph type="ftr" sz="quarter" idx="11"/>
          </p:nvPr>
        </p:nvSpPr>
        <p:spPr/>
        <p:txBody>
          <a:bodyPr/>
          <a:lstStyle>
            <a:lvl1pPr>
              <a:defRPr b="1" i="0">
                <a:solidFill>
                  <a:srgbClr val="000000"/>
                </a:solidFill>
                <a:latin typeface="Arial" panose="020B0604020202020204" pitchFamily="34" charset="0"/>
              </a:defRPr>
            </a:lvl1pPr>
          </a:lstStyle>
          <a:p>
            <a:pPr>
              <a:defRPr/>
            </a:pPr>
            <a:endParaRPr lang="en-US" dirty="0"/>
          </a:p>
        </p:txBody>
      </p:sp>
      <p:sp>
        <p:nvSpPr>
          <p:cNvPr id="29" name="Rectangle 29"/>
          <p:cNvSpPr>
            <a:spLocks noGrp="1" noChangeArrowheads="1"/>
          </p:cNvSpPr>
          <p:nvPr>
            <p:ph type="sldNum" sz="quarter" idx="12"/>
          </p:nvPr>
        </p:nvSpPr>
        <p:spPr/>
        <p:txBody>
          <a:bodyPr/>
          <a:lstStyle>
            <a:lvl1pPr>
              <a:defRPr b="1" i="0">
                <a:solidFill>
                  <a:srgbClr val="000000"/>
                </a:solidFill>
                <a:latin typeface="Arial" panose="020B0604020202020204" pitchFamily="34" charset="0"/>
              </a:defRPr>
            </a:lvl1pPr>
          </a:lstStyle>
          <a:p>
            <a:pPr>
              <a:defRPr/>
            </a:pPr>
            <a:fld id="{CEB03B29-E359-1246-AB1B-AADDF4BD6BAB}" type="slidenum">
              <a:rPr lang="en-US" smtClean="0"/>
              <a:pPr>
                <a:defRPr/>
              </a:pPr>
              <a:t>‹#›</a:t>
            </a:fld>
            <a:endParaRPr lang="en-US" dirty="0"/>
          </a:p>
        </p:txBody>
      </p:sp>
    </p:spTree>
    <p:extLst>
      <p:ext uri="{BB962C8B-B14F-4D97-AF65-F5344CB8AC3E}">
        <p14:creationId xmlns:p14="http://schemas.microsoft.com/office/powerpoint/2010/main" val="304999016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2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8F04E4E-B7B1-1C44-8F0B-0A491CB39FB5}"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2662313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3FA5E10-0DC3-B148-9054-720937B96138}" type="slidenum">
              <a:rPr lang="en-US" smtClean="0"/>
              <a:pPr>
                <a:defRPr/>
              </a:pPr>
              <a:t>‹#›</a:t>
            </a:fld>
            <a:endParaRPr lang="en-US" dirty="0"/>
          </a:p>
        </p:txBody>
      </p:sp>
    </p:spTree>
    <p:extLst>
      <p:ext uri="{BB962C8B-B14F-4D97-AF65-F5344CB8AC3E}">
        <p14:creationId xmlns:p14="http://schemas.microsoft.com/office/powerpoint/2010/main" val="105521300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2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2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F9B4F69-8263-754A-B074-0E2CAFF0B35A}"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2002445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73163"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135563"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2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2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450DA79-52E3-DE46-B51B-543CAC550AAE}"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20324312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2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2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8066373-CB87-984C-8943-1FF129C9B0D3}"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71271745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2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2AAC422-FC9C-8640-9A7E-C86733F81376}"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71052507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2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E783E5E-91A4-A041-9326-958BAC0E758C}"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15916500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2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2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9406770-2033-D040-BE3A-777DE0AB983C}"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97471402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2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2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D7EC3BD-E2FE-1648-A11F-BF612C2FC07E}"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10418035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2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CDF20F8-93B7-804D-AFD0-99C92878FDC5}"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62578655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2463" y="457200"/>
            <a:ext cx="19431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73163" y="457200"/>
            <a:ext cx="5676900" cy="56388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2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F301904-FD1C-2D46-93D6-D2CD25E3DC1B}"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20928564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E0CDA279-BC1D-9B41-BB13-6BEC9CD73B7C}" type="slidenum">
              <a:rPr lang="en-US" smtClean="0"/>
              <a:pPr>
                <a:defRPr/>
              </a:pPr>
              <a:t>‹#›</a:t>
            </a:fld>
            <a:endParaRPr lang="en-US" dirty="0"/>
          </a:p>
        </p:txBody>
      </p:sp>
    </p:spTree>
    <p:extLst>
      <p:ext uri="{BB962C8B-B14F-4D97-AF65-F5344CB8AC3E}">
        <p14:creationId xmlns:p14="http://schemas.microsoft.com/office/powerpoint/2010/main" val="25249708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41EB2D5-B527-A240-AF63-6F1B59325F20}" type="slidenum">
              <a:rPr lang="en-US" smtClean="0"/>
              <a:pPr>
                <a:defRPr/>
              </a:pPr>
              <a:t>‹#›</a:t>
            </a:fld>
            <a:endParaRPr lang="en-US" dirty="0"/>
          </a:p>
        </p:txBody>
      </p:sp>
    </p:spTree>
    <p:extLst>
      <p:ext uri="{BB962C8B-B14F-4D97-AF65-F5344CB8AC3E}">
        <p14:creationId xmlns:p14="http://schemas.microsoft.com/office/powerpoint/2010/main" val="26351260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BA25E009-8D3E-6A4A-AEEA-FF8730757612}" type="slidenum">
              <a:rPr lang="en-US" smtClean="0"/>
              <a:pPr>
                <a:defRPr/>
              </a:pPr>
              <a:t>‹#›</a:t>
            </a:fld>
            <a:endParaRPr lang="en-US" dirty="0"/>
          </a:p>
        </p:txBody>
      </p:sp>
    </p:spTree>
    <p:extLst>
      <p:ext uri="{BB962C8B-B14F-4D97-AF65-F5344CB8AC3E}">
        <p14:creationId xmlns:p14="http://schemas.microsoft.com/office/powerpoint/2010/main" val="52743340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5C7F3D48-64D1-A640-A39B-A68EF1371FAF}"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40835680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5EA4878F-EE05-C740-9051-AF431520557C}"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45106832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D8CFA707-6904-1D47-881A-499609A74886}"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47280156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324B906D-AC54-BF47-967E-7999714983F5}"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51013309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8D5A1274-BFC9-1E46-9BC8-F6459F7C4D7B}"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53420247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254BF215-9E63-304D-9B7B-C89B79E2EA39}"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99007314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574758BB-EC7F-3B4D-ABA8-9094355F4E71}"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01091671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198AADF4-2DB2-454A-948D-0A8EAA1323F9}"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96022249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5C468323-83C1-0346-8C9A-F23989AE1355}"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9752001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CCABD42-B76D-FF48-B2C5-55AE42A49B2A}" type="slidenum">
              <a:rPr lang="en-US" smtClean="0"/>
              <a:pPr>
                <a:defRPr/>
              </a:pPr>
              <a:t>‹#›</a:t>
            </a:fld>
            <a:endParaRPr lang="en-US" dirty="0"/>
          </a:p>
        </p:txBody>
      </p:sp>
    </p:spTree>
    <p:extLst>
      <p:ext uri="{BB962C8B-B14F-4D97-AF65-F5344CB8AC3E}">
        <p14:creationId xmlns:p14="http://schemas.microsoft.com/office/powerpoint/2010/main" val="285614640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4A74D50B-4326-C044-8AA3-67609A624E39}"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52227921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2DDBBBB4-98D6-394F-A3E2-F57F05C9EA9A}"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87061074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sz="1800">
                  <a:solidFill>
                    <a:srgbClr val="FFFFFF"/>
                  </a:solidFill>
                  <a:latin typeface="Garamond" pitchFamily="-112" charset="0"/>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sz="1800">
                  <a:solidFill>
                    <a:srgbClr val="FFFFFF"/>
                  </a:solidFill>
                  <a:latin typeface="Garamond" pitchFamily="-112" charset="0"/>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sz="1800">
                  <a:solidFill>
                    <a:srgbClr val="FFFFFF"/>
                  </a:solidFill>
                  <a:latin typeface="Garamond" pitchFamily="-112" charset="0"/>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solidFill>
                    <a:srgbClr val="FFFFFF"/>
                  </a:solidFill>
                  <a:latin typeface="Arial" panose="020B0604020202020204" pitchFamily="34" charset="0"/>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Garamond" pitchFamily="-112" charset="0"/>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Garamond" pitchFamily="-112" charset="0"/>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1163 h 1906"/>
                <a:gd name="T4" fmla="*/ 5866 w 5740"/>
                <a:gd name="T5" fmla="*/ 1163 h 1906"/>
                <a:gd name="T6" fmla="*/ 5866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solidFill>
                  <a:srgbClr val="FFFFFF"/>
                </a:solidFill>
                <a:latin typeface="Arial" panose="020B0604020202020204" pitchFamily="34" charset="0"/>
              </a:endParaRPr>
            </a:p>
          </p:txBody>
        </p:sp>
      </p:grpSp>
      <p:sp>
        <p:nvSpPr>
          <p:cNvPr id="14347" name="Rectangle 11"/>
          <p:cNvSpPr>
            <a:spLocks noGrp="1" noChangeArrowheads="1"/>
          </p:cNvSpPr>
          <p:nvPr>
            <p:ph type="ctrTitle" sz="quarter"/>
          </p:nvPr>
        </p:nvSpPr>
        <p:spPr>
          <a:xfrm>
            <a:off x="685800" y="1736725"/>
            <a:ext cx="7772400" cy="1920875"/>
          </a:xfrm>
        </p:spPr>
        <p:txBody>
          <a:bodyPr/>
          <a:lstStyle>
            <a:lvl1pPr>
              <a:defRPr sz="6000" b="1" i="0">
                <a:latin typeface="Arial" panose="020B0604020202020204" pitchFamily="34" charset="0"/>
                <a:cs typeface="Arial" panose="020B0604020202020204" pitchFamily="34" charset="0"/>
              </a:defRPr>
            </a:lvl1pPr>
          </a:lstStyle>
          <a:p>
            <a:r>
              <a:rPr lang="en-US" dirty="0"/>
              <a:t>Click to edit Master title style</a:t>
            </a:r>
          </a:p>
        </p:txBody>
      </p:sp>
      <p:sp>
        <p:nvSpPr>
          <p:cNvPr id="14348"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b="1" i="0">
                <a:latin typeface="Arial" panose="020B0604020202020204" pitchFamily="34" charset="0"/>
                <a:cs typeface="Arial" panose="020B0604020202020204" pitchFamily="34" charset="0"/>
              </a:defRPr>
            </a:lvl1pPr>
          </a:lstStyle>
          <a:p>
            <a:r>
              <a:rPr lang="en-US" dirty="0"/>
              <a:t>Click to edit Master subtitle style</a:t>
            </a:r>
          </a:p>
        </p:txBody>
      </p:sp>
      <p:sp>
        <p:nvSpPr>
          <p:cNvPr id="13" name="Rectangle 13"/>
          <p:cNvSpPr>
            <a:spLocks noGrp="1" noChangeArrowheads="1"/>
          </p:cNvSpPr>
          <p:nvPr>
            <p:ph type="dt" sz="quarter" idx="10"/>
          </p:nvPr>
        </p:nvSpPr>
        <p:spPr>
          <a:xfrm>
            <a:off x="457200" y="6248400"/>
            <a:ext cx="2133600" cy="476250"/>
          </a:xfrm>
          <a:prstGeom prst="rect">
            <a:avLst/>
          </a:prstGeom>
        </p:spPr>
        <p:txBody>
          <a:bodyPr/>
          <a:lstStyle>
            <a:lvl1pPr>
              <a:defRPr>
                <a:solidFill>
                  <a:srgbClr val="FFFFFF"/>
                </a:solidFill>
                <a:latin typeface="Garamond" charset="0"/>
                <a:ea typeface="ＭＳ Ｐゴシック" charset="-128"/>
                <a:cs typeface="ＭＳ Ｐゴシック" charset="-128"/>
              </a:defRPr>
            </a:lvl1pPr>
          </a:lstStyle>
          <a:p>
            <a:pPr>
              <a:defRPr/>
            </a:pPr>
            <a:endParaRPr lang="en-US"/>
          </a:p>
        </p:txBody>
      </p:sp>
      <p:sp>
        <p:nvSpPr>
          <p:cNvPr id="14" name="Rectangle 14"/>
          <p:cNvSpPr>
            <a:spLocks noGrp="1" noChangeArrowheads="1"/>
          </p:cNvSpPr>
          <p:nvPr>
            <p:ph type="ftr" sz="quarter" idx="11"/>
          </p:nvPr>
        </p:nvSpPr>
        <p:spPr>
          <a:xfrm>
            <a:off x="3124200" y="6251575"/>
            <a:ext cx="2895600" cy="476250"/>
          </a:xfrm>
          <a:prstGeom prst="rect">
            <a:avLst/>
          </a:prstGeom>
        </p:spPr>
        <p:txBody>
          <a:bodyPr/>
          <a:lstStyle>
            <a:lvl1pPr>
              <a:defRPr>
                <a:solidFill>
                  <a:srgbClr val="FFFFFF"/>
                </a:solidFill>
                <a:latin typeface="Garamond" charset="0"/>
                <a:ea typeface="ＭＳ Ｐゴシック" charset="-128"/>
                <a:cs typeface="ＭＳ Ｐゴシック" charset="-128"/>
              </a:defRPr>
            </a:lvl1pPr>
          </a:lstStyle>
          <a:p>
            <a:pPr>
              <a:defRPr/>
            </a:pPr>
            <a:endParaRPr lang="en-US"/>
          </a:p>
        </p:txBody>
      </p:sp>
      <p:sp>
        <p:nvSpPr>
          <p:cNvPr id="15" name="Rectangle 15"/>
          <p:cNvSpPr>
            <a:spLocks noGrp="1" noChangeArrowheads="1"/>
          </p:cNvSpPr>
          <p:nvPr>
            <p:ph type="sldNum" sz="quarter" idx="12"/>
          </p:nvPr>
        </p:nvSpPr>
        <p:spPr>
          <a:xfrm>
            <a:off x="6553200" y="6254750"/>
            <a:ext cx="2133600" cy="476250"/>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Garamond" charset="0"/>
              </a:defRPr>
            </a:lvl1pPr>
          </a:lstStyle>
          <a:p>
            <a:pPr>
              <a:defRPr/>
            </a:pPr>
            <a:fld id="{F91AA4A9-1152-BB42-98AE-0742EF09CC1E}" type="slidenum">
              <a:rPr lang="en-US"/>
              <a:pPr>
                <a:defRPr/>
              </a:pPr>
              <a:t>‹#›</a:t>
            </a:fld>
            <a:endParaRPr lang="en-US"/>
          </a:p>
        </p:txBody>
      </p:sp>
    </p:spTree>
    <p:extLst>
      <p:ext uri="{BB962C8B-B14F-4D97-AF65-F5344CB8AC3E}">
        <p14:creationId xmlns:p14="http://schemas.microsoft.com/office/powerpoint/2010/main" val="13129314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
          <p:cNvSpPr>
            <a:spLocks noGrp="1" noChangeArrowheads="1"/>
          </p:cNvSpPr>
          <p:nvPr>
            <p:ph type="dt" sz="half" idx="10"/>
          </p:nvPr>
        </p:nvSpPr>
        <p:spPr>
          <a:xfrm>
            <a:off x="457200" y="6251575"/>
            <a:ext cx="2133600" cy="476250"/>
          </a:xfrm>
          <a:prstGeom prst="rect">
            <a:avLst/>
          </a:prstGeom>
        </p:spPr>
        <p:txBody>
          <a:bodyPr/>
          <a:lstStyle>
            <a:lvl1pPr>
              <a:defRPr>
                <a:solidFill>
                  <a:srgbClr val="FFFFFF"/>
                </a:solidFill>
                <a:latin typeface="Garamond" charset="0"/>
                <a:ea typeface="ＭＳ Ｐゴシック" charset="-128"/>
                <a:cs typeface="ＭＳ Ｐゴシック" charset="-128"/>
              </a:defRPr>
            </a:lvl1pPr>
          </a:lstStyle>
          <a:p>
            <a:pPr>
              <a:defRPr/>
            </a:pPr>
            <a:endParaRPr lang="en-US"/>
          </a:p>
        </p:txBody>
      </p:sp>
      <p:sp>
        <p:nvSpPr>
          <p:cNvPr id="5" name="Rectangle 3"/>
          <p:cNvSpPr>
            <a:spLocks noGrp="1" noChangeArrowheads="1"/>
          </p:cNvSpPr>
          <p:nvPr>
            <p:ph type="sldNum" sz="quarter" idx="11"/>
          </p:nvPr>
        </p:nvSpPr>
        <p:spPr>
          <a:xfrm>
            <a:off x="6553200" y="6248400"/>
            <a:ext cx="2133600" cy="476250"/>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Garamond" charset="0"/>
              </a:defRPr>
            </a:lvl1pPr>
          </a:lstStyle>
          <a:p>
            <a:pPr>
              <a:defRPr/>
            </a:pPr>
            <a:fld id="{3E289A69-3209-494A-9375-A7FAC37E9241}" type="slidenum">
              <a:rPr lang="en-US"/>
              <a:pPr>
                <a:defRPr/>
              </a:pPr>
              <a:t>‹#›</a:t>
            </a:fld>
            <a:endParaRPr lang="en-US"/>
          </a:p>
        </p:txBody>
      </p:sp>
      <p:sp>
        <p:nvSpPr>
          <p:cNvPr id="6" name="Footer Placeholder 5"/>
          <p:cNvSpPr>
            <a:spLocks noGrp="1" noChangeArrowheads="1"/>
          </p:cNvSpPr>
          <p:nvPr>
            <p:ph type="ftr" sz="quarter" idx="12"/>
          </p:nvPr>
        </p:nvSpPr>
        <p:spPr>
          <a:xfrm>
            <a:off x="3124200" y="6248400"/>
            <a:ext cx="2895600" cy="476250"/>
          </a:xfrm>
          <a:prstGeom prst="rect">
            <a:avLst/>
          </a:prstGeom>
        </p:spPr>
        <p:txBody>
          <a:bodyPr/>
          <a:lstStyle>
            <a:lvl1pPr>
              <a:defRPr>
                <a:solidFill>
                  <a:srgbClr val="FFFFFF"/>
                </a:solidFill>
                <a:latin typeface="Garamond" charset="0"/>
                <a:ea typeface="ＭＳ Ｐゴシック" charset="-128"/>
                <a:cs typeface="ＭＳ Ｐゴシック" charset="-128"/>
              </a:defRPr>
            </a:lvl1pPr>
          </a:lstStyle>
          <a:p>
            <a:pPr>
              <a:defRPr/>
            </a:pPr>
            <a:endParaRPr lang="en-US"/>
          </a:p>
        </p:txBody>
      </p:sp>
    </p:spTree>
    <p:extLst>
      <p:ext uri="{BB962C8B-B14F-4D97-AF65-F5344CB8AC3E}">
        <p14:creationId xmlns:p14="http://schemas.microsoft.com/office/powerpoint/2010/main" val="154789503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2"/>
          <p:cNvSpPr>
            <a:spLocks noGrp="1" noChangeArrowheads="1"/>
          </p:cNvSpPr>
          <p:nvPr>
            <p:ph type="dt" sz="half" idx="10"/>
          </p:nvPr>
        </p:nvSpPr>
        <p:spPr>
          <a:xfrm>
            <a:off x="457200" y="6251575"/>
            <a:ext cx="2133600" cy="476250"/>
          </a:xfrm>
          <a:prstGeom prst="rect">
            <a:avLst/>
          </a:prstGeom>
        </p:spPr>
        <p:txBody>
          <a:bodyPr/>
          <a:lstStyle>
            <a:lvl1pPr>
              <a:defRPr>
                <a:solidFill>
                  <a:srgbClr val="FFFFFF"/>
                </a:solidFill>
                <a:latin typeface="Garamond" charset="0"/>
                <a:ea typeface="ＭＳ Ｐゴシック" charset="-128"/>
                <a:cs typeface="ＭＳ Ｐゴシック" charset="-128"/>
              </a:defRPr>
            </a:lvl1pPr>
          </a:lstStyle>
          <a:p>
            <a:pPr>
              <a:defRPr/>
            </a:pPr>
            <a:endParaRPr lang="en-US"/>
          </a:p>
        </p:txBody>
      </p:sp>
      <p:sp>
        <p:nvSpPr>
          <p:cNvPr id="5" name="Rectangle 3"/>
          <p:cNvSpPr>
            <a:spLocks noGrp="1" noChangeArrowheads="1"/>
          </p:cNvSpPr>
          <p:nvPr>
            <p:ph type="sldNum" sz="quarter" idx="11"/>
          </p:nvPr>
        </p:nvSpPr>
        <p:spPr>
          <a:xfrm>
            <a:off x="6553200" y="6248400"/>
            <a:ext cx="2133600" cy="476250"/>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Garamond" charset="0"/>
              </a:defRPr>
            </a:lvl1pPr>
          </a:lstStyle>
          <a:p>
            <a:pPr>
              <a:defRPr/>
            </a:pPr>
            <a:fld id="{91F0175F-7BAE-C245-BA08-98324AAEB7F8}" type="slidenum">
              <a:rPr lang="en-US"/>
              <a:pPr>
                <a:defRPr/>
              </a:pPr>
              <a:t>‹#›</a:t>
            </a:fld>
            <a:endParaRPr lang="en-US"/>
          </a:p>
        </p:txBody>
      </p:sp>
      <p:sp>
        <p:nvSpPr>
          <p:cNvPr id="6" name="Footer Placeholder 5"/>
          <p:cNvSpPr>
            <a:spLocks noGrp="1" noChangeArrowheads="1"/>
          </p:cNvSpPr>
          <p:nvPr>
            <p:ph type="ftr" sz="quarter" idx="12"/>
          </p:nvPr>
        </p:nvSpPr>
        <p:spPr>
          <a:xfrm>
            <a:off x="3124200" y="6248400"/>
            <a:ext cx="2895600" cy="476250"/>
          </a:xfrm>
          <a:prstGeom prst="rect">
            <a:avLst/>
          </a:prstGeom>
        </p:spPr>
        <p:txBody>
          <a:bodyPr/>
          <a:lstStyle>
            <a:lvl1pPr>
              <a:defRPr>
                <a:solidFill>
                  <a:srgbClr val="FFFFFF"/>
                </a:solidFill>
                <a:latin typeface="Garamond" charset="0"/>
                <a:ea typeface="ＭＳ Ｐゴシック" charset="-128"/>
                <a:cs typeface="ＭＳ Ｐゴシック" charset="-128"/>
              </a:defRPr>
            </a:lvl1pPr>
          </a:lstStyle>
          <a:p>
            <a:pPr>
              <a:defRPr/>
            </a:pPr>
            <a:endParaRPr lang="en-US"/>
          </a:p>
        </p:txBody>
      </p:sp>
    </p:spTree>
    <p:extLst>
      <p:ext uri="{BB962C8B-B14F-4D97-AF65-F5344CB8AC3E}">
        <p14:creationId xmlns:p14="http://schemas.microsoft.com/office/powerpoint/2010/main" val="68174446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2"/>
          <p:cNvSpPr>
            <a:spLocks noGrp="1" noChangeArrowheads="1"/>
          </p:cNvSpPr>
          <p:nvPr>
            <p:ph type="dt" sz="half" idx="10"/>
          </p:nvPr>
        </p:nvSpPr>
        <p:spPr>
          <a:xfrm>
            <a:off x="457200" y="6251575"/>
            <a:ext cx="2133600" cy="476250"/>
          </a:xfrm>
          <a:prstGeom prst="rect">
            <a:avLst/>
          </a:prstGeom>
        </p:spPr>
        <p:txBody>
          <a:bodyPr/>
          <a:lstStyle>
            <a:lvl1pPr>
              <a:defRPr>
                <a:solidFill>
                  <a:srgbClr val="FFFFFF"/>
                </a:solidFill>
                <a:latin typeface="Garamond" charset="0"/>
                <a:ea typeface="ＭＳ Ｐゴシック" charset="-128"/>
                <a:cs typeface="ＭＳ Ｐゴシック" charset="-128"/>
              </a:defRPr>
            </a:lvl1pPr>
          </a:lstStyle>
          <a:p>
            <a:pPr>
              <a:defRPr/>
            </a:pPr>
            <a:endParaRPr lang="en-US"/>
          </a:p>
        </p:txBody>
      </p:sp>
      <p:sp>
        <p:nvSpPr>
          <p:cNvPr id="6" name="Rectangle 3"/>
          <p:cNvSpPr>
            <a:spLocks noGrp="1" noChangeArrowheads="1"/>
          </p:cNvSpPr>
          <p:nvPr>
            <p:ph type="sldNum" sz="quarter" idx="11"/>
          </p:nvPr>
        </p:nvSpPr>
        <p:spPr>
          <a:xfrm>
            <a:off x="6553200" y="6248400"/>
            <a:ext cx="2133600" cy="476250"/>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Garamond" charset="0"/>
              </a:defRPr>
            </a:lvl1pPr>
          </a:lstStyle>
          <a:p>
            <a:pPr>
              <a:defRPr/>
            </a:pPr>
            <a:fld id="{C8F16C9F-9638-4345-8032-D49A90F46F93}" type="slidenum">
              <a:rPr lang="en-US"/>
              <a:pPr>
                <a:defRPr/>
              </a:pPr>
              <a:t>‹#›</a:t>
            </a:fld>
            <a:endParaRPr lang="en-US"/>
          </a:p>
        </p:txBody>
      </p:sp>
      <p:sp>
        <p:nvSpPr>
          <p:cNvPr id="7" name="Footer Placeholder 6"/>
          <p:cNvSpPr>
            <a:spLocks noGrp="1" noChangeArrowheads="1"/>
          </p:cNvSpPr>
          <p:nvPr>
            <p:ph type="ftr" sz="quarter" idx="12"/>
          </p:nvPr>
        </p:nvSpPr>
        <p:spPr>
          <a:xfrm>
            <a:off x="3124200" y="6248400"/>
            <a:ext cx="2895600" cy="476250"/>
          </a:xfrm>
          <a:prstGeom prst="rect">
            <a:avLst/>
          </a:prstGeom>
        </p:spPr>
        <p:txBody>
          <a:bodyPr/>
          <a:lstStyle>
            <a:lvl1pPr>
              <a:defRPr>
                <a:solidFill>
                  <a:srgbClr val="FFFFFF"/>
                </a:solidFill>
                <a:latin typeface="Garamond" charset="0"/>
                <a:ea typeface="ＭＳ Ｐゴシック" charset="-128"/>
                <a:cs typeface="ＭＳ Ｐゴシック" charset="-128"/>
              </a:defRPr>
            </a:lvl1pPr>
          </a:lstStyle>
          <a:p>
            <a:pPr>
              <a:defRPr/>
            </a:pPr>
            <a:endParaRPr lang="en-US"/>
          </a:p>
        </p:txBody>
      </p:sp>
    </p:spTree>
    <p:extLst>
      <p:ext uri="{BB962C8B-B14F-4D97-AF65-F5344CB8AC3E}">
        <p14:creationId xmlns:p14="http://schemas.microsoft.com/office/powerpoint/2010/main" val="336060234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2"/>
          <p:cNvSpPr>
            <a:spLocks noGrp="1" noChangeArrowheads="1"/>
          </p:cNvSpPr>
          <p:nvPr>
            <p:ph type="dt" sz="half" idx="10"/>
          </p:nvPr>
        </p:nvSpPr>
        <p:spPr>
          <a:xfrm>
            <a:off x="457200" y="6251575"/>
            <a:ext cx="2133600" cy="476250"/>
          </a:xfrm>
          <a:prstGeom prst="rect">
            <a:avLst/>
          </a:prstGeom>
        </p:spPr>
        <p:txBody>
          <a:bodyPr/>
          <a:lstStyle>
            <a:lvl1pPr>
              <a:defRPr>
                <a:solidFill>
                  <a:srgbClr val="FFFFFF"/>
                </a:solidFill>
                <a:latin typeface="Garamond" charset="0"/>
                <a:ea typeface="ＭＳ Ｐゴシック" charset="-128"/>
                <a:cs typeface="ＭＳ Ｐゴシック" charset="-128"/>
              </a:defRPr>
            </a:lvl1pPr>
          </a:lstStyle>
          <a:p>
            <a:pPr>
              <a:defRPr/>
            </a:pPr>
            <a:endParaRPr lang="en-US"/>
          </a:p>
        </p:txBody>
      </p:sp>
      <p:sp>
        <p:nvSpPr>
          <p:cNvPr id="8" name="Rectangle 3"/>
          <p:cNvSpPr>
            <a:spLocks noGrp="1" noChangeArrowheads="1"/>
          </p:cNvSpPr>
          <p:nvPr>
            <p:ph type="sldNum" sz="quarter" idx="11"/>
          </p:nvPr>
        </p:nvSpPr>
        <p:spPr>
          <a:xfrm>
            <a:off x="6553200" y="6248400"/>
            <a:ext cx="2133600" cy="476250"/>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Garamond" charset="0"/>
              </a:defRPr>
            </a:lvl1pPr>
          </a:lstStyle>
          <a:p>
            <a:pPr>
              <a:defRPr/>
            </a:pPr>
            <a:fld id="{247338C2-6072-8141-AD29-9C82C481BE28}" type="slidenum">
              <a:rPr lang="en-US"/>
              <a:pPr>
                <a:defRPr/>
              </a:pPr>
              <a:t>‹#›</a:t>
            </a:fld>
            <a:endParaRPr lang="en-US"/>
          </a:p>
        </p:txBody>
      </p:sp>
      <p:sp>
        <p:nvSpPr>
          <p:cNvPr id="9" name="Footer Placeholder 8"/>
          <p:cNvSpPr>
            <a:spLocks noGrp="1" noChangeArrowheads="1"/>
          </p:cNvSpPr>
          <p:nvPr>
            <p:ph type="ftr" sz="quarter" idx="12"/>
          </p:nvPr>
        </p:nvSpPr>
        <p:spPr>
          <a:xfrm>
            <a:off x="3124200" y="6248400"/>
            <a:ext cx="2895600" cy="476250"/>
          </a:xfrm>
          <a:prstGeom prst="rect">
            <a:avLst/>
          </a:prstGeom>
        </p:spPr>
        <p:txBody>
          <a:bodyPr/>
          <a:lstStyle>
            <a:lvl1pPr>
              <a:defRPr>
                <a:solidFill>
                  <a:srgbClr val="FFFFFF"/>
                </a:solidFill>
                <a:latin typeface="Garamond" charset="0"/>
                <a:ea typeface="ＭＳ Ｐゴシック" charset="-128"/>
                <a:cs typeface="ＭＳ Ｐゴシック" charset="-128"/>
              </a:defRPr>
            </a:lvl1pPr>
          </a:lstStyle>
          <a:p>
            <a:pPr>
              <a:defRPr/>
            </a:pPr>
            <a:endParaRPr lang="en-US"/>
          </a:p>
        </p:txBody>
      </p:sp>
    </p:spTree>
    <p:extLst>
      <p:ext uri="{BB962C8B-B14F-4D97-AF65-F5344CB8AC3E}">
        <p14:creationId xmlns:p14="http://schemas.microsoft.com/office/powerpoint/2010/main" val="335589574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Date Placeholder 2"/>
          <p:cNvSpPr>
            <a:spLocks noGrp="1" noChangeArrowheads="1"/>
          </p:cNvSpPr>
          <p:nvPr>
            <p:ph type="dt" sz="half" idx="10"/>
          </p:nvPr>
        </p:nvSpPr>
        <p:spPr>
          <a:xfrm>
            <a:off x="457200" y="6251575"/>
            <a:ext cx="2133600" cy="476250"/>
          </a:xfrm>
          <a:prstGeom prst="rect">
            <a:avLst/>
          </a:prstGeom>
        </p:spPr>
        <p:txBody>
          <a:bodyPr/>
          <a:lstStyle>
            <a:lvl1pPr>
              <a:defRPr>
                <a:solidFill>
                  <a:srgbClr val="FFFFFF"/>
                </a:solidFill>
                <a:latin typeface="Garamond" charset="0"/>
                <a:ea typeface="ＭＳ Ｐゴシック" charset="-128"/>
                <a:cs typeface="ＭＳ Ｐゴシック" charset="-128"/>
              </a:defRPr>
            </a:lvl1pPr>
          </a:lstStyle>
          <a:p>
            <a:pPr>
              <a:defRPr/>
            </a:pPr>
            <a:endParaRPr lang="en-US"/>
          </a:p>
        </p:txBody>
      </p:sp>
      <p:sp>
        <p:nvSpPr>
          <p:cNvPr id="4" name="Slide Number Placeholder 3"/>
          <p:cNvSpPr>
            <a:spLocks noGrp="1" noChangeArrowheads="1"/>
          </p:cNvSpPr>
          <p:nvPr>
            <p:ph type="sldNum" sz="quarter" idx="11"/>
          </p:nvPr>
        </p:nvSpPr>
        <p:spPr>
          <a:xfrm>
            <a:off x="6553200" y="6248400"/>
            <a:ext cx="2133600" cy="476250"/>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Garamond" charset="0"/>
              </a:defRPr>
            </a:lvl1pPr>
          </a:lstStyle>
          <a:p>
            <a:pPr>
              <a:defRPr/>
            </a:pPr>
            <a:fld id="{F2E158A4-AF6A-6D4A-B433-698D916885CE}" type="slidenum">
              <a:rPr lang="en-US"/>
              <a:pPr>
                <a:defRPr/>
              </a:pPr>
              <a:t>‹#›</a:t>
            </a:fld>
            <a:endParaRPr lang="en-US"/>
          </a:p>
        </p:txBody>
      </p:sp>
      <p:sp>
        <p:nvSpPr>
          <p:cNvPr id="5" name="Footer Placeholder 4"/>
          <p:cNvSpPr>
            <a:spLocks noGrp="1" noChangeArrowheads="1"/>
          </p:cNvSpPr>
          <p:nvPr>
            <p:ph type="ftr" sz="quarter" idx="12"/>
          </p:nvPr>
        </p:nvSpPr>
        <p:spPr>
          <a:xfrm>
            <a:off x="3124200" y="6248400"/>
            <a:ext cx="2895600" cy="476250"/>
          </a:xfrm>
          <a:prstGeom prst="rect">
            <a:avLst/>
          </a:prstGeom>
        </p:spPr>
        <p:txBody>
          <a:bodyPr/>
          <a:lstStyle>
            <a:lvl1pPr>
              <a:defRPr>
                <a:solidFill>
                  <a:srgbClr val="FFFFFF"/>
                </a:solidFill>
                <a:latin typeface="Garamond" charset="0"/>
                <a:ea typeface="ＭＳ Ｐゴシック" charset="-128"/>
                <a:cs typeface="ＭＳ Ｐゴシック" charset="-128"/>
              </a:defRPr>
            </a:lvl1pPr>
          </a:lstStyle>
          <a:p>
            <a:pPr>
              <a:defRPr/>
            </a:pPr>
            <a:endParaRPr lang="en-US"/>
          </a:p>
        </p:txBody>
      </p:sp>
    </p:spTree>
    <p:extLst>
      <p:ext uri="{BB962C8B-B14F-4D97-AF65-F5344CB8AC3E}">
        <p14:creationId xmlns:p14="http://schemas.microsoft.com/office/powerpoint/2010/main" val="24903472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xfrm>
            <a:off x="457200" y="6251575"/>
            <a:ext cx="2133600" cy="476250"/>
          </a:xfrm>
          <a:prstGeom prst="rect">
            <a:avLst/>
          </a:prstGeom>
        </p:spPr>
        <p:txBody>
          <a:bodyPr/>
          <a:lstStyle>
            <a:lvl1pPr>
              <a:defRPr>
                <a:solidFill>
                  <a:srgbClr val="FFFFFF"/>
                </a:solidFill>
                <a:latin typeface="Garamond" charset="0"/>
                <a:ea typeface="ＭＳ Ｐゴシック" charset="-128"/>
                <a:cs typeface="ＭＳ Ｐゴシック" charset="-128"/>
              </a:defRPr>
            </a:lvl1pPr>
          </a:lstStyle>
          <a:p>
            <a:pPr>
              <a:defRPr/>
            </a:pPr>
            <a:endParaRPr lang="en-US"/>
          </a:p>
        </p:txBody>
      </p:sp>
      <p:sp>
        <p:nvSpPr>
          <p:cNvPr id="3" name="Rectangle 3"/>
          <p:cNvSpPr>
            <a:spLocks noGrp="1" noChangeArrowheads="1"/>
          </p:cNvSpPr>
          <p:nvPr>
            <p:ph type="sldNum" sz="quarter" idx="11"/>
          </p:nvPr>
        </p:nvSpPr>
        <p:spPr>
          <a:xfrm>
            <a:off x="6553200" y="6248400"/>
            <a:ext cx="2133600" cy="476250"/>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Garamond" charset="0"/>
              </a:defRPr>
            </a:lvl1pPr>
          </a:lstStyle>
          <a:p>
            <a:pPr>
              <a:defRPr/>
            </a:pPr>
            <a:fld id="{604A371F-012B-6149-8014-5663E2D63738}" type="slidenum">
              <a:rPr lang="en-US"/>
              <a:pPr>
                <a:defRPr/>
              </a:pPr>
              <a:t>‹#›</a:t>
            </a:fld>
            <a:endParaRPr lang="en-US"/>
          </a:p>
        </p:txBody>
      </p:sp>
      <p:sp>
        <p:nvSpPr>
          <p:cNvPr id="4" name="Footer Placeholder 3"/>
          <p:cNvSpPr>
            <a:spLocks noGrp="1" noChangeArrowheads="1"/>
          </p:cNvSpPr>
          <p:nvPr>
            <p:ph type="ftr" sz="quarter" idx="12"/>
          </p:nvPr>
        </p:nvSpPr>
        <p:spPr>
          <a:xfrm>
            <a:off x="3124200" y="6248400"/>
            <a:ext cx="2895600" cy="476250"/>
          </a:xfrm>
          <a:prstGeom prst="rect">
            <a:avLst/>
          </a:prstGeom>
        </p:spPr>
        <p:txBody>
          <a:bodyPr/>
          <a:lstStyle>
            <a:lvl1pPr>
              <a:defRPr>
                <a:solidFill>
                  <a:srgbClr val="FFFFFF"/>
                </a:solidFill>
                <a:latin typeface="Garamond" charset="0"/>
                <a:ea typeface="ＭＳ Ｐゴシック" charset="-128"/>
                <a:cs typeface="ＭＳ Ｐゴシック" charset="-128"/>
              </a:defRPr>
            </a:lvl1pPr>
          </a:lstStyle>
          <a:p>
            <a:pPr>
              <a:defRPr/>
            </a:pPr>
            <a:endParaRPr lang="en-US"/>
          </a:p>
        </p:txBody>
      </p:sp>
    </p:spTree>
    <p:extLst>
      <p:ext uri="{BB962C8B-B14F-4D97-AF65-F5344CB8AC3E}">
        <p14:creationId xmlns:p14="http://schemas.microsoft.com/office/powerpoint/2010/main" val="132431211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2"/>
          <p:cNvSpPr>
            <a:spLocks noGrp="1" noChangeArrowheads="1"/>
          </p:cNvSpPr>
          <p:nvPr>
            <p:ph type="dt" sz="half" idx="10"/>
          </p:nvPr>
        </p:nvSpPr>
        <p:spPr>
          <a:xfrm>
            <a:off x="457200" y="6251575"/>
            <a:ext cx="2133600" cy="476250"/>
          </a:xfrm>
          <a:prstGeom prst="rect">
            <a:avLst/>
          </a:prstGeom>
        </p:spPr>
        <p:txBody>
          <a:bodyPr/>
          <a:lstStyle>
            <a:lvl1pPr>
              <a:defRPr>
                <a:solidFill>
                  <a:srgbClr val="FFFFFF"/>
                </a:solidFill>
                <a:latin typeface="Garamond" charset="0"/>
                <a:ea typeface="ＭＳ Ｐゴシック" charset="-128"/>
                <a:cs typeface="ＭＳ Ｐゴシック" charset="-128"/>
              </a:defRPr>
            </a:lvl1pPr>
          </a:lstStyle>
          <a:p>
            <a:pPr>
              <a:defRPr/>
            </a:pPr>
            <a:endParaRPr lang="en-US"/>
          </a:p>
        </p:txBody>
      </p:sp>
      <p:sp>
        <p:nvSpPr>
          <p:cNvPr id="6" name="Rectangle 3"/>
          <p:cNvSpPr>
            <a:spLocks noGrp="1" noChangeArrowheads="1"/>
          </p:cNvSpPr>
          <p:nvPr>
            <p:ph type="sldNum" sz="quarter" idx="11"/>
          </p:nvPr>
        </p:nvSpPr>
        <p:spPr>
          <a:xfrm>
            <a:off x="6553200" y="6248400"/>
            <a:ext cx="2133600" cy="476250"/>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Garamond" charset="0"/>
              </a:defRPr>
            </a:lvl1pPr>
          </a:lstStyle>
          <a:p>
            <a:pPr>
              <a:defRPr/>
            </a:pPr>
            <a:fld id="{769AD5FF-295C-7741-B4DB-3E18DD153453}" type="slidenum">
              <a:rPr lang="en-US"/>
              <a:pPr>
                <a:defRPr/>
              </a:pPr>
              <a:t>‹#›</a:t>
            </a:fld>
            <a:endParaRPr lang="en-US"/>
          </a:p>
        </p:txBody>
      </p:sp>
      <p:sp>
        <p:nvSpPr>
          <p:cNvPr id="7" name="Footer Placeholder 6"/>
          <p:cNvSpPr>
            <a:spLocks noGrp="1" noChangeArrowheads="1"/>
          </p:cNvSpPr>
          <p:nvPr>
            <p:ph type="ftr" sz="quarter" idx="12"/>
          </p:nvPr>
        </p:nvSpPr>
        <p:spPr>
          <a:xfrm>
            <a:off x="3124200" y="6248400"/>
            <a:ext cx="2895600" cy="476250"/>
          </a:xfrm>
          <a:prstGeom prst="rect">
            <a:avLst/>
          </a:prstGeom>
        </p:spPr>
        <p:txBody>
          <a:bodyPr/>
          <a:lstStyle>
            <a:lvl1pPr>
              <a:defRPr>
                <a:solidFill>
                  <a:srgbClr val="FFFFFF"/>
                </a:solidFill>
                <a:latin typeface="Garamond" charset="0"/>
                <a:ea typeface="ＭＳ Ｐゴシック" charset="-128"/>
                <a:cs typeface="ＭＳ Ｐゴシック" charset="-128"/>
              </a:defRPr>
            </a:lvl1pPr>
          </a:lstStyle>
          <a:p>
            <a:pPr>
              <a:defRPr/>
            </a:pPr>
            <a:endParaRPr lang="en-US"/>
          </a:p>
        </p:txBody>
      </p:sp>
    </p:spTree>
    <p:extLst>
      <p:ext uri="{BB962C8B-B14F-4D97-AF65-F5344CB8AC3E}">
        <p14:creationId xmlns:p14="http://schemas.microsoft.com/office/powerpoint/2010/main" val="19144023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5A1803C-8C76-9C48-ADF9-E01DBC0BAB79}" type="slidenum">
              <a:rPr lang="en-US" smtClean="0"/>
              <a:pPr>
                <a:defRPr/>
              </a:pPr>
              <a:t>‹#›</a:t>
            </a:fld>
            <a:endParaRPr lang="en-US" dirty="0"/>
          </a:p>
        </p:txBody>
      </p:sp>
    </p:spTree>
    <p:extLst>
      <p:ext uri="{BB962C8B-B14F-4D97-AF65-F5344CB8AC3E}">
        <p14:creationId xmlns:p14="http://schemas.microsoft.com/office/powerpoint/2010/main" val="172769166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2"/>
          <p:cNvSpPr>
            <a:spLocks noGrp="1" noChangeArrowheads="1"/>
          </p:cNvSpPr>
          <p:nvPr>
            <p:ph type="dt" sz="half" idx="10"/>
          </p:nvPr>
        </p:nvSpPr>
        <p:spPr>
          <a:xfrm>
            <a:off x="457200" y="6251575"/>
            <a:ext cx="2133600" cy="476250"/>
          </a:xfrm>
          <a:prstGeom prst="rect">
            <a:avLst/>
          </a:prstGeom>
        </p:spPr>
        <p:txBody>
          <a:bodyPr/>
          <a:lstStyle>
            <a:lvl1pPr>
              <a:defRPr>
                <a:solidFill>
                  <a:srgbClr val="FFFFFF"/>
                </a:solidFill>
                <a:latin typeface="Garamond" charset="0"/>
                <a:ea typeface="ＭＳ Ｐゴシック" charset="-128"/>
                <a:cs typeface="ＭＳ Ｐゴシック" charset="-128"/>
              </a:defRPr>
            </a:lvl1pPr>
          </a:lstStyle>
          <a:p>
            <a:pPr>
              <a:defRPr/>
            </a:pPr>
            <a:endParaRPr lang="en-US"/>
          </a:p>
        </p:txBody>
      </p:sp>
      <p:sp>
        <p:nvSpPr>
          <p:cNvPr id="6" name="Rectangle 3"/>
          <p:cNvSpPr>
            <a:spLocks noGrp="1" noChangeArrowheads="1"/>
          </p:cNvSpPr>
          <p:nvPr>
            <p:ph type="sldNum" sz="quarter" idx="11"/>
          </p:nvPr>
        </p:nvSpPr>
        <p:spPr>
          <a:xfrm>
            <a:off x="6553200" y="6248400"/>
            <a:ext cx="2133600" cy="476250"/>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Garamond" charset="0"/>
              </a:defRPr>
            </a:lvl1pPr>
          </a:lstStyle>
          <a:p>
            <a:pPr>
              <a:defRPr/>
            </a:pPr>
            <a:fld id="{F2144ACC-E5C4-8B44-A6C4-B838783B0B03}" type="slidenum">
              <a:rPr lang="en-US"/>
              <a:pPr>
                <a:defRPr/>
              </a:pPr>
              <a:t>‹#›</a:t>
            </a:fld>
            <a:endParaRPr lang="en-US"/>
          </a:p>
        </p:txBody>
      </p:sp>
      <p:sp>
        <p:nvSpPr>
          <p:cNvPr id="7" name="Footer Placeholder 6"/>
          <p:cNvSpPr>
            <a:spLocks noGrp="1" noChangeArrowheads="1"/>
          </p:cNvSpPr>
          <p:nvPr>
            <p:ph type="ftr" sz="quarter" idx="12"/>
          </p:nvPr>
        </p:nvSpPr>
        <p:spPr>
          <a:xfrm>
            <a:off x="3124200" y="6248400"/>
            <a:ext cx="2895600" cy="476250"/>
          </a:xfrm>
          <a:prstGeom prst="rect">
            <a:avLst/>
          </a:prstGeom>
        </p:spPr>
        <p:txBody>
          <a:bodyPr/>
          <a:lstStyle>
            <a:lvl1pPr>
              <a:defRPr>
                <a:solidFill>
                  <a:srgbClr val="FFFFFF"/>
                </a:solidFill>
                <a:latin typeface="Garamond" charset="0"/>
                <a:ea typeface="ＭＳ Ｐゴシック" charset="-128"/>
                <a:cs typeface="ＭＳ Ｐゴシック" charset="-128"/>
              </a:defRPr>
            </a:lvl1pPr>
          </a:lstStyle>
          <a:p>
            <a:pPr>
              <a:defRPr/>
            </a:pPr>
            <a:endParaRPr lang="en-US"/>
          </a:p>
        </p:txBody>
      </p:sp>
    </p:spTree>
    <p:extLst>
      <p:ext uri="{BB962C8B-B14F-4D97-AF65-F5344CB8AC3E}">
        <p14:creationId xmlns:p14="http://schemas.microsoft.com/office/powerpoint/2010/main" val="359876539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
          <p:cNvSpPr>
            <a:spLocks noGrp="1" noChangeArrowheads="1"/>
          </p:cNvSpPr>
          <p:nvPr>
            <p:ph type="dt" sz="half" idx="10"/>
          </p:nvPr>
        </p:nvSpPr>
        <p:spPr>
          <a:xfrm>
            <a:off x="457200" y="6251575"/>
            <a:ext cx="2133600" cy="476250"/>
          </a:xfrm>
          <a:prstGeom prst="rect">
            <a:avLst/>
          </a:prstGeom>
        </p:spPr>
        <p:txBody>
          <a:bodyPr/>
          <a:lstStyle>
            <a:lvl1pPr>
              <a:defRPr>
                <a:solidFill>
                  <a:srgbClr val="FFFFFF"/>
                </a:solidFill>
                <a:latin typeface="Garamond" charset="0"/>
                <a:ea typeface="ＭＳ Ｐゴシック" charset="-128"/>
                <a:cs typeface="ＭＳ Ｐゴシック" charset="-128"/>
              </a:defRPr>
            </a:lvl1pPr>
          </a:lstStyle>
          <a:p>
            <a:pPr>
              <a:defRPr/>
            </a:pPr>
            <a:endParaRPr lang="en-US"/>
          </a:p>
        </p:txBody>
      </p:sp>
      <p:sp>
        <p:nvSpPr>
          <p:cNvPr id="5" name="Rectangle 3"/>
          <p:cNvSpPr>
            <a:spLocks noGrp="1" noChangeArrowheads="1"/>
          </p:cNvSpPr>
          <p:nvPr>
            <p:ph type="sldNum" sz="quarter" idx="11"/>
          </p:nvPr>
        </p:nvSpPr>
        <p:spPr>
          <a:xfrm>
            <a:off x="6553200" y="6248400"/>
            <a:ext cx="2133600" cy="476250"/>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Garamond" charset="0"/>
              </a:defRPr>
            </a:lvl1pPr>
          </a:lstStyle>
          <a:p>
            <a:pPr>
              <a:defRPr/>
            </a:pPr>
            <a:fld id="{B6E2DB41-82C0-E248-88DF-C8429C8BA291}" type="slidenum">
              <a:rPr lang="en-US"/>
              <a:pPr>
                <a:defRPr/>
              </a:pPr>
              <a:t>‹#›</a:t>
            </a:fld>
            <a:endParaRPr lang="en-US"/>
          </a:p>
        </p:txBody>
      </p:sp>
      <p:sp>
        <p:nvSpPr>
          <p:cNvPr id="6" name="Footer Placeholder 5"/>
          <p:cNvSpPr>
            <a:spLocks noGrp="1" noChangeArrowheads="1"/>
          </p:cNvSpPr>
          <p:nvPr>
            <p:ph type="ftr" sz="quarter" idx="12"/>
          </p:nvPr>
        </p:nvSpPr>
        <p:spPr>
          <a:xfrm>
            <a:off x="3124200" y="6248400"/>
            <a:ext cx="2895600" cy="476250"/>
          </a:xfrm>
          <a:prstGeom prst="rect">
            <a:avLst/>
          </a:prstGeom>
        </p:spPr>
        <p:txBody>
          <a:bodyPr/>
          <a:lstStyle>
            <a:lvl1pPr>
              <a:defRPr>
                <a:solidFill>
                  <a:srgbClr val="FFFFFF"/>
                </a:solidFill>
                <a:latin typeface="Garamond" charset="0"/>
                <a:ea typeface="ＭＳ Ｐゴシック" charset="-128"/>
                <a:cs typeface="ＭＳ Ｐゴシック" charset="-128"/>
              </a:defRPr>
            </a:lvl1pPr>
          </a:lstStyle>
          <a:p>
            <a:pPr>
              <a:defRPr/>
            </a:pPr>
            <a:endParaRPr lang="en-US"/>
          </a:p>
        </p:txBody>
      </p:sp>
    </p:spTree>
    <p:extLst>
      <p:ext uri="{BB962C8B-B14F-4D97-AF65-F5344CB8AC3E}">
        <p14:creationId xmlns:p14="http://schemas.microsoft.com/office/powerpoint/2010/main" val="259332609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
          <p:cNvSpPr>
            <a:spLocks noGrp="1" noChangeArrowheads="1"/>
          </p:cNvSpPr>
          <p:nvPr>
            <p:ph type="dt" sz="half" idx="10"/>
          </p:nvPr>
        </p:nvSpPr>
        <p:spPr>
          <a:xfrm>
            <a:off x="457200" y="6251575"/>
            <a:ext cx="2133600" cy="476250"/>
          </a:xfrm>
          <a:prstGeom prst="rect">
            <a:avLst/>
          </a:prstGeom>
        </p:spPr>
        <p:txBody>
          <a:bodyPr/>
          <a:lstStyle>
            <a:lvl1pPr>
              <a:defRPr>
                <a:solidFill>
                  <a:srgbClr val="FFFFFF"/>
                </a:solidFill>
                <a:latin typeface="Garamond" charset="0"/>
                <a:ea typeface="ＭＳ Ｐゴシック" charset="-128"/>
                <a:cs typeface="ＭＳ Ｐゴシック" charset="-128"/>
              </a:defRPr>
            </a:lvl1pPr>
          </a:lstStyle>
          <a:p>
            <a:pPr>
              <a:defRPr/>
            </a:pPr>
            <a:endParaRPr lang="en-US"/>
          </a:p>
        </p:txBody>
      </p:sp>
      <p:sp>
        <p:nvSpPr>
          <p:cNvPr id="5" name="Rectangle 3"/>
          <p:cNvSpPr>
            <a:spLocks noGrp="1" noChangeArrowheads="1"/>
          </p:cNvSpPr>
          <p:nvPr>
            <p:ph type="sldNum" sz="quarter" idx="11"/>
          </p:nvPr>
        </p:nvSpPr>
        <p:spPr>
          <a:xfrm>
            <a:off x="6553200" y="6248400"/>
            <a:ext cx="2133600" cy="476250"/>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Garamond" charset="0"/>
              </a:defRPr>
            </a:lvl1pPr>
          </a:lstStyle>
          <a:p>
            <a:pPr>
              <a:defRPr/>
            </a:pPr>
            <a:fld id="{12C2726C-C853-D445-9E1B-95D79C10F7ED}" type="slidenum">
              <a:rPr lang="en-US"/>
              <a:pPr>
                <a:defRPr/>
              </a:pPr>
              <a:t>‹#›</a:t>
            </a:fld>
            <a:endParaRPr lang="en-US"/>
          </a:p>
        </p:txBody>
      </p:sp>
      <p:sp>
        <p:nvSpPr>
          <p:cNvPr id="6" name="Footer Placeholder 5"/>
          <p:cNvSpPr>
            <a:spLocks noGrp="1" noChangeArrowheads="1"/>
          </p:cNvSpPr>
          <p:nvPr>
            <p:ph type="ftr" sz="quarter" idx="12"/>
          </p:nvPr>
        </p:nvSpPr>
        <p:spPr>
          <a:xfrm>
            <a:off x="3124200" y="6248400"/>
            <a:ext cx="2895600" cy="476250"/>
          </a:xfrm>
          <a:prstGeom prst="rect">
            <a:avLst/>
          </a:prstGeom>
        </p:spPr>
        <p:txBody>
          <a:bodyPr/>
          <a:lstStyle>
            <a:lvl1pPr>
              <a:defRPr>
                <a:solidFill>
                  <a:srgbClr val="FFFFFF"/>
                </a:solidFill>
                <a:latin typeface="Garamond" charset="0"/>
                <a:ea typeface="ＭＳ Ｐゴシック" charset="-128"/>
                <a:cs typeface="ＭＳ Ｐゴシック" charset="-128"/>
              </a:defRPr>
            </a:lvl1pPr>
          </a:lstStyle>
          <a:p>
            <a:pPr>
              <a:defRPr/>
            </a:pPr>
            <a:endParaRPr lang="en-US"/>
          </a:p>
        </p:txBody>
      </p:sp>
    </p:spTree>
    <p:extLst>
      <p:ext uri="{BB962C8B-B14F-4D97-AF65-F5344CB8AC3E}">
        <p14:creationId xmlns:p14="http://schemas.microsoft.com/office/powerpoint/2010/main" val="401584062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hart Placeholder 2"/>
          <p:cNvSpPr>
            <a:spLocks noGrp="1"/>
          </p:cNvSpPr>
          <p:nvPr>
            <p:ph type="chart" idx="1"/>
          </p:nvPr>
        </p:nvSpPr>
        <p:spPr>
          <a:xfrm>
            <a:off x="457200" y="1600200"/>
            <a:ext cx="8229600" cy="4525963"/>
          </a:xfrm>
        </p:spPr>
        <p:txBody>
          <a:bodyPr/>
          <a:lstStyle>
            <a:lvl1pPr>
              <a:defRPr b="1" i="0">
                <a:latin typeface="Arial" panose="020B0604020202020204" pitchFamily="34" charset="0"/>
                <a:cs typeface="Arial" panose="020B0604020202020204" pitchFamily="34" charset="0"/>
              </a:defRPr>
            </a:lvl1pPr>
          </a:lstStyle>
          <a:p>
            <a:pPr lvl="0"/>
            <a:endParaRPr lang="en-US" noProof="0" dirty="0"/>
          </a:p>
        </p:txBody>
      </p:sp>
      <p:sp>
        <p:nvSpPr>
          <p:cNvPr id="4" name="Rectangle 2"/>
          <p:cNvSpPr>
            <a:spLocks noGrp="1" noChangeArrowheads="1"/>
          </p:cNvSpPr>
          <p:nvPr>
            <p:ph type="dt" sz="half" idx="10"/>
          </p:nvPr>
        </p:nvSpPr>
        <p:spPr>
          <a:xfrm>
            <a:off x="457200" y="6251575"/>
            <a:ext cx="2133600" cy="476250"/>
          </a:xfrm>
          <a:prstGeom prst="rect">
            <a:avLst/>
          </a:prstGeom>
        </p:spPr>
        <p:txBody>
          <a:bodyPr/>
          <a:lstStyle>
            <a:lvl1pPr>
              <a:defRPr>
                <a:solidFill>
                  <a:srgbClr val="FFFFFF"/>
                </a:solidFill>
                <a:latin typeface="Garamond" charset="0"/>
                <a:ea typeface="ＭＳ Ｐゴシック" charset="-128"/>
                <a:cs typeface="ＭＳ Ｐゴシック" charset="-128"/>
              </a:defRPr>
            </a:lvl1pPr>
          </a:lstStyle>
          <a:p>
            <a:pPr>
              <a:defRPr/>
            </a:pPr>
            <a:endParaRPr lang="en-US"/>
          </a:p>
        </p:txBody>
      </p:sp>
      <p:sp>
        <p:nvSpPr>
          <p:cNvPr id="5" name="Rectangle 3"/>
          <p:cNvSpPr>
            <a:spLocks noGrp="1" noChangeArrowheads="1"/>
          </p:cNvSpPr>
          <p:nvPr>
            <p:ph type="sldNum" sz="quarter" idx="11"/>
          </p:nvPr>
        </p:nvSpPr>
        <p:spPr>
          <a:xfrm>
            <a:off x="6553200" y="6248400"/>
            <a:ext cx="2133600" cy="476250"/>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Garamond" charset="0"/>
              </a:defRPr>
            </a:lvl1pPr>
          </a:lstStyle>
          <a:p>
            <a:pPr>
              <a:defRPr/>
            </a:pPr>
            <a:fld id="{782B7C77-5552-174F-BBE1-3EFFD3B08729}" type="slidenum">
              <a:rPr lang="en-US"/>
              <a:pPr>
                <a:defRPr/>
              </a:pPr>
              <a:t>‹#›</a:t>
            </a:fld>
            <a:endParaRPr lang="en-US"/>
          </a:p>
        </p:txBody>
      </p:sp>
      <p:sp>
        <p:nvSpPr>
          <p:cNvPr id="6" name="Footer Placeholder 5"/>
          <p:cNvSpPr>
            <a:spLocks noGrp="1" noChangeArrowheads="1"/>
          </p:cNvSpPr>
          <p:nvPr>
            <p:ph type="ftr" sz="quarter" idx="12"/>
          </p:nvPr>
        </p:nvSpPr>
        <p:spPr>
          <a:xfrm>
            <a:off x="3124200" y="6248400"/>
            <a:ext cx="2895600" cy="476250"/>
          </a:xfrm>
          <a:prstGeom prst="rect">
            <a:avLst/>
          </a:prstGeom>
        </p:spPr>
        <p:txBody>
          <a:bodyPr/>
          <a:lstStyle>
            <a:lvl1pPr>
              <a:defRPr>
                <a:solidFill>
                  <a:srgbClr val="FFFFFF"/>
                </a:solidFill>
                <a:latin typeface="Garamond" charset="0"/>
                <a:ea typeface="ＭＳ Ｐゴシック" charset="-128"/>
                <a:cs typeface="ＭＳ Ｐゴシック" charset="-128"/>
              </a:defRPr>
            </a:lvl1pPr>
          </a:lstStyle>
          <a:p>
            <a:pPr>
              <a:defRPr/>
            </a:pPr>
            <a:endParaRPr lang="en-US"/>
          </a:p>
        </p:txBody>
      </p:sp>
    </p:spTree>
    <p:extLst>
      <p:ext uri="{BB962C8B-B14F-4D97-AF65-F5344CB8AC3E}">
        <p14:creationId xmlns:p14="http://schemas.microsoft.com/office/powerpoint/2010/main" val="404995680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endParaRPr lang="en-US" dirty="0">
              <a:solidFill>
                <a:srgbClr val="000000"/>
              </a:solidFill>
            </a:endParaRPr>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endParaRPr lang="en-US" dirty="0">
              <a:solidFill>
                <a:srgbClr val="000000"/>
              </a:solidFill>
            </a:endParaRPr>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fld id="{FB0D0F1F-C09E-D04A-9F68-5525B9C1B24A}"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30479833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endParaRPr lang="en-US" dirty="0">
              <a:solidFill>
                <a:srgbClr val="000000"/>
              </a:solidFill>
            </a:endParaRPr>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endParaRPr lang="en-US" dirty="0">
              <a:solidFill>
                <a:srgbClr val="000000"/>
              </a:solidFill>
            </a:endParaRPr>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fld id="{E6442F7F-5327-1D4A-A82D-1DA7FCA6845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61012076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endParaRPr lang="en-US" dirty="0">
              <a:solidFill>
                <a:srgbClr val="000000"/>
              </a:solidFill>
            </a:endParaRPr>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endParaRPr lang="en-US" dirty="0">
              <a:solidFill>
                <a:srgbClr val="000000"/>
              </a:solidFill>
            </a:endParaRPr>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fld id="{8BE242FD-081A-5D4A-B8A6-D95EB17AAEDD}"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507896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lvl1pPr>
              <a:defRPr b="1" i="0">
                <a:latin typeface="Arial" panose="020B0604020202020204" pitchFamily="34" charset="0"/>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b="1" i="0">
                <a:latin typeface="Arial" panose="020B0604020202020204" pitchFamily="34" charset="0"/>
              </a:defRPr>
            </a:lvl1pPr>
          </a:lstStyle>
          <a:p>
            <a:endParaRPr lang="en-US" dirty="0">
              <a:solidFill>
                <a:srgbClr val="000000"/>
              </a:solidFill>
            </a:endParaRPr>
          </a:p>
        </p:txBody>
      </p:sp>
      <p:sp>
        <p:nvSpPr>
          <p:cNvPr id="7" name="Slide Number Placeholder 6"/>
          <p:cNvSpPr>
            <a:spLocks noGrp="1"/>
          </p:cNvSpPr>
          <p:nvPr>
            <p:ph type="sldNum" sz="quarter" idx="12"/>
          </p:nvPr>
        </p:nvSpPr>
        <p:spPr/>
        <p:txBody>
          <a:bodyPr/>
          <a:lstStyle>
            <a:lvl1pPr>
              <a:defRPr b="1" i="0">
                <a:latin typeface="Arial" panose="020B0604020202020204" pitchFamily="34" charset="0"/>
              </a:defRPr>
            </a:lvl1pPr>
          </a:lstStyle>
          <a:p>
            <a:fld id="{487CEBE7-825D-9747-8DD3-28EE17F033C6}"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11118638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lvl1pPr>
              <a:defRPr b="1" i="0">
                <a:latin typeface="Arial" panose="020B0604020202020204" pitchFamily="34" charset="0"/>
              </a:defRPr>
            </a:lvl1pPr>
          </a:lstStyle>
          <a:p>
            <a:endParaRPr lang="en-US" dirty="0">
              <a:solidFill>
                <a:srgbClr val="000000"/>
              </a:solidFill>
            </a:endParaRPr>
          </a:p>
        </p:txBody>
      </p:sp>
      <p:sp>
        <p:nvSpPr>
          <p:cNvPr id="8" name="Footer Placeholder 7"/>
          <p:cNvSpPr>
            <a:spLocks noGrp="1"/>
          </p:cNvSpPr>
          <p:nvPr>
            <p:ph type="ftr" sz="quarter" idx="11"/>
          </p:nvPr>
        </p:nvSpPr>
        <p:spPr/>
        <p:txBody>
          <a:bodyPr/>
          <a:lstStyle>
            <a:lvl1pPr>
              <a:defRPr b="1" i="0">
                <a:latin typeface="Arial" panose="020B0604020202020204" pitchFamily="34" charset="0"/>
              </a:defRPr>
            </a:lvl1pPr>
          </a:lstStyle>
          <a:p>
            <a:endParaRPr lang="en-US" dirty="0">
              <a:solidFill>
                <a:srgbClr val="000000"/>
              </a:solidFill>
            </a:endParaRPr>
          </a:p>
        </p:txBody>
      </p:sp>
      <p:sp>
        <p:nvSpPr>
          <p:cNvPr id="9" name="Slide Number Placeholder 8"/>
          <p:cNvSpPr>
            <a:spLocks noGrp="1"/>
          </p:cNvSpPr>
          <p:nvPr>
            <p:ph type="sldNum" sz="quarter" idx="12"/>
          </p:nvPr>
        </p:nvSpPr>
        <p:spPr/>
        <p:txBody>
          <a:bodyPr/>
          <a:lstStyle>
            <a:lvl1pPr>
              <a:defRPr b="1" i="0">
                <a:latin typeface="Arial" panose="020B0604020202020204" pitchFamily="34" charset="0"/>
              </a:defRPr>
            </a:lvl1pPr>
          </a:lstStyle>
          <a:p>
            <a:fld id="{0C23D07B-D4C7-194D-918D-5C86CB4EBD0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18223785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Date Placeholder 2"/>
          <p:cNvSpPr>
            <a:spLocks noGrp="1"/>
          </p:cNvSpPr>
          <p:nvPr>
            <p:ph type="dt" sz="half" idx="10"/>
          </p:nvPr>
        </p:nvSpPr>
        <p:spPr/>
        <p:txBody>
          <a:bodyPr/>
          <a:lstStyle>
            <a:lvl1pPr>
              <a:defRPr b="1" i="0">
                <a:latin typeface="Arial" panose="020B0604020202020204" pitchFamily="34" charset="0"/>
              </a:defRPr>
            </a:lvl1pPr>
          </a:lstStyle>
          <a:p>
            <a:endParaRPr lang="en-US" dirty="0">
              <a:solidFill>
                <a:srgbClr val="000000"/>
              </a:solidFill>
            </a:endParaRPr>
          </a:p>
        </p:txBody>
      </p:sp>
      <p:sp>
        <p:nvSpPr>
          <p:cNvPr id="4" name="Footer Placeholder 3"/>
          <p:cNvSpPr>
            <a:spLocks noGrp="1"/>
          </p:cNvSpPr>
          <p:nvPr>
            <p:ph type="ftr" sz="quarter" idx="11"/>
          </p:nvPr>
        </p:nvSpPr>
        <p:spPr/>
        <p:txBody>
          <a:bodyPr/>
          <a:lstStyle>
            <a:lvl1pPr>
              <a:defRPr b="1" i="0">
                <a:latin typeface="Arial" panose="020B0604020202020204" pitchFamily="34" charset="0"/>
              </a:defRPr>
            </a:lvl1pPr>
          </a:lstStyle>
          <a:p>
            <a:endParaRPr lang="en-US" dirty="0">
              <a:solidFill>
                <a:srgbClr val="000000"/>
              </a:solidFill>
            </a:endParaRPr>
          </a:p>
        </p:txBody>
      </p:sp>
      <p:sp>
        <p:nvSpPr>
          <p:cNvPr id="5" name="Slide Number Placeholder 4"/>
          <p:cNvSpPr>
            <a:spLocks noGrp="1"/>
          </p:cNvSpPr>
          <p:nvPr>
            <p:ph type="sldNum" sz="quarter" idx="12"/>
          </p:nvPr>
        </p:nvSpPr>
        <p:spPr/>
        <p:txBody>
          <a:bodyPr/>
          <a:lstStyle>
            <a:lvl1pPr>
              <a:defRPr b="1" i="0">
                <a:latin typeface="Arial" panose="020B0604020202020204" pitchFamily="34" charset="0"/>
              </a:defRPr>
            </a:lvl1pPr>
          </a:lstStyle>
          <a:p>
            <a:fld id="{E612CF2D-EEF6-AB44-9F70-9FF61BB6C210}"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5772326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1.xml"/><Relationship Id="rId3" Type="http://schemas.openxmlformats.org/officeDocument/2006/relationships/slideLayout" Target="../slideLayouts/slideLayout96.xml"/><Relationship Id="rId7" Type="http://schemas.openxmlformats.org/officeDocument/2006/relationships/slideLayout" Target="../slideLayouts/slideLayout100.xml"/><Relationship Id="rId12" Type="http://schemas.openxmlformats.org/officeDocument/2006/relationships/theme" Target="../theme/theme10.xml"/><Relationship Id="rId2" Type="http://schemas.openxmlformats.org/officeDocument/2006/relationships/slideLayout" Target="../slideLayouts/slideLayout95.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5" Type="http://schemas.openxmlformats.org/officeDocument/2006/relationships/slideLayout" Target="../slideLayouts/slideLayout98.xml"/><Relationship Id="rId10" Type="http://schemas.openxmlformats.org/officeDocument/2006/relationships/slideLayout" Target="../slideLayouts/slideLayout103.xml"/><Relationship Id="rId4" Type="http://schemas.openxmlformats.org/officeDocument/2006/relationships/slideLayout" Target="../slideLayouts/slideLayout97.xml"/><Relationship Id="rId9" Type="http://schemas.openxmlformats.org/officeDocument/2006/relationships/slideLayout" Target="../slideLayouts/slideLayout102.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2.xml"/><Relationship Id="rId3" Type="http://schemas.openxmlformats.org/officeDocument/2006/relationships/slideLayout" Target="../slideLayouts/slideLayout107.xml"/><Relationship Id="rId7" Type="http://schemas.openxmlformats.org/officeDocument/2006/relationships/slideLayout" Target="../slideLayouts/slideLayout111.xml"/><Relationship Id="rId12" Type="http://schemas.openxmlformats.org/officeDocument/2006/relationships/theme" Target="../theme/theme11.xml"/><Relationship Id="rId2" Type="http://schemas.openxmlformats.org/officeDocument/2006/relationships/slideLayout" Target="../slideLayouts/slideLayout106.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5" Type="http://schemas.openxmlformats.org/officeDocument/2006/relationships/slideLayout" Target="../slideLayouts/slideLayout109.xml"/><Relationship Id="rId10" Type="http://schemas.openxmlformats.org/officeDocument/2006/relationships/slideLayout" Target="../slideLayouts/slideLayout114.xml"/><Relationship Id="rId4" Type="http://schemas.openxmlformats.org/officeDocument/2006/relationships/slideLayout" Target="../slideLayouts/slideLayout108.xml"/><Relationship Id="rId9" Type="http://schemas.openxmlformats.org/officeDocument/2006/relationships/slideLayout" Target="../slideLayouts/slideLayout113.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3.xml"/><Relationship Id="rId3" Type="http://schemas.openxmlformats.org/officeDocument/2006/relationships/slideLayout" Target="../slideLayouts/slideLayout118.xml"/><Relationship Id="rId7" Type="http://schemas.openxmlformats.org/officeDocument/2006/relationships/slideLayout" Target="../slideLayouts/slideLayout122.xml"/><Relationship Id="rId12" Type="http://schemas.openxmlformats.org/officeDocument/2006/relationships/theme" Target="../theme/theme12.xml"/><Relationship Id="rId2" Type="http://schemas.openxmlformats.org/officeDocument/2006/relationships/slideLayout" Target="../slideLayouts/slideLayout117.xml"/><Relationship Id="rId1" Type="http://schemas.openxmlformats.org/officeDocument/2006/relationships/slideLayout" Target="../slideLayouts/slideLayout116.xml"/><Relationship Id="rId6" Type="http://schemas.openxmlformats.org/officeDocument/2006/relationships/slideLayout" Target="../slideLayouts/slideLayout121.xml"/><Relationship Id="rId11" Type="http://schemas.openxmlformats.org/officeDocument/2006/relationships/slideLayout" Target="../slideLayouts/slideLayout126.xml"/><Relationship Id="rId5" Type="http://schemas.openxmlformats.org/officeDocument/2006/relationships/slideLayout" Target="../slideLayouts/slideLayout120.xml"/><Relationship Id="rId10" Type="http://schemas.openxmlformats.org/officeDocument/2006/relationships/slideLayout" Target="../slideLayouts/slideLayout125.xml"/><Relationship Id="rId4" Type="http://schemas.openxmlformats.org/officeDocument/2006/relationships/slideLayout" Target="../slideLayouts/slideLayout119.xml"/><Relationship Id="rId9" Type="http://schemas.openxmlformats.org/officeDocument/2006/relationships/slideLayout" Target="../slideLayouts/slideLayout124.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4.xml"/><Relationship Id="rId13" Type="http://schemas.openxmlformats.org/officeDocument/2006/relationships/slideLayout" Target="../slideLayouts/slideLayout139.xml"/><Relationship Id="rId3" Type="http://schemas.openxmlformats.org/officeDocument/2006/relationships/slideLayout" Target="../slideLayouts/slideLayout129.xml"/><Relationship Id="rId7" Type="http://schemas.openxmlformats.org/officeDocument/2006/relationships/slideLayout" Target="../slideLayouts/slideLayout133.xml"/><Relationship Id="rId12" Type="http://schemas.openxmlformats.org/officeDocument/2006/relationships/slideLayout" Target="../slideLayouts/slideLayout138.xml"/><Relationship Id="rId2" Type="http://schemas.openxmlformats.org/officeDocument/2006/relationships/slideLayout" Target="../slideLayouts/slideLayout128.xml"/><Relationship Id="rId1" Type="http://schemas.openxmlformats.org/officeDocument/2006/relationships/slideLayout" Target="../slideLayouts/slideLayout127.xml"/><Relationship Id="rId6" Type="http://schemas.openxmlformats.org/officeDocument/2006/relationships/slideLayout" Target="../slideLayouts/slideLayout132.xml"/><Relationship Id="rId11" Type="http://schemas.openxmlformats.org/officeDocument/2006/relationships/slideLayout" Target="../slideLayouts/slideLayout137.xml"/><Relationship Id="rId5" Type="http://schemas.openxmlformats.org/officeDocument/2006/relationships/slideLayout" Target="../slideLayouts/slideLayout131.xml"/><Relationship Id="rId10" Type="http://schemas.openxmlformats.org/officeDocument/2006/relationships/slideLayout" Target="../slideLayouts/slideLayout136.xml"/><Relationship Id="rId4" Type="http://schemas.openxmlformats.org/officeDocument/2006/relationships/slideLayout" Target="../slideLayouts/slideLayout130.xml"/><Relationship Id="rId9" Type="http://schemas.openxmlformats.org/officeDocument/2006/relationships/slideLayout" Target="../slideLayouts/slideLayout135.xml"/><Relationship Id="rId14"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7.xml"/><Relationship Id="rId3" Type="http://schemas.openxmlformats.org/officeDocument/2006/relationships/slideLayout" Target="../slideLayouts/slideLayout142.xml"/><Relationship Id="rId7" Type="http://schemas.openxmlformats.org/officeDocument/2006/relationships/slideLayout" Target="../slideLayouts/slideLayout146.xml"/><Relationship Id="rId12" Type="http://schemas.openxmlformats.org/officeDocument/2006/relationships/theme" Target="../theme/theme14.xml"/><Relationship Id="rId2" Type="http://schemas.openxmlformats.org/officeDocument/2006/relationships/slideLayout" Target="../slideLayouts/slideLayout141.xml"/><Relationship Id="rId1" Type="http://schemas.openxmlformats.org/officeDocument/2006/relationships/slideLayout" Target="../slideLayouts/slideLayout140.xml"/><Relationship Id="rId6" Type="http://schemas.openxmlformats.org/officeDocument/2006/relationships/slideLayout" Target="../slideLayouts/slideLayout145.xml"/><Relationship Id="rId11" Type="http://schemas.openxmlformats.org/officeDocument/2006/relationships/slideLayout" Target="../slideLayouts/slideLayout150.xml"/><Relationship Id="rId5" Type="http://schemas.openxmlformats.org/officeDocument/2006/relationships/slideLayout" Target="../slideLayouts/slideLayout144.xml"/><Relationship Id="rId10" Type="http://schemas.openxmlformats.org/officeDocument/2006/relationships/slideLayout" Target="../slideLayouts/slideLayout149.xml"/><Relationship Id="rId4" Type="http://schemas.openxmlformats.org/officeDocument/2006/relationships/slideLayout" Target="../slideLayouts/slideLayout143.xml"/><Relationship Id="rId9" Type="http://schemas.openxmlformats.org/officeDocument/2006/relationships/slideLayout" Target="../slideLayouts/slideLayout148.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8.xml"/><Relationship Id="rId3" Type="http://schemas.openxmlformats.org/officeDocument/2006/relationships/slideLayout" Target="../slideLayouts/slideLayout153.xml"/><Relationship Id="rId7" Type="http://schemas.openxmlformats.org/officeDocument/2006/relationships/slideLayout" Target="../slideLayouts/slideLayout157.xml"/><Relationship Id="rId12" Type="http://schemas.openxmlformats.org/officeDocument/2006/relationships/theme" Target="../theme/theme15.xml"/><Relationship Id="rId2" Type="http://schemas.openxmlformats.org/officeDocument/2006/relationships/slideLayout" Target="../slideLayouts/slideLayout152.xml"/><Relationship Id="rId1" Type="http://schemas.openxmlformats.org/officeDocument/2006/relationships/slideLayout" Target="../slideLayouts/slideLayout151.xml"/><Relationship Id="rId6" Type="http://schemas.openxmlformats.org/officeDocument/2006/relationships/slideLayout" Target="../slideLayouts/slideLayout156.xml"/><Relationship Id="rId11" Type="http://schemas.openxmlformats.org/officeDocument/2006/relationships/slideLayout" Target="../slideLayouts/slideLayout161.xml"/><Relationship Id="rId5" Type="http://schemas.openxmlformats.org/officeDocument/2006/relationships/slideLayout" Target="../slideLayouts/slideLayout155.xml"/><Relationship Id="rId10" Type="http://schemas.openxmlformats.org/officeDocument/2006/relationships/slideLayout" Target="../slideLayouts/slideLayout160.xml"/><Relationship Id="rId4" Type="http://schemas.openxmlformats.org/officeDocument/2006/relationships/slideLayout" Target="../slideLayouts/slideLayout154.xml"/><Relationship Id="rId9" Type="http://schemas.openxmlformats.org/officeDocument/2006/relationships/slideLayout" Target="../slideLayouts/slideLayout159.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9.xml"/><Relationship Id="rId3" Type="http://schemas.openxmlformats.org/officeDocument/2006/relationships/slideLayout" Target="../slideLayouts/slideLayout164.xml"/><Relationship Id="rId7" Type="http://schemas.openxmlformats.org/officeDocument/2006/relationships/slideLayout" Target="../slideLayouts/slideLayout168.xml"/><Relationship Id="rId12" Type="http://schemas.openxmlformats.org/officeDocument/2006/relationships/theme" Target="../theme/theme16.xml"/><Relationship Id="rId2" Type="http://schemas.openxmlformats.org/officeDocument/2006/relationships/slideLayout" Target="../slideLayouts/slideLayout163.xml"/><Relationship Id="rId1" Type="http://schemas.openxmlformats.org/officeDocument/2006/relationships/slideLayout" Target="../slideLayouts/slideLayout162.xml"/><Relationship Id="rId6" Type="http://schemas.openxmlformats.org/officeDocument/2006/relationships/slideLayout" Target="../slideLayouts/slideLayout167.xml"/><Relationship Id="rId11" Type="http://schemas.openxmlformats.org/officeDocument/2006/relationships/slideLayout" Target="../slideLayouts/slideLayout172.xml"/><Relationship Id="rId5" Type="http://schemas.openxmlformats.org/officeDocument/2006/relationships/slideLayout" Target="../slideLayouts/slideLayout166.xml"/><Relationship Id="rId10" Type="http://schemas.openxmlformats.org/officeDocument/2006/relationships/slideLayout" Target="../slideLayouts/slideLayout171.xml"/><Relationship Id="rId4" Type="http://schemas.openxmlformats.org/officeDocument/2006/relationships/slideLayout" Target="../slideLayouts/slideLayout165.xml"/><Relationship Id="rId9" Type="http://schemas.openxmlformats.org/officeDocument/2006/relationships/slideLayout" Target="../slideLayouts/slideLayout170.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0.xml"/><Relationship Id="rId3" Type="http://schemas.openxmlformats.org/officeDocument/2006/relationships/slideLayout" Target="../slideLayouts/slideLayout175.xml"/><Relationship Id="rId7" Type="http://schemas.openxmlformats.org/officeDocument/2006/relationships/slideLayout" Target="../slideLayouts/slideLayout179.xml"/><Relationship Id="rId12" Type="http://schemas.openxmlformats.org/officeDocument/2006/relationships/theme" Target="../theme/theme17.xml"/><Relationship Id="rId2" Type="http://schemas.openxmlformats.org/officeDocument/2006/relationships/slideLayout" Target="../slideLayouts/slideLayout174.xml"/><Relationship Id="rId1" Type="http://schemas.openxmlformats.org/officeDocument/2006/relationships/slideLayout" Target="../slideLayouts/slideLayout173.xml"/><Relationship Id="rId6" Type="http://schemas.openxmlformats.org/officeDocument/2006/relationships/slideLayout" Target="../slideLayouts/slideLayout178.xml"/><Relationship Id="rId11" Type="http://schemas.openxmlformats.org/officeDocument/2006/relationships/slideLayout" Target="../slideLayouts/slideLayout183.xml"/><Relationship Id="rId5" Type="http://schemas.openxmlformats.org/officeDocument/2006/relationships/slideLayout" Target="../slideLayouts/slideLayout177.xml"/><Relationship Id="rId10" Type="http://schemas.openxmlformats.org/officeDocument/2006/relationships/slideLayout" Target="../slideLayouts/slideLayout182.xml"/><Relationship Id="rId4" Type="http://schemas.openxmlformats.org/officeDocument/2006/relationships/slideLayout" Target="../slideLayouts/slideLayout176.xml"/><Relationship Id="rId9" Type="http://schemas.openxmlformats.org/officeDocument/2006/relationships/slideLayout" Target="../slideLayouts/slideLayout18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6.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70.xml"/><Relationship Id="rId1" Type="http://schemas.openxmlformats.org/officeDocument/2006/relationships/slideLayout" Target="../slideLayouts/slideLayout6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8.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theme" Target="../theme/theme8.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theme" Target="../theme/theme9.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slideLayout" Target="../slideLayouts/slideLayout93.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b="1" i="0">
                <a:latin typeface="Arial" panose="020B0604020202020204" pitchFamily="34" charset="0"/>
                <a:ea typeface="ＭＳ Ｐゴシック" charset="-128"/>
                <a:cs typeface="ＭＳ Ｐゴシック" charset="-128"/>
              </a:defRPr>
            </a:lvl1pPr>
          </a:lstStyle>
          <a:p>
            <a:pPr>
              <a:defRPr/>
            </a:pPr>
            <a:endParaRPr lang="en-US" dirty="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b="1" i="0">
                <a:latin typeface="Arial" panose="020B0604020202020204" pitchFamily="34" charset="0"/>
                <a:ea typeface="ＭＳ Ｐゴシック" charset="-128"/>
                <a:cs typeface="ＭＳ Ｐゴシック" charset="-128"/>
              </a:defRPr>
            </a:lvl1pPr>
          </a:lstStyle>
          <a:p>
            <a:pPr>
              <a:defRPr/>
            </a:pPr>
            <a:endParaRPr lang="en-US" dirty="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b="1" i="0">
                <a:latin typeface="Arial" panose="020B0604020202020204" pitchFamily="34" charset="0"/>
              </a:defRPr>
            </a:lvl1pPr>
          </a:lstStyle>
          <a:p>
            <a:pPr>
              <a:defRPr/>
            </a:pPr>
            <a:fld id="{528BF5FF-47F4-FB4E-9BDF-2D98277AA23B}"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484911" r:id="rId1"/>
    <p:sldLayoutId id="2147484912" r:id="rId2"/>
    <p:sldLayoutId id="2147484913" r:id="rId3"/>
    <p:sldLayoutId id="2147484914" r:id="rId4"/>
    <p:sldLayoutId id="2147484915" r:id="rId5"/>
    <p:sldLayoutId id="2147484916" r:id="rId6"/>
    <p:sldLayoutId id="2147484917" r:id="rId7"/>
    <p:sldLayoutId id="2147484918" r:id="rId8"/>
    <p:sldLayoutId id="2147484919" r:id="rId9"/>
    <p:sldLayoutId id="2147484920" r:id="rId10"/>
    <p:sldLayoutId id="2147484921"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fontAlgn="base">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fontAlgn="base">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fontAlgn="base">
        <a:spcBef>
          <a:spcPct val="0"/>
        </a:spcBef>
        <a:spcAft>
          <a:spcPct val="0"/>
        </a:spcAft>
        <a:defRPr sz="4400">
          <a:solidFill>
            <a:schemeClr val="tx2"/>
          </a:solidFill>
          <a:latin typeface="Arial"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b="1" i="0">
                <a:latin typeface="Arial" panose="020B0604020202020204" pitchFamily="34" charset="0"/>
              </a:defRPr>
            </a:lvl1pPr>
          </a:lstStyle>
          <a:p>
            <a:endParaRPr lang="en-US" dirty="0">
              <a:solidFill>
                <a:srgbClr val="000000"/>
              </a:solidFill>
              <a:ea typeface="ヒラギノ角ゴ Pro W3" charset="0"/>
              <a:cs typeface="ヒラギノ角ゴ Pro W3"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b="1" i="0">
                <a:latin typeface="Arial" panose="020B0604020202020204" pitchFamily="34" charset="0"/>
              </a:defRPr>
            </a:lvl1pPr>
          </a:lstStyle>
          <a:p>
            <a:endParaRPr lang="en-US" dirty="0">
              <a:solidFill>
                <a:srgbClr val="000000"/>
              </a:solidFill>
              <a:ea typeface="ヒラギノ角ゴ Pro W3" charset="0"/>
              <a:cs typeface="ヒラギノ角ゴ Pro W3"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b="1" i="0">
                <a:latin typeface="Arial" panose="020B0604020202020204" pitchFamily="34" charset="0"/>
              </a:defRPr>
            </a:lvl1pPr>
          </a:lstStyle>
          <a:p>
            <a:fld id="{44C0598C-A58F-E448-B4CF-D3D59A859C8C}" type="slidenum">
              <a:rPr lang="en-US" smtClean="0">
                <a:solidFill>
                  <a:srgbClr val="000000"/>
                </a:solidFill>
                <a:ea typeface="ヒラギノ角ゴ Pro W3" charset="0"/>
                <a:cs typeface="ヒラギノ角ゴ Pro W3" charset="0"/>
              </a:rPr>
              <a:pPr/>
              <a:t>‹#›</a:t>
            </a:fld>
            <a:endParaRPr lang="en-US" dirty="0">
              <a:solidFill>
                <a:srgbClr val="000000"/>
              </a:solidFill>
              <a:ea typeface="ヒラギノ角ゴ Pro W3" charset="0"/>
              <a:cs typeface="ヒラギノ角ゴ Pro W3" charset="0"/>
            </a:endParaRPr>
          </a:p>
        </p:txBody>
      </p:sp>
    </p:spTree>
    <p:extLst>
      <p:ext uri="{BB962C8B-B14F-4D97-AF65-F5344CB8AC3E}">
        <p14:creationId xmlns:p14="http://schemas.microsoft.com/office/powerpoint/2010/main" val="2608121864"/>
      </p:ext>
    </p:extLst>
  </p:cSld>
  <p:clrMap bg1="lt1" tx1="dk1" bg2="lt2" tx2="dk2" accent1="accent1" accent2="accent2" accent3="accent3" accent4="accent4" accent5="accent5" accent6="accent6" hlink="hlink" folHlink="folHlink"/>
  <p:sldLayoutIdLst>
    <p:sldLayoutId id="2147485086" r:id="rId1"/>
    <p:sldLayoutId id="2147485087" r:id="rId2"/>
    <p:sldLayoutId id="2147485088" r:id="rId3"/>
    <p:sldLayoutId id="2147485089" r:id="rId4"/>
    <p:sldLayoutId id="2147485090" r:id="rId5"/>
    <p:sldLayoutId id="2147485091" r:id="rId6"/>
    <p:sldLayoutId id="2147485092" r:id="rId7"/>
    <p:sldLayoutId id="2147485093" r:id="rId8"/>
    <p:sldLayoutId id="2147485094" r:id="rId9"/>
    <p:sldLayoutId id="2147485095" r:id="rId10"/>
    <p:sldLayoutId id="2147485096" r:id="rId11"/>
  </p:sldLayoutIdLst>
  <p:txStyles>
    <p:titleStyle>
      <a:lvl1pPr algn="ctr" rtl="0" fontAlgn="base">
        <a:spcBef>
          <a:spcPct val="0"/>
        </a:spcBef>
        <a:spcAft>
          <a:spcPct val="0"/>
        </a:spcAft>
        <a:defRPr sz="4400" b="1" i="0">
          <a:solidFill>
            <a:schemeClr val="tx2"/>
          </a:solidFill>
          <a:latin typeface="Arial" panose="020B0604020202020204" pitchFamily="34" charset="0"/>
          <a:ea typeface="+mj-ea"/>
          <a:cs typeface="+mj-cs"/>
        </a:defRPr>
      </a:lvl1pPr>
      <a:lvl2pPr algn="ctr" rtl="0" fontAlgn="base">
        <a:spcBef>
          <a:spcPct val="0"/>
        </a:spcBef>
        <a:spcAft>
          <a:spcPct val="0"/>
        </a:spcAft>
        <a:defRPr sz="4400">
          <a:solidFill>
            <a:schemeClr val="tx2"/>
          </a:solidFill>
          <a:latin typeface="Arial" charset="0"/>
          <a:ea typeface="ヒラギノ角ゴ Pro W3" charset="0"/>
          <a:cs typeface="ヒラギノ角ゴ Pro W3" charset="0"/>
        </a:defRPr>
      </a:lvl2pPr>
      <a:lvl3pPr algn="ctr" rtl="0" fontAlgn="base">
        <a:spcBef>
          <a:spcPct val="0"/>
        </a:spcBef>
        <a:spcAft>
          <a:spcPct val="0"/>
        </a:spcAft>
        <a:defRPr sz="4400">
          <a:solidFill>
            <a:schemeClr val="tx2"/>
          </a:solidFill>
          <a:latin typeface="Arial" charset="0"/>
          <a:ea typeface="ヒラギノ角ゴ Pro W3" charset="0"/>
          <a:cs typeface="ヒラギノ角ゴ Pro W3" charset="0"/>
        </a:defRPr>
      </a:lvl3pPr>
      <a:lvl4pPr algn="ctr" rtl="0" fontAlgn="base">
        <a:spcBef>
          <a:spcPct val="0"/>
        </a:spcBef>
        <a:spcAft>
          <a:spcPct val="0"/>
        </a:spcAft>
        <a:defRPr sz="4400">
          <a:solidFill>
            <a:schemeClr val="tx2"/>
          </a:solidFill>
          <a:latin typeface="Arial" charset="0"/>
          <a:ea typeface="ヒラギノ角ゴ Pro W3" charset="0"/>
          <a:cs typeface="ヒラギノ角ゴ Pro W3" charset="0"/>
        </a:defRPr>
      </a:lvl4pPr>
      <a:lvl5pPr algn="ctr" rtl="0" fontAlgn="base">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p:titleStyle>
    <p:bodyStyle>
      <a:lvl1pPr marL="342900" indent="-342900" algn="l" rtl="0" fontAlgn="base">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fontAlgn="base">
        <a:spcBef>
          <a:spcPct val="20000"/>
        </a:spcBef>
        <a:spcAft>
          <a:spcPct val="0"/>
        </a:spcAft>
        <a:buChar char="–"/>
        <a:defRPr sz="2800" b="1" i="0">
          <a:solidFill>
            <a:schemeClr val="tx1"/>
          </a:solidFill>
          <a:latin typeface="Arial" panose="020B0604020202020204" pitchFamily="34" charset="0"/>
          <a:ea typeface="+mn-ea"/>
          <a:cs typeface="+mn-cs"/>
        </a:defRPr>
      </a:lvl2pPr>
      <a:lvl3pPr marL="1143000" indent="-228600" algn="l" rtl="0" fontAlgn="base">
        <a:spcBef>
          <a:spcPct val="20000"/>
        </a:spcBef>
        <a:spcAft>
          <a:spcPct val="0"/>
        </a:spcAft>
        <a:buChar char="•"/>
        <a:defRPr sz="2400" b="1" i="0">
          <a:solidFill>
            <a:schemeClr val="tx1"/>
          </a:solidFill>
          <a:latin typeface="Arial" panose="020B0604020202020204" pitchFamily="34" charset="0"/>
          <a:ea typeface="+mn-ea"/>
          <a:cs typeface="+mn-cs"/>
        </a:defRPr>
      </a:lvl3pPr>
      <a:lvl4pPr marL="1600200" indent="-228600" algn="l" rtl="0" fontAlgn="base">
        <a:spcBef>
          <a:spcPct val="20000"/>
        </a:spcBef>
        <a:spcAft>
          <a:spcPct val="0"/>
        </a:spcAft>
        <a:buChar char="–"/>
        <a:defRPr sz="2000" b="1" i="0">
          <a:solidFill>
            <a:schemeClr val="tx1"/>
          </a:solidFill>
          <a:latin typeface="Arial" panose="020B0604020202020204" pitchFamily="34" charset="0"/>
          <a:ea typeface="+mn-ea"/>
          <a:cs typeface="+mn-cs"/>
        </a:defRPr>
      </a:lvl4pPr>
      <a:lvl5pPr marL="2057400" indent="-228600" algn="l" rtl="0" fontAlgn="base">
        <a:spcBef>
          <a:spcPct val="20000"/>
        </a:spcBef>
        <a:spcAft>
          <a:spcPct val="0"/>
        </a:spcAft>
        <a:buChar char="»"/>
        <a:defRPr sz="2000" b="1" i="0">
          <a:solidFill>
            <a:schemeClr val="tx1"/>
          </a:solidFill>
          <a:latin typeface="Arial" panose="020B0604020202020204" pitchFamily="34" charset="0"/>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solidFill>
                  <a:srgbClr val="000000"/>
                </a:solidFill>
                <a:latin typeface="Times" charset="0"/>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charset="0"/>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charset="0"/>
                <a:cs typeface="+mn-cs"/>
              </a:defRPr>
            </a:lvl1pPr>
          </a:lstStyle>
          <a:p>
            <a:pPr>
              <a:defRPr/>
            </a:pPr>
            <a:fld id="{0C83147D-F505-FF4B-9472-C020D191186C}" type="slidenum">
              <a:rPr lang="en-US"/>
              <a:pPr>
                <a:defRPr/>
              </a:pPr>
              <a:t>‹#›</a:t>
            </a:fld>
            <a:endParaRPr lang="en-US"/>
          </a:p>
        </p:txBody>
      </p:sp>
    </p:spTree>
    <p:extLst>
      <p:ext uri="{BB962C8B-B14F-4D97-AF65-F5344CB8AC3E}">
        <p14:creationId xmlns:p14="http://schemas.microsoft.com/office/powerpoint/2010/main" val="974443905"/>
      </p:ext>
    </p:extLst>
  </p:cSld>
  <p:clrMap bg1="lt1" tx1="dk1" bg2="lt2" tx2="dk2" accent1="accent1" accent2="accent2" accent3="accent3" accent4="accent4" accent5="accent5" accent6="accent6" hlink="hlink" folHlink="folHlink"/>
  <p:sldLayoutIdLst>
    <p:sldLayoutId id="2147485098" r:id="rId1"/>
    <p:sldLayoutId id="2147485099" r:id="rId2"/>
    <p:sldLayoutId id="2147485100" r:id="rId3"/>
    <p:sldLayoutId id="2147485101" r:id="rId4"/>
    <p:sldLayoutId id="2147485102" r:id="rId5"/>
    <p:sldLayoutId id="2147485103" r:id="rId6"/>
    <p:sldLayoutId id="2147485104" r:id="rId7"/>
    <p:sldLayoutId id="2147485105" r:id="rId8"/>
    <p:sldLayoutId id="2147485106" r:id="rId9"/>
    <p:sldLayoutId id="2147485107" r:id="rId10"/>
    <p:sldLayoutId id="2147485108"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charset="0"/>
          <a:ea typeface="ＭＳ Ｐゴシック" charset="0"/>
        </a:defRPr>
      </a:lvl6pPr>
      <a:lvl7pPr marL="914400" algn="ctr" rtl="0" fontAlgn="base">
        <a:spcBef>
          <a:spcPct val="0"/>
        </a:spcBef>
        <a:spcAft>
          <a:spcPct val="0"/>
        </a:spcAft>
        <a:defRPr sz="4400">
          <a:solidFill>
            <a:schemeClr val="tx2"/>
          </a:solidFill>
          <a:latin typeface="Times" charset="0"/>
          <a:ea typeface="ＭＳ Ｐゴシック" charset="0"/>
        </a:defRPr>
      </a:lvl7pPr>
      <a:lvl8pPr marL="1371600" algn="ctr" rtl="0" fontAlgn="base">
        <a:spcBef>
          <a:spcPct val="0"/>
        </a:spcBef>
        <a:spcAft>
          <a:spcPct val="0"/>
        </a:spcAft>
        <a:defRPr sz="4400">
          <a:solidFill>
            <a:schemeClr val="tx2"/>
          </a:solidFill>
          <a:latin typeface="Times" charset="0"/>
          <a:ea typeface="ＭＳ Ｐゴシック" charset="0"/>
        </a:defRPr>
      </a:lvl8pPr>
      <a:lvl9pPr marL="1828800" algn="ctr" rtl="0" fontAlgn="base">
        <a:spcBef>
          <a:spcPct val="0"/>
        </a:spcBef>
        <a:spcAft>
          <a:spcPct val="0"/>
        </a:spcAft>
        <a:defRPr sz="4400">
          <a:solidFill>
            <a:schemeClr val="tx2"/>
          </a:solidFill>
          <a:latin typeface="Times"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b="1" i="0">
                <a:solidFill>
                  <a:srgbClr val="898989"/>
                </a:solidFill>
                <a:cs typeface="Arial" panose="020B0604020202020204" pitchFamily="34" charset="0"/>
              </a:defRPr>
            </a:lvl1pPr>
          </a:lstStyle>
          <a:p>
            <a:pPr eaLnBrk="1" hangingPunct="1">
              <a:defRPr/>
            </a:pPr>
            <a:fld id="{C16A198B-9034-4749-8A8D-B90A5F5B90A3}" type="datetimeFigureOut">
              <a:rPr lang="en-US" smtClean="0">
                <a:latin typeface="Calibri" charset="0"/>
              </a:rPr>
              <a:pPr eaLnBrk="1" hangingPunct="1">
                <a:defRPr/>
              </a:pPr>
              <a:t>3/26/26</a:t>
            </a:fld>
            <a:endParaRPr lang="en-US" dirty="0">
              <a:latin typeface="Calibri"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eaLnBrk="1" hangingPunct="1">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b="1" i="0">
                <a:solidFill>
                  <a:srgbClr val="898989"/>
                </a:solidFill>
                <a:cs typeface="Arial" panose="020B0604020202020204" pitchFamily="34" charset="0"/>
              </a:defRPr>
            </a:lvl1pPr>
          </a:lstStyle>
          <a:p>
            <a:pPr eaLnBrk="1" hangingPunct="1">
              <a:defRPr/>
            </a:pPr>
            <a:fld id="{FA356419-7718-C74B-9C0F-E2D2C7D5AD85}" type="slidenum">
              <a:rPr lang="en-US" smtClean="0">
                <a:latin typeface="Calibri" charset="0"/>
              </a:rPr>
              <a:pPr eaLnBrk="1" hangingPunct="1">
                <a:defRPr/>
              </a:pPr>
              <a:t>‹#›</a:t>
            </a:fld>
            <a:endParaRPr lang="en-US" dirty="0">
              <a:latin typeface="Calibri" charset="0"/>
            </a:endParaRPr>
          </a:p>
        </p:txBody>
      </p:sp>
    </p:spTree>
    <p:extLst>
      <p:ext uri="{BB962C8B-B14F-4D97-AF65-F5344CB8AC3E}">
        <p14:creationId xmlns:p14="http://schemas.microsoft.com/office/powerpoint/2010/main" val="755757111"/>
      </p:ext>
    </p:extLst>
  </p:cSld>
  <p:clrMap bg1="lt1" tx1="dk1" bg2="lt2" tx2="dk2" accent1="accent1" accent2="accent2" accent3="accent3" accent4="accent4" accent5="accent5" accent6="accent6" hlink="hlink" folHlink="folHlink"/>
  <p:sldLayoutIdLst>
    <p:sldLayoutId id="2147485110" r:id="rId1"/>
    <p:sldLayoutId id="2147485111" r:id="rId2"/>
    <p:sldLayoutId id="2147485112" r:id="rId3"/>
    <p:sldLayoutId id="2147485113" r:id="rId4"/>
    <p:sldLayoutId id="2147485114" r:id="rId5"/>
    <p:sldLayoutId id="2147485115" r:id="rId6"/>
    <p:sldLayoutId id="2147485116" r:id="rId7"/>
    <p:sldLayoutId id="2147485117" r:id="rId8"/>
    <p:sldLayoutId id="2147485118" r:id="rId9"/>
    <p:sldLayoutId id="2147485119" r:id="rId10"/>
    <p:sldLayoutId id="2147485120"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255120408"/>
      </p:ext>
    </p:extLst>
  </p:cSld>
  <p:clrMap bg1="lt1" tx1="dk1" bg2="lt2" tx2="dk2" accent1="accent1" accent2="accent2" accent3="accent3" accent4="accent4" accent5="accent5" accent6="accent6" hlink="hlink" folHlink="folHlink"/>
  <p:sldLayoutIdLst>
    <p:sldLayoutId id="2147485122" r:id="rId1"/>
    <p:sldLayoutId id="2147485123" r:id="rId2"/>
    <p:sldLayoutId id="2147485124" r:id="rId3"/>
    <p:sldLayoutId id="2147485125" r:id="rId4"/>
    <p:sldLayoutId id="2147485126" r:id="rId5"/>
    <p:sldLayoutId id="2147485127" r:id="rId6"/>
    <p:sldLayoutId id="2147485128" r:id="rId7"/>
    <p:sldLayoutId id="2147485129" r:id="rId8"/>
    <p:sldLayoutId id="2147485130" r:id="rId9"/>
    <p:sldLayoutId id="2147485131" r:id="rId10"/>
    <p:sldLayoutId id="2147485132" r:id="rId11"/>
    <p:sldLayoutId id="2147485133" r:id="rId12"/>
    <p:sldLayoutId id="2147485134"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b="1" i="0">
                <a:latin typeface="Arial" panose="020B0604020202020204" pitchFamily="34" charset="0"/>
                <a:ea typeface="ＭＳ Ｐゴシック" charset="-128"/>
                <a:cs typeface="ＭＳ Ｐゴシック" charset="-128"/>
              </a:defRPr>
            </a:lvl1pPr>
          </a:lstStyle>
          <a:p>
            <a:pPr>
              <a:defRPr/>
            </a:pPr>
            <a:endParaRPr lang="en-US" dirty="0">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b="1" i="0">
                <a:latin typeface="Arial" panose="020B0604020202020204" pitchFamily="34" charset="0"/>
                <a:ea typeface="ＭＳ Ｐゴシック" charset="-128"/>
                <a:cs typeface="ＭＳ Ｐゴシック" charset="-128"/>
              </a:defRPr>
            </a:lvl1pPr>
          </a:lstStyle>
          <a:p>
            <a:pPr>
              <a:defRPr/>
            </a:pPr>
            <a:endParaRPr lang="en-US" dirty="0">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b="1" i="0">
                <a:latin typeface="Arial" panose="020B0604020202020204" pitchFamily="34" charset="0"/>
              </a:defRPr>
            </a:lvl1pPr>
          </a:lstStyle>
          <a:p>
            <a:pPr>
              <a:defRPr/>
            </a:pPr>
            <a:fld id="{528BF5FF-47F4-FB4E-9BDF-2D98277AA23B}"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437794799"/>
      </p:ext>
    </p:extLst>
  </p:cSld>
  <p:clrMap bg1="lt1" tx1="dk1" bg2="lt2" tx2="dk2" accent1="accent1" accent2="accent2" accent3="accent3" accent4="accent4" accent5="accent5" accent6="accent6" hlink="hlink" folHlink="folHlink"/>
  <p:sldLayoutIdLst>
    <p:sldLayoutId id="2147485136" r:id="rId1"/>
    <p:sldLayoutId id="2147485137" r:id="rId2"/>
    <p:sldLayoutId id="2147485138" r:id="rId3"/>
    <p:sldLayoutId id="2147485139" r:id="rId4"/>
    <p:sldLayoutId id="2147485140" r:id="rId5"/>
    <p:sldLayoutId id="2147485141" r:id="rId6"/>
    <p:sldLayoutId id="2147485142" r:id="rId7"/>
    <p:sldLayoutId id="2147485143" r:id="rId8"/>
    <p:sldLayoutId id="2147485144" r:id="rId9"/>
    <p:sldLayoutId id="2147485145" r:id="rId10"/>
    <p:sldLayoutId id="2147485146"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fontAlgn="base">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fontAlgn="base">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fontAlgn="base">
        <a:spcBef>
          <a:spcPct val="0"/>
        </a:spcBef>
        <a:spcAft>
          <a:spcPct val="0"/>
        </a:spcAft>
        <a:defRPr sz="4400">
          <a:solidFill>
            <a:schemeClr val="tx2"/>
          </a:solidFill>
          <a:latin typeface="Arial"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80"/>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77818"/>
            <a:ext cx="8229600" cy="1139825"/>
          </a:xfrm>
          <a:prstGeom prst="rect">
            <a:avLst/>
          </a:prstGeom>
          <a:noFill/>
          <a:ln w="9525">
            <a:noFill/>
            <a:miter lim="800000"/>
            <a:headEnd/>
            <a:tailEnd/>
          </a:ln>
          <a:effectLst/>
        </p:spPr>
        <p:txBody>
          <a:bodyPr vert="horz" wrap="square" lIns="91430" tIns="45715" rIns="91430" bIns="45715" numCol="1" anchor="ctr" anchorCtr="1" compatLnSpc="1">
            <a:prstTxWarp prst="textNoShape">
              <a:avLst/>
            </a:prstTxWarp>
          </a:bodyPr>
          <a:lstStyle/>
          <a:p>
            <a:pPr lvl="0"/>
            <a:r>
              <a:rPr lang="en-US" dirty="0"/>
              <a:t>Click to edit Master title style</a:t>
            </a:r>
          </a:p>
        </p:txBody>
      </p:sp>
      <p:sp>
        <p:nvSpPr>
          <p:cNvPr id="329739" name="Rectangle 11"/>
          <p:cNvSpPr>
            <a:spLocks noGrp="1" noChangeArrowheads="1"/>
          </p:cNvSpPr>
          <p:nvPr>
            <p:ph type="body" idx="1"/>
          </p:nvPr>
        </p:nvSpPr>
        <p:spPr bwMode="auto">
          <a:xfrm>
            <a:off x="457200" y="1600205"/>
            <a:ext cx="8229600" cy="4530725"/>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defRPr sz="1000"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defTabSz="914300">
              <a:defRPr/>
            </a:pPr>
            <a:endParaRPr lang="en-US" dirty="0"/>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ctr">
              <a:defRPr sz="1000"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defTabSz="914300">
              <a:defRPr/>
            </a:pPr>
            <a:endParaRPr lang="en-US" dirty="0"/>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r">
              <a:defRPr sz="1000" b="1" i="0">
                <a:solidFill>
                  <a:srgbClr val="FFFFFF"/>
                </a:solidFill>
                <a:effectLst>
                  <a:outerShdw blurRad="38100" dist="38100" dir="2700000" algn="tl">
                    <a:srgbClr val="000000"/>
                  </a:outerShdw>
                </a:effectLst>
                <a:latin typeface="Arial" panose="020B0604020202020204" pitchFamily="34" charset="0"/>
                <a:ea typeface="ＭＳ Ｐゴシック" charset="-128"/>
                <a:cs typeface="ＭＳ Ｐゴシック" charset="-128"/>
              </a:defRPr>
            </a:lvl1pPr>
          </a:lstStyle>
          <a:p>
            <a:pPr defTabSz="914300">
              <a:defRPr/>
            </a:pPr>
            <a:fld id="{61F442D0-A11F-2640-8129-5D1BEF7A3C1E}" type="slidenum">
              <a:rPr lang="en-US" smtClean="0"/>
              <a:pPr defTabSz="914300">
                <a:defRPr/>
              </a:pPr>
              <a:t>‹#›</a:t>
            </a:fld>
            <a:endParaRPr lang="en-US" dirty="0"/>
          </a:p>
        </p:txBody>
      </p:sp>
    </p:spTree>
    <p:extLst>
      <p:ext uri="{BB962C8B-B14F-4D97-AF65-F5344CB8AC3E}">
        <p14:creationId xmlns:p14="http://schemas.microsoft.com/office/powerpoint/2010/main" val="300475733"/>
      </p:ext>
    </p:extLst>
  </p:cSld>
  <p:clrMap bg1="dk2" tx1="lt1" bg2="dk1" tx2="lt2" accent1="accent1" accent2="accent2" accent3="accent3" accent4="accent4" accent5="accent5" accent6="accent6" hlink="hlink" folHlink="folHlink"/>
  <p:sldLayoutIdLst>
    <p:sldLayoutId id="2147485148" r:id="rId1"/>
    <p:sldLayoutId id="2147485149" r:id="rId2"/>
    <p:sldLayoutId id="2147485150" r:id="rId3"/>
    <p:sldLayoutId id="2147485151" r:id="rId4"/>
    <p:sldLayoutId id="2147485152" r:id="rId5"/>
    <p:sldLayoutId id="2147485153" r:id="rId6"/>
    <p:sldLayoutId id="2147485154" r:id="rId7"/>
    <p:sldLayoutId id="2147485155" r:id="rId8"/>
    <p:sldLayoutId id="2147485156" r:id="rId9"/>
    <p:sldLayoutId id="2147485157" r:id="rId10"/>
    <p:sldLayoutId id="2147485158" r:id="rId11"/>
  </p:sldLayoutIdLst>
  <p:transition/>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1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4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862" indent="-342862" algn="l" rtl="0" eaLnBrk="0" fontAlgn="base" hangingPunct="0">
        <a:spcBef>
          <a:spcPct val="20000"/>
        </a:spcBef>
        <a:spcAft>
          <a:spcPct val="0"/>
        </a:spcAft>
        <a:buClr>
          <a:schemeClr val="hlink"/>
        </a:buClr>
        <a:buSzPct val="75000"/>
        <a:buFont typeface="Wingdings" charset="0"/>
        <a:buChar char="l"/>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marL="742869" indent="-285720" algn="l" rtl="0" eaLnBrk="0" fontAlgn="base" hangingPunct="0">
        <a:spcBef>
          <a:spcPct val="20000"/>
        </a:spcBef>
        <a:spcAft>
          <a:spcPct val="0"/>
        </a:spcAft>
        <a:buClr>
          <a:schemeClr val="tx2"/>
        </a:buClr>
        <a:buSzPct val="75000"/>
        <a:buFont typeface="Wingdings" charset="0"/>
        <a:buChar char="l"/>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defRPr>
      </a:lvl2pPr>
      <a:lvl3pPr marL="1142875" indent="-228575" algn="l" rtl="0" eaLnBrk="0" fontAlgn="base" hangingPunct="0">
        <a:spcBef>
          <a:spcPct val="20000"/>
        </a:spcBef>
        <a:spcAft>
          <a:spcPct val="0"/>
        </a:spcAft>
        <a:buClr>
          <a:schemeClr val="accent2"/>
        </a:buClr>
        <a:buSzPct val="75000"/>
        <a:buFont typeface="Wingdings" charset="0"/>
        <a:buChar char="l"/>
        <a:defRPr sz="2400" b="1" i="0">
          <a:solidFill>
            <a:schemeClr val="tx1"/>
          </a:solidFill>
          <a:effectLst>
            <a:outerShdw blurRad="38100" dist="38100" dir="2700000" algn="tl">
              <a:srgbClr val="000000"/>
            </a:outerShdw>
          </a:effectLst>
          <a:latin typeface="Arial" panose="020B0604020202020204" pitchFamily="34" charset="0"/>
          <a:ea typeface="ＭＳ Ｐゴシック" charset="0"/>
          <a:cs typeface="Geneva" charset="0"/>
        </a:defRPr>
      </a:lvl3pPr>
      <a:lvl4pPr marL="1600025" indent="-228575" algn="l" rtl="0" eaLnBrk="0" fontAlgn="base" hangingPunct="0">
        <a:spcBef>
          <a:spcPct val="20000"/>
        </a:spcBef>
        <a:spcAft>
          <a:spcPct val="0"/>
        </a:spcAft>
        <a:buClr>
          <a:schemeClr val="folHlink"/>
        </a:buClr>
        <a:buSzPct val="75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4pPr>
      <a:lvl5pPr marL="2057175" indent="-228575" algn="l" rtl="0" eaLnBrk="0" fontAlgn="base" hangingPunct="0">
        <a:spcBef>
          <a:spcPct val="20000"/>
        </a:spcBef>
        <a:spcAft>
          <a:spcPct val="0"/>
        </a:spcAft>
        <a:buClr>
          <a:schemeClr val="tx1"/>
        </a:buClr>
        <a:buSzPct val="75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5pPr>
      <a:lvl6pPr marL="2514325"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474"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8623"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5772"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150" rtl="0" eaLnBrk="1" latinLnBrk="0" hangingPunct="1">
        <a:defRPr sz="1800" kern="1200">
          <a:solidFill>
            <a:schemeClr val="tx1"/>
          </a:solidFill>
          <a:latin typeface="+mn-lt"/>
          <a:ea typeface="+mn-ea"/>
          <a:cs typeface="+mn-cs"/>
        </a:defRPr>
      </a:lvl1pPr>
      <a:lvl2pPr marL="457150" algn="l" defTabSz="457150" rtl="0" eaLnBrk="1" latinLnBrk="0" hangingPunct="1">
        <a:defRPr sz="1800" kern="1200">
          <a:solidFill>
            <a:schemeClr val="tx1"/>
          </a:solidFill>
          <a:latin typeface="+mn-lt"/>
          <a:ea typeface="+mn-ea"/>
          <a:cs typeface="+mn-cs"/>
        </a:defRPr>
      </a:lvl2pPr>
      <a:lvl3pPr marL="914300" algn="l" defTabSz="457150" rtl="0" eaLnBrk="1" latinLnBrk="0" hangingPunct="1">
        <a:defRPr sz="1800" kern="1200">
          <a:solidFill>
            <a:schemeClr val="tx1"/>
          </a:solidFill>
          <a:latin typeface="+mn-lt"/>
          <a:ea typeface="+mn-ea"/>
          <a:cs typeface="+mn-cs"/>
        </a:defRPr>
      </a:lvl3pPr>
      <a:lvl4pPr marL="1371450" algn="l" defTabSz="457150" rtl="0" eaLnBrk="1" latinLnBrk="0" hangingPunct="1">
        <a:defRPr sz="1800" kern="1200">
          <a:solidFill>
            <a:schemeClr val="tx1"/>
          </a:solidFill>
          <a:latin typeface="+mn-lt"/>
          <a:ea typeface="+mn-ea"/>
          <a:cs typeface="+mn-cs"/>
        </a:defRPr>
      </a:lvl4pPr>
      <a:lvl5pPr marL="1828600" algn="l" defTabSz="457150" rtl="0" eaLnBrk="1" latinLnBrk="0" hangingPunct="1">
        <a:defRPr sz="1800" kern="1200">
          <a:solidFill>
            <a:schemeClr val="tx1"/>
          </a:solidFill>
          <a:latin typeface="+mn-lt"/>
          <a:ea typeface="+mn-ea"/>
          <a:cs typeface="+mn-cs"/>
        </a:defRPr>
      </a:lvl5pPr>
      <a:lvl6pPr marL="2285750" algn="l" defTabSz="457150" rtl="0" eaLnBrk="1" latinLnBrk="0" hangingPunct="1">
        <a:defRPr sz="1800" kern="1200">
          <a:solidFill>
            <a:schemeClr val="tx1"/>
          </a:solidFill>
          <a:latin typeface="+mn-lt"/>
          <a:ea typeface="+mn-ea"/>
          <a:cs typeface="+mn-cs"/>
        </a:defRPr>
      </a:lvl6pPr>
      <a:lvl7pPr marL="2742899" algn="l" defTabSz="457150" rtl="0" eaLnBrk="1" latinLnBrk="0" hangingPunct="1">
        <a:defRPr sz="1800" kern="1200">
          <a:solidFill>
            <a:schemeClr val="tx1"/>
          </a:solidFill>
          <a:latin typeface="+mn-lt"/>
          <a:ea typeface="+mn-ea"/>
          <a:cs typeface="+mn-cs"/>
        </a:defRPr>
      </a:lvl7pPr>
      <a:lvl8pPr marL="3200047" algn="l" defTabSz="457150" rtl="0" eaLnBrk="1" latinLnBrk="0" hangingPunct="1">
        <a:defRPr sz="1800" kern="1200">
          <a:solidFill>
            <a:schemeClr val="tx1"/>
          </a:solidFill>
          <a:latin typeface="+mn-lt"/>
          <a:ea typeface="+mn-ea"/>
          <a:cs typeface="+mn-cs"/>
        </a:defRPr>
      </a:lvl8pPr>
      <a:lvl9pPr marL="3657199" algn="l" defTabSz="45715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3800475" y="1789113"/>
            <a:ext cx="5340350" cy="5056187"/>
            <a:chOff x="2394" y="1127"/>
            <a:chExt cx="3364" cy="3185"/>
          </a:xfrm>
        </p:grpSpPr>
        <p:sp>
          <p:nvSpPr>
            <p:cNvPr id="16387" name="Rectangle 3"/>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6388" name="Oval 4"/>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Tahoma" pitchFamily="19" charset="-52"/>
                <a:ea typeface="+mn-ea"/>
                <a:cs typeface="+mn-cs"/>
              </a:endParaRPr>
            </a:p>
          </p:txBody>
        </p:sp>
        <p:sp>
          <p:nvSpPr>
            <p:cNvPr id="16389" name="Rectangle 5"/>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6390" name="Freeform 6"/>
            <p:cNvSpPr>
              <a:spLocks noEditPoints="1"/>
            </p:cNvSpPr>
            <p:nvPr userDrawn="1"/>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391" name="Rectangle 7"/>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6392" name="Rectangle 8"/>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6393" name="Rectangle 9"/>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6394" name="Rectangle 10"/>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6395" name="Rectangle 11"/>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6396" name="Freeform 12"/>
            <p:cNvSpPr>
              <a:spLocks/>
            </p:cNvSpPr>
            <p:nvPr userDrawn="1"/>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397" name="Freeform 13"/>
            <p:cNvSpPr>
              <a:spLocks/>
            </p:cNvSpPr>
            <p:nvPr userDrawn="1"/>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398" name="Freeform 14"/>
            <p:cNvSpPr>
              <a:spLocks/>
            </p:cNvSpPr>
            <p:nvPr userDrawn="1"/>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defRPr/>
              </a:pPr>
              <a:endParaRPr lang="en-US">
                <a:latin typeface="Tahoma" pitchFamily="19" charset="-52"/>
                <a:ea typeface="+mn-ea"/>
                <a:cs typeface="+mn-cs"/>
              </a:endParaRPr>
            </a:p>
          </p:txBody>
        </p:sp>
        <p:sp>
          <p:nvSpPr>
            <p:cNvPr id="16399" name="Freeform 15"/>
            <p:cNvSpPr>
              <a:spLocks/>
            </p:cNvSpPr>
            <p:nvPr userDrawn="1"/>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ahoma" pitchFamily="19" charset="-52"/>
                <a:ea typeface="+mn-ea"/>
                <a:cs typeface="+mn-cs"/>
              </a:endParaRPr>
            </a:p>
          </p:txBody>
        </p:sp>
        <p:sp>
          <p:nvSpPr>
            <p:cNvPr id="16400" name="Freeform 16"/>
            <p:cNvSpPr>
              <a:spLocks/>
            </p:cNvSpPr>
            <p:nvPr userDrawn="1"/>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01" name="Freeform 17"/>
            <p:cNvSpPr>
              <a:spLocks noEditPoints="1"/>
            </p:cNvSpPr>
            <p:nvPr userDrawn="1"/>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02" name="Freeform 18"/>
            <p:cNvSpPr>
              <a:spLocks noEditPoints="1"/>
            </p:cNvSpPr>
            <p:nvPr userDrawn="1"/>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03" name="Freeform 19"/>
            <p:cNvSpPr>
              <a:spLocks/>
            </p:cNvSpPr>
            <p:nvPr userDrawn="1"/>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04" name="Freeform 20"/>
            <p:cNvSpPr>
              <a:spLocks noEditPoints="1"/>
            </p:cNvSpPr>
            <p:nvPr userDrawn="1"/>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05" name="Freeform 21"/>
            <p:cNvSpPr>
              <a:spLocks noEditPoints="1"/>
            </p:cNvSpPr>
            <p:nvPr userDrawn="1"/>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06" name="Freeform 22"/>
            <p:cNvSpPr>
              <a:spLocks noEditPoints="1"/>
            </p:cNvSpPr>
            <p:nvPr userDrawn="1"/>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07" name="Freeform 23"/>
            <p:cNvSpPr>
              <a:spLocks/>
            </p:cNvSpPr>
            <p:nvPr userDrawn="1"/>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ahoma" pitchFamily="19" charset="-52"/>
                <a:ea typeface="+mn-ea"/>
                <a:cs typeface="+mn-cs"/>
              </a:endParaRPr>
            </a:p>
          </p:txBody>
        </p:sp>
        <p:sp>
          <p:nvSpPr>
            <p:cNvPr id="16408" name="Freeform 24"/>
            <p:cNvSpPr>
              <a:spLocks noEditPoints="1"/>
            </p:cNvSpPr>
            <p:nvPr userDrawn="1"/>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09" name="Freeform 25"/>
            <p:cNvSpPr>
              <a:spLocks noEditPoints="1"/>
            </p:cNvSpPr>
            <p:nvPr userDrawn="1"/>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10" name="Freeform 26"/>
            <p:cNvSpPr>
              <a:spLocks noEditPoints="1"/>
            </p:cNvSpPr>
            <p:nvPr userDrawn="1"/>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11" name="Oval 27"/>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p>
              <a:pPr>
                <a:defRPr/>
              </a:pPr>
              <a:endParaRPr lang="en-US">
                <a:latin typeface="Tahoma" pitchFamily="19" charset="-52"/>
                <a:ea typeface="+mn-ea"/>
                <a:cs typeface="+mn-cs"/>
              </a:endParaRPr>
            </a:p>
          </p:txBody>
        </p:sp>
        <p:sp>
          <p:nvSpPr>
            <p:cNvPr id="16412" name="Oval 28"/>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Tahoma" pitchFamily="19" charset="-52"/>
                <a:ea typeface="+mn-ea"/>
                <a:cs typeface="+mn-cs"/>
              </a:endParaRPr>
            </a:p>
          </p:txBody>
        </p:sp>
        <p:sp>
          <p:nvSpPr>
            <p:cNvPr id="16413" name="Oval 29"/>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p>
              <a:pPr>
                <a:defRPr/>
              </a:pPr>
              <a:endParaRPr lang="en-US">
                <a:latin typeface="Tahoma" pitchFamily="19" charset="-52"/>
                <a:ea typeface="+mn-ea"/>
                <a:cs typeface="+mn-cs"/>
              </a:endParaRPr>
            </a:p>
          </p:txBody>
        </p:sp>
        <p:sp>
          <p:nvSpPr>
            <p:cNvPr id="16414" name="Freeform 30"/>
            <p:cNvSpPr>
              <a:spLocks noEditPoints="1"/>
            </p:cNvSpPr>
            <p:nvPr userDrawn="1"/>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15" name="Freeform 31"/>
            <p:cNvSpPr>
              <a:spLocks noEditPoints="1"/>
            </p:cNvSpPr>
            <p:nvPr userDrawn="1"/>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16" name="Rectangle 32"/>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6417" name="Rectangle 33"/>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6418" name="AutoShape 34"/>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Tahoma" pitchFamily="19" charset="-52"/>
                <a:ea typeface="+mn-ea"/>
                <a:cs typeface="+mn-cs"/>
              </a:endParaRPr>
            </a:p>
          </p:txBody>
        </p:sp>
        <p:sp>
          <p:nvSpPr>
            <p:cNvPr id="16419" name="Freeform 35"/>
            <p:cNvSpPr>
              <a:spLocks/>
            </p:cNvSpPr>
            <p:nvPr userDrawn="1"/>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a:latin typeface="Tahoma" pitchFamily="19" charset="-52"/>
                <a:ea typeface="+mn-ea"/>
                <a:cs typeface="+mn-cs"/>
              </a:endParaRPr>
            </a:p>
          </p:txBody>
        </p:sp>
        <p:sp>
          <p:nvSpPr>
            <p:cNvPr id="16420" name="Freeform 36"/>
            <p:cNvSpPr>
              <a:spLocks/>
            </p:cNvSpPr>
            <p:nvPr userDrawn="1"/>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ahoma" pitchFamily="19" charset="-52"/>
                <a:ea typeface="+mn-ea"/>
                <a:cs typeface="+mn-cs"/>
              </a:endParaRPr>
            </a:p>
          </p:txBody>
        </p:sp>
      </p:grpSp>
      <p:sp>
        <p:nvSpPr>
          <p:cNvPr id="16421" name="Rectangle 37"/>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6422" name="Rectangle 38"/>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423" name="Rectangle 39"/>
          <p:cNvSpPr>
            <a:spLocks noGrp="1" noChangeArrowheads="1"/>
          </p:cNvSpPr>
          <p:nvPr>
            <p:ph type="dt" sz="half" idx="2"/>
          </p:nvPr>
        </p:nvSpPr>
        <p:spPr bwMode="auto">
          <a:xfrm>
            <a:off x="457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Tahoma" pitchFamily="19" charset="-52"/>
                <a:ea typeface="+mn-ea"/>
                <a:cs typeface="+mn-cs"/>
              </a:defRPr>
            </a:lvl1pPr>
          </a:lstStyle>
          <a:p>
            <a:pPr>
              <a:defRPr/>
            </a:pPr>
            <a:endParaRPr lang="en-US"/>
          </a:p>
        </p:txBody>
      </p:sp>
      <p:sp>
        <p:nvSpPr>
          <p:cNvPr id="16424" name="Rectangle 40"/>
          <p:cNvSpPr>
            <a:spLocks noGrp="1" noChangeArrowheads="1"/>
          </p:cNvSpPr>
          <p:nvPr>
            <p:ph type="ftr" sz="quarter" idx="3"/>
          </p:nvPr>
        </p:nvSpPr>
        <p:spPr bwMode="auto">
          <a:xfrm>
            <a:off x="3124200" y="6278563"/>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latin typeface="Tahoma" pitchFamily="19" charset="-52"/>
                <a:ea typeface="+mn-ea"/>
                <a:cs typeface="+mn-cs"/>
              </a:defRPr>
            </a:lvl1pPr>
          </a:lstStyle>
          <a:p>
            <a:pPr>
              <a:defRPr/>
            </a:pPr>
            <a:endParaRPr lang="en-US"/>
          </a:p>
        </p:txBody>
      </p:sp>
      <p:sp>
        <p:nvSpPr>
          <p:cNvPr id="16425" name="Rectangle 41"/>
          <p:cNvSpPr>
            <a:spLocks noGrp="1" noChangeArrowheads="1"/>
          </p:cNvSpPr>
          <p:nvPr>
            <p:ph type="sldNum" sz="quarter" idx="4"/>
          </p:nvPr>
        </p:nvSpPr>
        <p:spPr bwMode="auto">
          <a:xfrm>
            <a:off x="6553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b="1" i="0">
                <a:latin typeface="Arial" panose="020B0604020202020204" pitchFamily="34" charset="0"/>
              </a:defRPr>
            </a:lvl1pPr>
          </a:lstStyle>
          <a:p>
            <a:pPr>
              <a:defRPr/>
            </a:pPr>
            <a:fld id="{C6CDC40E-B97B-C04E-9632-E1C110889C35}" type="slidenum">
              <a:rPr lang="en-US" smtClean="0"/>
              <a:pPr>
                <a:defRPr/>
              </a:pPr>
              <a:t>‹#›</a:t>
            </a:fld>
            <a:endParaRPr lang="en-US" dirty="0"/>
          </a:p>
        </p:txBody>
      </p:sp>
    </p:spTree>
    <p:extLst>
      <p:ext uri="{BB962C8B-B14F-4D97-AF65-F5344CB8AC3E}">
        <p14:creationId xmlns:p14="http://schemas.microsoft.com/office/powerpoint/2010/main" val="2295891562"/>
      </p:ext>
    </p:extLst>
  </p:cSld>
  <p:clrMap bg1="dk2" tx1="lt1" bg2="dk1" tx2="lt2" accent1="accent1" accent2="accent2" accent3="accent3" accent4="accent4" accent5="accent5" accent6="accent6" hlink="hlink" folHlink="folHlink"/>
  <p:sldLayoutIdLst>
    <p:sldLayoutId id="2147485160" r:id="rId1"/>
    <p:sldLayoutId id="2147485161" r:id="rId2"/>
    <p:sldLayoutId id="2147485162" r:id="rId3"/>
    <p:sldLayoutId id="2147485163" r:id="rId4"/>
    <p:sldLayoutId id="2147485164" r:id="rId5"/>
    <p:sldLayoutId id="2147485165" r:id="rId6"/>
    <p:sldLayoutId id="2147485166" r:id="rId7"/>
    <p:sldLayoutId id="2147485167" r:id="rId8"/>
    <p:sldLayoutId id="2147485168" r:id="rId9"/>
    <p:sldLayoutId id="2147485169" r:id="rId10"/>
    <p:sldLayoutId id="2147485170" r:id="rId11"/>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9"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9"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9"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9"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9"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9"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9"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9" charset="0"/>
        </a:defRPr>
      </a:lvl9pPr>
    </p:titleStyle>
    <p:bodyStyle>
      <a:lvl1pPr marL="342900" indent="-342900" algn="l" rtl="0" eaLnBrk="0" fontAlgn="base" hangingPunct="0">
        <a:spcBef>
          <a:spcPct val="20000"/>
        </a:spcBef>
        <a:spcAft>
          <a:spcPct val="0"/>
        </a:spcAft>
        <a:buClr>
          <a:schemeClr val="hlink"/>
        </a:buClr>
        <a:buSzPct val="65000"/>
        <a:buFont typeface="Wingdings" charset="0"/>
        <a:buChar char="n"/>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1"/>
        </a:buClr>
        <a:buSzPct val="65000"/>
        <a:buFont typeface="Wingdings" charset="0"/>
        <a:buChar char="n"/>
        <a:defRPr sz="2800">
          <a:solidFill>
            <a:schemeClr val="tx1"/>
          </a:solidFill>
          <a:effectLst>
            <a:outerShdw blurRad="38100" dist="38100" dir="2700000" algn="tl">
              <a:srgbClr val="000000"/>
            </a:outerShdw>
          </a:effectLst>
          <a:latin typeface="+mn-lt"/>
          <a:ea typeface="ＭＳ Ｐゴシック" pitchFamily="19" charset="-128"/>
        </a:defRPr>
      </a:lvl2pPr>
      <a:lvl3pPr marL="1143000" indent="-228600" algn="l" rtl="0" eaLnBrk="0" fontAlgn="base" hangingPunct="0">
        <a:spcBef>
          <a:spcPct val="20000"/>
        </a:spcBef>
        <a:spcAft>
          <a:spcPct val="0"/>
        </a:spcAft>
        <a:buClr>
          <a:schemeClr val="accent2"/>
        </a:buClr>
        <a:buSzPct val="65000"/>
        <a:buFont typeface="Wingdings" charset="0"/>
        <a:buChar char="n"/>
        <a:defRPr sz="2400">
          <a:solidFill>
            <a:schemeClr val="tx1"/>
          </a:solidFill>
          <a:effectLst>
            <a:outerShdw blurRad="38100" dist="38100" dir="2700000" algn="tl">
              <a:srgbClr val="000000"/>
            </a:outerShdw>
          </a:effectLst>
          <a:latin typeface="+mn-lt"/>
          <a:ea typeface="ＭＳ Ｐゴシック" pitchFamily="19" charset="-128"/>
        </a:defRPr>
      </a:lvl3pPr>
      <a:lvl4pPr marL="1600200" indent="-228600" algn="l" rtl="0" eaLnBrk="0" fontAlgn="base" hangingPunct="0">
        <a:spcBef>
          <a:spcPct val="20000"/>
        </a:spcBef>
        <a:spcAft>
          <a:spcPct val="0"/>
        </a:spcAft>
        <a:buClr>
          <a:schemeClr val="tx1"/>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pitchFamily="19" charset="-128"/>
        </a:defRPr>
      </a:lvl4pPr>
      <a:lvl5pPr marL="2057400" indent="-228600" algn="l" rtl="0" eaLnBrk="0" fontAlgn="base" hangingPunct="0">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pitchFamily="19" charset="-128"/>
        </a:defRPr>
      </a:lvl5pPr>
      <a:lvl6pPr marL="2514600" indent="-228600" algn="l" rtl="0" fontAlgn="base">
        <a:spcBef>
          <a:spcPct val="20000"/>
        </a:spcBef>
        <a:spcAft>
          <a:spcPct val="0"/>
        </a:spcAft>
        <a:buClr>
          <a:schemeClr val="folHlink"/>
        </a:buClr>
        <a:buSzPct val="65000"/>
        <a:buFont typeface="Wingdings" pitchFamily="19" charset="2"/>
        <a:buChar char="n"/>
        <a:defRPr sz="2000">
          <a:solidFill>
            <a:schemeClr val="tx1"/>
          </a:solidFill>
          <a:effectLst>
            <a:outerShdw blurRad="38100" dist="38100" dir="2700000" algn="tl">
              <a:srgbClr val="000000"/>
            </a:outerShdw>
          </a:effectLst>
          <a:latin typeface="+mn-lt"/>
          <a:ea typeface="ＭＳ Ｐゴシック" pitchFamily="19" charset="-128"/>
        </a:defRPr>
      </a:lvl6pPr>
      <a:lvl7pPr marL="2971800" indent="-228600" algn="l" rtl="0" fontAlgn="base">
        <a:spcBef>
          <a:spcPct val="20000"/>
        </a:spcBef>
        <a:spcAft>
          <a:spcPct val="0"/>
        </a:spcAft>
        <a:buClr>
          <a:schemeClr val="folHlink"/>
        </a:buClr>
        <a:buSzPct val="65000"/>
        <a:buFont typeface="Wingdings" pitchFamily="19" charset="2"/>
        <a:buChar char="n"/>
        <a:defRPr sz="2000">
          <a:solidFill>
            <a:schemeClr val="tx1"/>
          </a:solidFill>
          <a:effectLst>
            <a:outerShdw blurRad="38100" dist="38100" dir="2700000" algn="tl">
              <a:srgbClr val="000000"/>
            </a:outerShdw>
          </a:effectLst>
          <a:latin typeface="+mn-lt"/>
          <a:ea typeface="ＭＳ Ｐゴシック" pitchFamily="19" charset="-128"/>
        </a:defRPr>
      </a:lvl7pPr>
      <a:lvl8pPr marL="3429000" indent="-228600" algn="l" rtl="0" fontAlgn="base">
        <a:spcBef>
          <a:spcPct val="20000"/>
        </a:spcBef>
        <a:spcAft>
          <a:spcPct val="0"/>
        </a:spcAft>
        <a:buClr>
          <a:schemeClr val="folHlink"/>
        </a:buClr>
        <a:buSzPct val="65000"/>
        <a:buFont typeface="Wingdings" pitchFamily="19" charset="2"/>
        <a:buChar char="n"/>
        <a:defRPr sz="2000">
          <a:solidFill>
            <a:schemeClr val="tx1"/>
          </a:solidFill>
          <a:effectLst>
            <a:outerShdw blurRad="38100" dist="38100" dir="2700000" algn="tl">
              <a:srgbClr val="000000"/>
            </a:outerShdw>
          </a:effectLst>
          <a:latin typeface="+mn-lt"/>
          <a:ea typeface="ＭＳ Ｐゴシック" pitchFamily="19" charset="-128"/>
        </a:defRPr>
      </a:lvl8pPr>
      <a:lvl9pPr marL="3886200" indent="-228600" algn="l" rtl="0" fontAlgn="base">
        <a:spcBef>
          <a:spcPct val="20000"/>
        </a:spcBef>
        <a:spcAft>
          <a:spcPct val="0"/>
        </a:spcAft>
        <a:buClr>
          <a:schemeClr val="folHlink"/>
        </a:buClr>
        <a:buSzPct val="65000"/>
        <a:buFont typeface="Wingdings" pitchFamily="19" charset="2"/>
        <a:buChar char="n"/>
        <a:defRPr sz="2000">
          <a:solidFill>
            <a:schemeClr val="tx1"/>
          </a:solidFill>
          <a:effectLst>
            <a:outerShdw blurRad="38100" dist="38100" dir="2700000" algn="tl">
              <a:srgbClr val="000000"/>
            </a:outerShdw>
          </a:effectLst>
          <a:latin typeface="+mn-lt"/>
          <a:ea typeface="ＭＳ Ｐゴシック" pitchFamily="19"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53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mn-ea"/>
                <a:cs typeface="+mn-cs"/>
              </a:defRPr>
            </a:lvl1pPr>
          </a:lstStyle>
          <a:p>
            <a:pPr>
              <a:defRPr/>
            </a:pPr>
            <a:endParaRPr lang="en-US"/>
          </a:p>
        </p:txBody>
      </p:sp>
      <p:sp>
        <p:nvSpPr>
          <p:cNvPr id="2253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mn-ea"/>
                <a:cs typeface="+mn-cs"/>
              </a:defRPr>
            </a:lvl1pPr>
          </a:lstStyle>
          <a:p>
            <a:pPr>
              <a:defRPr/>
            </a:pPr>
            <a:endParaRPr lang="en-US"/>
          </a:p>
        </p:txBody>
      </p:sp>
      <p:sp>
        <p:nvSpPr>
          <p:cNvPr id="2253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cs typeface="Arial" charset="0"/>
              </a:defRPr>
            </a:lvl1pPr>
          </a:lstStyle>
          <a:p>
            <a:pPr>
              <a:defRPr/>
            </a:pPr>
            <a:fld id="{0F5BE17E-529B-9741-B837-5CEE87C4EA31}" type="slidenum">
              <a:rPr lang="en-US"/>
              <a:pPr>
                <a:defRPr/>
              </a:pPr>
              <a:t>‹#›</a:t>
            </a:fld>
            <a:endParaRPr lang="en-US"/>
          </a:p>
        </p:txBody>
      </p:sp>
    </p:spTree>
    <p:extLst>
      <p:ext uri="{BB962C8B-B14F-4D97-AF65-F5344CB8AC3E}">
        <p14:creationId xmlns:p14="http://schemas.microsoft.com/office/powerpoint/2010/main" val="1246788428"/>
      </p:ext>
    </p:extLst>
  </p:cSld>
  <p:clrMap bg1="lt1" tx1="dk1" bg2="lt2" tx2="dk2" accent1="accent1" accent2="accent2" accent3="accent3" accent4="accent4" accent5="accent5" accent6="accent6" hlink="hlink" folHlink="folHlink"/>
  <p:sldLayoutIdLst>
    <p:sldLayoutId id="2147485172" r:id="rId1"/>
    <p:sldLayoutId id="2147485173" r:id="rId2"/>
    <p:sldLayoutId id="2147485174" r:id="rId3"/>
    <p:sldLayoutId id="2147485175" r:id="rId4"/>
    <p:sldLayoutId id="2147485176" r:id="rId5"/>
    <p:sldLayoutId id="2147485177" r:id="rId6"/>
    <p:sldLayoutId id="2147485178" r:id="rId7"/>
    <p:sldLayoutId id="2147485179" r:id="rId8"/>
    <p:sldLayoutId id="2147485180" r:id="rId9"/>
    <p:sldLayoutId id="2147485181" r:id="rId10"/>
    <p:sldLayoutId id="2147485182" r:id="rId11"/>
  </p:sldLayoutIdLst>
  <p:txStyles>
    <p:titleStyle>
      <a:lvl1pPr algn="ctr" rtl="0" eaLnBrk="0" fontAlgn="base" hangingPunct="0">
        <a:spcBef>
          <a:spcPct val="0"/>
        </a:spcBef>
        <a:spcAft>
          <a:spcPct val="0"/>
        </a:spcAft>
        <a:defRPr sz="4000" b="1">
          <a:solidFill>
            <a:schemeClr val="tx2"/>
          </a:solidFill>
          <a:latin typeface="+mj-lt"/>
          <a:ea typeface="ＭＳ Ｐゴシック" charset="0"/>
          <a:cs typeface="+mj-cs"/>
        </a:defRPr>
      </a:lvl1pPr>
      <a:lvl2pPr algn="ctr" rtl="0" eaLnBrk="0" fontAlgn="base" hangingPunct="0">
        <a:spcBef>
          <a:spcPct val="0"/>
        </a:spcBef>
        <a:spcAft>
          <a:spcPct val="0"/>
        </a:spcAft>
        <a:defRPr sz="4000" b="1">
          <a:solidFill>
            <a:schemeClr val="tx2"/>
          </a:solidFill>
          <a:latin typeface="Verdana" charset="0"/>
          <a:ea typeface="ＭＳ Ｐゴシック" charset="0"/>
          <a:cs typeface="Arial" charset="0"/>
        </a:defRPr>
      </a:lvl2pPr>
      <a:lvl3pPr algn="ctr" rtl="0" eaLnBrk="0" fontAlgn="base" hangingPunct="0">
        <a:spcBef>
          <a:spcPct val="0"/>
        </a:spcBef>
        <a:spcAft>
          <a:spcPct val="0"/>
        </a:spcAft>
        <a:defRPr sz="4000" b="1">
          <a:solidFill>
            <a:schemeClr val="tx2"/>
          </a:solidFill>
          <a:latin typeface="Verdana" charset="0"/>
          <a:ea typeface="ＭＳ Ｐゴシック" charset="0"/>
          <a:cs typeface="Arial" charset="0"/>
        </a:defRPr>
      </a:lvl3pPr>
      <a:lvl4pPr algn="ctr" rtl="0" eaLnBrk="0" fontAlgn="base" hangingPunct="0">
        <a:spcBef>
          <a:spcPct val="0"/>
        </a:spcBef>
        <a:spcAft>
          <a:spcPct val="0"/>
        </a:spcAft>
        <a:defRPr sz="4000" b="1">
          <a:solidFill>
            <a:schemeClr val="tx2"/>
          </a:solidFill>
          <a:latin typeface="Verdana" charset="0"/>
          <a:ea typeface="ＭＳ Ｐゴシック" charset="0"/>
          <a:cs typeface="Arial" charset="0"/>
        </a:defRPr>
      </a:lvl4pPr>
      <a:lvl5pPr algn="ctr" rtl="0" eaLnBrk="0" fontAlgn="base" hangingPunct="0">
        <a:spcBef>
          <a:spcPct val="0"/>
        </a:spcBef>
        <a:spcAft>
          <a:spcPct val="0"/>
        </a:spcAft>
        <a:defRPr sz="4000" b="1">
          <a:solidFill>
            <a:schemeClr val="tx2"/>
          </a:solidFill>
          <a:latin typeface="Verdana" charset="0"/>
          <a:ea typeface="ＭＳ Ｐゴシック" charset="0"/>
          <a:cs typeface="Arial" charset="0"/>
        </a:defRPr>
      </a:lvl5pPr>
      <a:lvl6pPr marL="457200" algn="ctr" rtl="0" fontAlgn="base">
        <a:spcBef>
          <a:spcPct val="0"/>
        </a:spcBef>
        <a:spcAft>
          <a:spcPct val="0"/>
        </a:spcAft>
        <a:defRPr sz="4000" b="1">
          <a:solidFill>
            <a:schemeClr val="tx2"/>
          </a:solidFill>
          <a:latin typeface="Verdana" charset="0"/>
          <a:ea typeface="Arial" charset="0"/>
          <a:cs typeface="Arial" charset="0"/>
        </a:defRPr>
      </a:lvl6pPr>
      <a:lvl7pPr marL="914400" algn="ctr" rtl="0" fontAlgn="base">
        <a:spcBef>
          <a:spcPct val="0"/>
        </a:spcBef>
        <a:spcAft>
          <a:spcPct val="0"/>
        </a:spcAft>
        <a:defRPr sz="4000" b="1">
          <a:solidFill>
            <a:schemeClr val="tx2"/>
          </a:solidFill>
          <a:latin typeface="Verdana" charset="0"/>
          <a:ea typeface="Arial" charset="0"/>
          <a:cs typeface="Arial" charset="0"/>
        </a:defRPr>
      </a:lvl7pPr>
      <a:lvl8pPr marL="1371600" algn="ctr" rtl="0" fontAlgn="base">
        <a:spcBef>
          <a:spcPct val="0"/>
        </a:spcBef>
        <a:spcAft>
          <a:spcPct val="0"/>
        </a:spcAft>
        <a:defRPr sz="4000" b="1">
          <a:solidFill>
            <a:schemeClr val="tx2"/>
          </a:solidFill>
          <a:latin typeface="Verdana" charset="0"/>
          <a:ea typeface="Arial" charset="0"/>
          <a:cs typeface="Arial" charset="0"/>
        </a:defRPr>
      </a:lvl8pPr>
      <a:lvl9pPr marL="1828800" algn="ctr" rtl="0" fontAlgn="base">
        <a:spcBef>
          <a:spcPct val="0"/>
        </a:spcBef>
        <a:spcAft>
          <a:spcPct val="0"/>
        </a:spcAft>
        <a:defRPr sz="4000" b="1">
          <a:solidFill>
            <a:schemeClr val="tx2"/>
          </a:solidFill>
          <a:latin typeface="Verdana" charset="0"/>
          <a:ea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331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53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1" i="0">
                <a:latin typeface="Arial" panose="020B0604020202020204" pitchFamily="34" charset="0"/>
                <a:ea typeface="+mn-ea"/>
                <a:cs typeface="Arial" panose="020B0604020202020204" pitchFamily="34" charset="0"/>
              </a:defRPr>
            </a:lvl1pPr>
          </a:lstStyle>
          <a:p>
            <a:pPr>
              <a:defRPr/>
            </a:pPr>
            <a:endParaRPr lang="en-US" dirty="0"/>
          </a:p>
        </p:txBody>
      </p:sp>
      <p:sp>
        <p:nvSpPr>
          <p:cNvPr id="2253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1" i="0">
                <a:latin typeface="Arial" panose="020B0604020202020204" pitchFamily="34" charset="0"/>
                <a:ea typeface="+mn-ea"/>
                <a:cs typeface="Arial" panose="020B0604020202020204" pitchFamily="34" charset="0"/>
              </a:defRPr>
            </a:lvl1pPr>
          </a:lstStyle>
          <a:p>
            <a:pPr>
              <a:defRPr/>
            </a:pPr>
            <a:endParaRPr lang="en-US" dirty="0"/>
          </a:p>
        </p:txBody>
      </p:sp>
      <p:sp>
        <p:nvSpPr>
          <p:cNvPr id="2253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1" i="0">
                <a:latin typeface="Arial" panose="020B0604020202020204" pitchFamily="34" charset="0"/>
                <a:cs typeface="Arial" panose="020B0604020202020204" pitchFamily="34" charset="0"/>
              </a:defRPr>
            </a:lvl1pPr>
          </a:lstStyle>
          <a:p>
            <a:pPr>
              <a:defRPr/>
            </a:pPr>
            <a:fld id="{0F5BE17E-529B-9741-B837-5CEE87C4EA31}"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484922" r:id="rId1"/>
    <p:sldLayoutId id="2147484923" r:id="rId2"/>
    <p:sldLayoutId id="2147484924" r:id="rId3"/>
    <p:sldLayoutId id="2147484925" r:id="rId4"/>
    <p:sldLayoutId id="2147484926" r:id="rId5"/>
    <p:sldLayoutId id="2147484927" r:id="rId6"/>
    <p:sldLayoutId id="2147484928" r:id="rId7"/>
    <p:sldLayoutId id="2147484929" r:id="rId8"/>
    <p:sldLayoutId id="2147484930" r:id="rId9"/>
    <p:sldLayoutId id="2147484931" r:id="rId10"/>
    <p:sldLayoutId id="2147484932" r:id="rId11"/>
  </p:sldLayoutIdLst>
  <p:txStyles>
    <p:titleStyle>
      <a:lvl1pPr algn="ctr" rtl="0" eaLnBrk="0" fontAlgn="base" hangingPunct="0">
        <a:spcBef>
          <a:spcPct val="0"/>
        </a:spcBef>
        <a:spcAft>
          <a:spcPct val="0"/>
        </a:spcAft>
        <a:defRPr sz="4000" b="1" i="0">
          <a:solidFill>
            <a:schemeClr val="tx2"/>
          </a:solidFill>
          <a:latin typeface="+mj-lt"/>
          <a:ea typeface="ＭＳ Ｐゴシック" charset="0"/>
          <a:cs typeface="Arial" panose="020B0604020202020204" pitchFamily="34" charset="0"/>
        </a:defRPr>
      </a:lvl1pPr>
      <a:lvl2pPr algn="ctr" rtl="0" eaLnBrk="0" fontAlgn="base" hangingPunct="0">
        <a:spcBef>
          <a:spcPct val="0"/>
        </a:spcBef>
        <a:spcAft>
          <a:spcPct val="0"/>
        </a:spcAft>
        <a:defRPr sz="4000" b="1">
          <a:solidFill>
            <a:schemeClr val="tx2"/>
          </a:solidFill>
          <a:latin typeface="Verdana" charset="0"/>
          <a:ea typeface="ＭＳ Ｐゴシック" charset="0"/>
          <a:cs typeface="Arial" charset="0"/>
        </a:defRPr>
      </a:lvl2pPr>
      <a:lvl3pPr algn="ctr" rtl="0" eaLnBrk="0" fontAlgn="base" hangingPunct="0">
        <a:spcBef>
          <a:spcPct val="0"/>
        </a:spcBef>
        <a:spcAft>
          <a:spcPct val="0"/>
        </a:spcAft>
        <a:defRPr sz="4000" b="1">
          <a:solidFill>
            <a:schemeClr val="tx2"/>
          </a:solidFill>
          <a:latin typeface="Verdana" charset="0"/>
          <a:ea typeface="ＭＳ Ｐゴシック" charset="0"/>
          <a:cs typeface="Arial" charset="0"/>
        </a:defRPr>
      </a:lvl3pPr>
      <a:lvl4pPr algn="ctr" rtl="0" eaLnBrk="0" fontAlgn="base" hangingPunct="0">
        <a:spcBef>
          <a:spcPct val="0"/>
        </a:spcBef>
        <a:spcAft>
          <a:spcPct val="0"/>
        </a:spcAft>
        <a:defRPr sz="4000" b="1">
          <a:solidFill>
            <a:schemeClr val="tx2"/>
          </a:solidFill>
          <a:latin typeface="Verdana" charset="0"/>
          <a:ea typeface="ＭＳ Ｐゴシック" charset="0"/>
          <a:cs typeface="Arial" charset="0"/>
        </a:defRPr>
      </a:lvl4pPr>
      <a:lvl5pPr algn="ctr" rtl="0" eaLnBrk="0" fontAlgn="base" hangingPunct="0">
        <a:spcBef>
          <a:spcPct val="0"/>
        </a:spcBef>
        <a:spcAft>
          <a:spcPct val="0"/>
        </a:spcAft>
        <a:defRPr sz="4000" b="1">
          <a:solidFill>
            <a:schemeClr val="tx2"/>
          </a:solidFill>
          <a:latin typeface="Verdana" charset="0"/>
          <a:ea typeface="ＭＳ Ｐゴシック" charset="0"/>
          <a:cs typeface="Arial" charset="0"/>
        </a:defRPr>
      </a:lvl5pPr>
      <a:lvl6pPr marL="457200" algn="ctr" rtl="0" fontAlgn="base">
        <a:spcBef>
          <a:spcPct val="0"/>
        </a:spcBef>
        <a:spcAft>
          <a:spcPct val="0"/>
        </a:spcAft>
        <a:defRPr sz="4000" b="1">
          <a:solidFill>
            <a:schemeClr val="tx2"/>
          </a:solidFill>
          <a:latin typeface="Verdana" charset="0"/>
          <a:ea typeface="Arial" charset="0"/>
          <a:cs typeface="Arial" charset="0"/>
        </a:defRPr>
      </a:lvl6pPr>
      <a:lvl7pPr marL="914400" algn="ctr" rtl="0" fontAlgn="base">
        <a:spcBef>
          <a:spcPct val="0"/>
        </a:spcBef>
        <a:spcAft>
          <a:spcPct val="0"/>
        </a:spcAft>
        <a:defRPr sz="4000" b="1">
          <a:solidFill>
            <a:schemeClr val="tx2"/>
          </a:solidFill>
          <a:latin typeface="Verdana" charset="0"/>
          <a:ea typeface="Arial" charset="0"/>
          <a:cs typeface="Arial" charset="0"/>
        </a:defRPr>
      </a:lvl7pPr>
      <a:lvl8pPr marL="1371600" algn="ctr" rtl="0" fontAlgn="base">
        <a:spcBef>
          <a:spcPct val="0"/>
        </a:spcBef>
        <a:spcAft>
          <a:spcPct val="0"/>
        </a:spcAft>
        <a:defRPr sz="4000" b="1">
          <a:solidFill>
            <a:schemeClr val="tx2"/>
          </a:solidFill>
          <a:latin typeface="Verdana" charset="0"/>
          <a:ea typeface="Arial" charset="0"/>
          <a:cs typeface="Arial" charset="0"/>
        </a:defRPr>
      </a:lvl8pPr>
      <a:lvl9pPr marL="1828800" algn="ctr" rtl="0" fontAlgn="base">
        <a:spcBef>
          <a:spcPct val="0"/>
        </a:spcBef>
        <a:spcAft>
          <a:spcPct val="0"/>
        </a:spcAft>
        <a:defRPr sz="4000" b="1">
          <a:solidFill>
            <a:schemeClr val="tx2"/>
          </a:solidFill>
          <a:latin typeface="Verdana" charset="0"/>
          <a:ea typeface="Arial" charset="0"/>
          <a:cs typeface="Arial"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charset="0"/>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51202" name="Group 2"/>
          <p:cNvGrpSpPr>
            <a:grpSpLocks/>
          </p:cNvGrpSpPr>
          <p:nvPr/>
        </p:nvGrpSpPr>
        <p:grpSpPr bwMode="auto">
          <a:xfrm>
            <a:off x="0" y="-4763"/>
            <a:ext cx="1063625" cy="6858001"/>
            <a:chOff x="0" y="-3"/>
            <a:chExt cx="670" cy="4320"/>
          </a:xfrm>
        </p:grpSpPr>
        <p:grpSp>
          <p:nvGrpSpPr>
            <p:cNvPr id="51208" name="Group 3"/>
            <p:cNvGrpSpPr>
              <a:grpSpLocks/>
            </p:cNvGrpSpPr>
            <p:nvPr/>
          </p:nvGrpSpPr>
          <p:grpSpPr bwMode="auto">
            <a:xfrm rot="16200000" flipH="1">
              <a:off x="-1815" y="1838"/>
              <a:ext cx="4320" cy="638"/>
              <a:chOff x="-2" y="1562"/>
              <a:chExt cx="5762" cy="638"/>
            </a:xfrm>
          </p:grpSpPr>
          <p:sp>
            <p:nvSpPr>
              <p:cNvPr id="51211" name="Freeform 4"/>
              <p:cNvSpPr>
                <a:spLocks/>
              </p:cNvSpPr>
              <p:nvPr/>
            </p:nvSpPr>
            <p:spPr bwMode="ltGray">
              <a:xfrm rot="-5400000">
                <a:off x="2548" y="-993"/>
                <a:ext cx="624" cy="5746"/>
              </a:xfrm>
              <a:custGeom>
                <a:avLst/>
                <a:gdLst>
                  <a:gd name="T0" fmla="*/ 0 w 1000"/>
                  <a:gd name="T1" fmla="*/ 0 h 720"/>
                  <a:gd name="T2" fmla="*/ 0 w 1000"/>
                  <a:gd name="T3" fmla="*/ 2147483647 h 720"/>
                  <a:gd name="T4" fmla="*/ 14 w 1000"/>
                  <a:gd name="T5" fmla="*/ 2147483647 h 720"/>
                  <a:gd name="T6" fmla="*/ 14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51212" name="Freeform 5"/>
              <p:cNvSpPr>
                <a:spLocks/>
              </p:cNvSpPr>
              <p:nvPr/>
            </p:nvSpPr>
            <p:spPr bwMode="ltGray">
              <a:xfrm rot="-5400000">
                <a:off x="1313" y="1670"/>
                <a:ext cx="624" cy="420"/>
              </a:xfrm>
              <a:custGeom>
                <a:avLst/>
                <a:gdLst>
                  <a:gd name="T0" fmla="*/ 0 w 624"/>
                  <a:gd name="T1" fmla="*/ 0 h 317"/>
                  <a:gd name="T2" fmla="*/ 0 w 624"/>
                  <a:gd name="T3" fmla="*/ 3416 h 317"/>
                  <a:gd name="T4" fmla="*/ 624 w 624"/>
                  <a:gd name="T5" fmla="*/ 341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51213" name="Freeform 6"/>
              <p:cNvSpPr>
                <a:spLocks/>
              </p:cNvSpPr>
              <p:nvPr/>
            </p:nvSpPr>
            <p:spPr bwMode="ltGray">
              <a:xfrm rot="-5400000">
                <a:off x="974" y="1669"/>
                <a:ext cx="624" cy="424"/>
              </a:xfrm>
              <a:custGeom>
                <a:avLst/>
                <a:gdLst>
                  <a:gd name="T0" fmla="*/ 0 w 624"/>
                  <a:gd name="T1" fmla="*/ 0 h 317"/>
                  <a:gd name="T2" fmla="*/ 0 w 624"/>
                  <a:gd name="T3" fmla="*/ 3728 h 317"/>
                  <a:gd name="T4" fmla="*/ 624 w 624"/>
                  <a:gd name="T5" fmla="*/ 372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51214" name="Freeform 7"/>
              <p:cNvSpPr>
                <a:spLocks/>
              </p:cNvSpPr>
              <p:nvPr/>
            </p:nvSpPr>
            <p:spPr bwMode="ltGray">
              <a:xfrm rot="-5400000">
                <a:off x="-65" y="1753"/>
                <a:ext cx="624" cy="256"/>
              </a:xfrm>
              <a:custGeom>
                <a:avLst/>
                <a:gdLst>
                  <a:gd name="T0" fmla="*/ 0 w 624"/>
                  <a:gd name="T1" fmla="*/ 2 h 370"/>
                  <a:gd name="T2" fmla="*/ 0 w 624"/>
                  <a:gd name="T3" fmla="*/ 12 h 370"/>
                  <a:gd name="T4" fmla="*/ 624 w 624"/>
                  <a:gd name="T5" fmla="*/ 12 h 370"/>
                  <a:gd name="T6" fmla="*/ 624 w 624"/>
                  <a:gd name="T7" fmla="*/ 2 h 370"/>
                  <a:gd name="T8" fmla="*/ 384 w 624"/>
                  <a:gd name="T9" fmla="*/ 1 h 370"/>
                  <a:gd name="T10" fmla="*/ 0 w 624"/>
                  <a:gd name="T11" fmla="*/ 2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51215" name="Freeform 8"/>
              <p:cNvSpPr>
                <a:spLocks/>
              </p:cNvSpPr>
              <p:nvPr/>
            </p:nvSpPr>
            <p:spPr bwMode="ltGray">
              <a:xfrm rot="-5400000">
                <a:off x="654" y="1734"/>
                <a:ext cx="624" cy="292"/>
              </a:xfrm>
              <a:custGeom>
                <a:avLst/>
                <a:gdLst>
                  <a:gd name="T0" fmla="*/ 0 w 624"/>
                  <a:gd name="T1" fmla="*/ 0 h 317"/>
                  <a:gd name="T2" fmla="*/ 0 w 624"/>
                  <a:gd name="T3" fmla="*/ 131 h 317"/>
                  <a:gd name="T4" fmla="*/ 624 w 624"/>
                  <a:gd name="T5" fmla="*/ 131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51216" name="Freeform 9"/>
              <p:cNvSpPr>
                <a:spLocks/>
              </p:cNvSpPr>
              <p:nvPr/>
            </p:nvSpPr>
            <p:spPr bwMode="ltGray">
              <a:xfrm rot="-5400000">
                <a:off x="435" y="1701"/>
                <a:ext cx="624" cy="364"/>
              </a:xfrm>
              <a:custGeom>
                <a:avLst/>
                <a:gdLst>
                  <a:gd name="T0" fmla="*/ 0 w 624"/>
                  <a:gd name="T1" fmla="*/ 0 h 272"/>
                  <a:gd name="T2" fmla="*/ 0 w 624"/>
                  <a:gd name="T3" fmla="*/ 3747 h 272"/>
                  <a:gd name="T4" fmla="*/ 240 w 624"/>
                  <a:gd name="T5" fmla="*/ 3300 h 272"/>
                  <a:gd name="T6" fmla="*/ 624 w 624"/>
                  <a:gd name="T7" fmla="*/ 3747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51217" name="Freeform 10"/>
              <p:cNvSpPr>
                <a:spLocks/>
              </p:cNvSpPr>
              <p:nvPr/>
            </p:nvSpPr>
            <p:spPr bwMode="ltGray">
              <a:xfrm rot="-5400000">
                <a:off x="145" y="1727"/>
                <a:ext cx="632" cy="316"/>
              </a:xfrm>
              <a:custGeom>
                <a:avLst/>
                <a:gdLst>
                  <a:gd name="T0" fmla="*/ 8 w 632"/>
                  <a:gd name="T1" fmla="*/ 13 h 362"/>
                  <a:gd name="T2" fmla="*/ 8 w 632"/>
                  <a:gd name="T3" fmla="*/ 93 h 362"/>
                  <a:gd name="T4" fmla="*/ 248 w 632"/>
                  <a:gd name="T5" fmla="*/ 93 h 362"/>
                  <a:gd name="T6" fmla="*/ 632 w 632"/>
                  <a:gd name="T7" fmla="*/ 93 h 362"/>
                  <a:gd name="T8" fmla="*/ 632 w 632"/>
                  <a:gd name="T9" fmla="*/ 13 h 362"/>
                  <a:gd name="T10" fmla="*/ 104 w 632"/>
                  <a:gd name="T11" fmla="*/ 13 h 362"/>
                  <a:gd name="T12" fmla="*/ 8 w 632"/>
                  <a:gd name="T13" fmla="*/ 1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51218" name="Freeform 11"/>
              <p:cNvSpPr>
                <a:spLocks/>
              </p:cNvSpPr>
              <p:nvPr/>
            </p:nvSpPr>
            <p:spPr bwMode="ltGray">
              <a:xfrm rot="-5400000">
                <a:off x="3200" y="1657"/>
                <a:ext cx="624" cy="420"/>
              </a:xfrm>
              <a:custGeom>
                <a:avLst/>
                <a:gdLst>
                  <a:gd name="T0" fmla="*/ 0 w 624"/>
                  <a:gd name="T1" fmla="*/ 0 h 317"/>
                  <a:gd name="T2" fmla="*/ 0 w 624"/>
                  <a:gd name="T3" fmla="*/ 3416 h 317"/>
                  <a:gd name="T4" fmla="*/ 624 w 624"/>
                  <a:gd name="T5" fmla="*/ 341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51219" name="Freeform 12"/>
              <p:cNvSpPr>
                <a:spLocks/>
              </p:cNvSpPr>
              <p:nvPr/>
            </p:nvSpPr>
            <p:spPr bwMode="ltGray">
              <a:xfrm rot="-5400000">
                <a:off x="2870" y="1660"/>
                <a:ext cx="624" cy="421"/>
              </a:xfrm>
              <a:custGeom>
                <a:avLst/>
                <a:gdLst>
                  <a:gd name="T0" fmla="*/ 0 w 624"/>
                  <a:gd name="T1" fmla="*/ 0 h 317"/>
                  <a:gd name="T2" fmla="*/ 0 w 624"/>
                  <a:gd name="T3" fmla="*/ 3490 h 317"/>
                  <a:gd name="T4" fmla="*/ 624 w 624"/>
                  <a:gd name="T5" fmla="*/ 349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51220" name="Freeform 13"/>
              <p:cNvSpPr>
                <a:spLocks/>
              </p:cNvSpPr>
              <p:nvPr/>
            </p:nvSpPr>
            <p:spPr bwMode="ltGray">
              <a:xfrm rot="-5400000">
                <a:off x="1824" y="1747"/>
                <a:ext cx="624" cy="256"/>
              </a:xfrm>
              <a:custGeom>
                <a:avLst/>
                <a:gdLst>
                  <a:gd name="T0" fmla="*/ 0 w 624"/>
                  <a:gd name="T1" fmla="*/ 2 h 370"/>
                  <a:gd name="T2" fmla="*/ 0 w 624"/>
                  <a:gd name="T3" fmla="*/ 12 h 370"/>
                  <a:gd name="T4" fmla="*/ 624 w 624"/>
                  <a:gd name="T5" fmla="*/ 12 h 370"/>
                  <a:gd name="T6" fmla="*/ 624 w 624"/>
                  <a:gd name="T7" fmla="*/ 2 h 370"/>
                  <a:gd name="T8" fmla="*/ 384 w 624"/>
                  <a:gd name="T9" fmla="*/ 1 h 370"/>
                  <a:gd name="T10" fmla="*/ 0 w 624"/>
                  <a:gd name="T11" fmla="*/ 2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51221" name="Freeform 14"/>
              <p:cNvSpPr>
                <a:spLocks/>
              </p:cNvSpPr>
              <p:nvPr/>
            </p:nvSpPr>
            <p:spPr bwMode="ltGray">
              <a:xfrm rot="-5400000">
                <a:off x="2542" y="1725"/>
                <a:ext cx="624" cy="292"/>
              </a:xfrm>
              <a:custGeom>
                <a:avLst/>
                <a:gdLst>
                  <a:gd name="T0" fmla="*/ 0 w 624"/>
                  <a:gd name="T1" fmla="*/ 0 h 317"/>
                  <a:gd name="T2" fmla="*/ 0 w 624"/>
                  <a:gd name="T3" fmla="*/ 131 h 317"/>
                  <a:gd name="T4" fmla="*/ 624 w 624"/>
                  <a:gd name="T5" fmla="*/ 131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51222" name="Freeform 15"/>
              <p:cNvSpPr>
                <a:spLocks/>
              </p:cNvSpPr>
              <p:nvPr/>
            </p:nvSpPr>
            <p:spPr bwMode="ltGray">
              <a:xfrm rot="-5400000">
                <a:off x="2324" y="1695"/>
                <a:ext cx="624" cy="360"/>
              </a:xfrm>
              <a:custGeom>
                <a:avLst/>
                <a:gdLst>
                  <a:gd name="T0" fmla="*/ 0 w 624"/>
                  <a:gd name="T1" fmla="*/ 0 h 272"/>
                  <a:gd name="T2" fmla="*/ 0 w 624"/>
                  <a:gd name="T3" fmla="*/ 3388 h 272"/>
                  <a:gd name="T4" fmla="*/ 240 w 624"/>
                  <a:gd name="T5" fmla="*/ 2990 h 272"/>
                  <a:gd name="T6" fmla="*/ 624 w 624"/>
                  <a:gd name="T7" fmla="*/ 3388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51223" name="Freeform 16"/>
              <p:cNvSpPr>
                <a:spLocks/>
              </p:cNvSpPr>
              <p:nvPr/>
            </p:nvSpPr>
            <p:spPr bwMode="ltGray">
              <a:xfrm rot="-5400000">
                <a:off x="2033" y="1721"/>
                <a:ext cx="632" cy="316"/>
              </a:xfrm>
              <a:custGeom>
                <a:avLst/>
                <a:gdLst>
                  <a:gd name="T0" fmla="*/ 8 w 632"/>
                  <a:gd name="T1" fmla="*/ 13 h 362"/>
                  <a:gd name="T2" fmla="*/ 8 w 632"/>
                  <a:gd name="T3" fmla="*/ 93 h 362"/>
                  <a:gd name="T4" fmla="*/ 248 w 632"/>
                  <a:gd name="T5" fmla="*/ 93 h 362"/>
                  <a:gd name="T6" fmla="*/ 632 w 632"/>
                  <a:gd name="T7" fmla="*/ 93 h 362"/>
                  <a:gd name="T8" fmla="*/ 632 w 632"/>
                  <a:gd name="T9" fmla="*/ 13 h 362"/>
                  <a:gd name="T10" fmla="*/ 104 w 632"/>
                  <a:gd name="T11" fmla="*/ 13 h 362"/>
                  <a:gd name="T12" fmla="*/ 8 w 632"/>
                  <a:gd name="T13" fmla="*/ 1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51224" name="Freeform 17"/>
              <p:cNvSpPr>
                <a:spLocks/>
              </p:cNvSpPr>
              <p:nvPr/>
            </p:nvSpPr>
            <p:spPr bwMode="ltGray">
              <a:xfrm rot="-5400000">
                <a:off x="4068" y="1662"/>
                <a:ext cx="624" cy="420"/>
              </a:xfrm>
              <a:custGeom>
                <a:avLst/>
                <a:gdLst>
                  <a:gd name="T0" fmla="*/ 0 w 624"/>
                  <a:gd name="T1" fmla="*/ 0 h 317"/>
                  <a:gd name="T2" fmla="*/ 0 w 624"/>
                  <a:gd name="T3" fmla="*/ 3416 h 317"/>
                  <a:gd name="T4" fmla="*/ 624 w 624"/>
                  <a:gd name="T5" fmla="*/ 341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51225" name="Freeform 18"/>
              <p:cNvSpPr>
                <a:spLocks/>
              </p:cNvSpPr>
              <p:nvPr/>
            </p:nvSpPr>
            <p:spPr bwMode="ltGray">
              <a:xfrm rot="-5400000">
                <a:off x="3721" y="1664"/>
                <a:ext cx="624" cy="423"/>
              </a:xfrm>
              <a:custGeom>
                <a:avLst/>
                <a:gdLst>
                  <a:gd name="T0" fmla="*/ 0 w 624"/>
                  <a:gd name="T1" fmla="*/ 0 h 317"/>
                  <a:gd name="T2" fmla="*/ 0 w 624"/>
                  <a:gd name="T3" fmla="*/ 3647 h 317"/>
                  <a:gd name="T4" fmla="*/ 624 w 624"/>
                  <a:gd name="T5" fmla="*/ 3647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51226" name="Freeform 19"/>
              <p:cNvSpPr>
                <a:spLocks/>
              </p:cNvSpPr>
              <p:nvPr/>
            </p:nvSpPr>
            <p:spPr bwMode="ltGray">
              <a:xfrm rot="-5400000">
                <a:off x="4568" y="1743"/>
                <a:ext cx="624" cy="255"/>
              </a:xfrm>
              <a:custGeom>
                <a:avLst/>
                <a:gdLst>
                  <a:gd name="T0" fmla="*/ 0 w 624"/>
                  <a:gd name="T1" fmla="*/ 2 h 370"/>
                  <a:gd name="T2" fmla="*/ 0 w 624"/>
                  <a:gd name="T3" fmla="*/ 11 h 370"/>
                  <a:gd name="T4" fmla="*/ 624 w 624"/>
                  <a:gd name="T5" fmla="*/ 11 h 370"/>
                  <a:gd name="T6" fmla="*/ 624 w 624"/>
                  <a:gd name="T7" fmla="*/ 2 h 370"/>
                  <a:gd name="T8" fmla="*/ 384 w 624"/>
                  <a:gd name="T9" fmla="*/ 1 h 370"/>
                  <a:gd name="T10" fmla="*/ 0 w 624"/>
                  <a:gd name="T11" fmla="*/ 2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51227" name="Freeform 20"/>
              <p:cNvSpPr>
                <a:spLocks/>
              </p:cNvSpPr>
              <p:nvPr/>
            </p:nvSpPr>
            <p:spPr bwMode="ltGray">
              <a:xfrm>
                <a:off x="5469" y="1558"/>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51228" name="Freeform 21"/>
              <p:cNvSpPr>
                <a:spLocks/>
              </p:cNvSpPr>
              <p:nvPr/>
            </p:nvSpPr>
            <p:spPr bwMode="ltGray">
              <a:xfrm rot="-5400000">
                <a:off x="5073" y="1687"/>
                <a:ext cx="624" cy="360"/>
              </a:xfrm>
              <a:custGeom>
                <a:avLst/>
                <a:gdLst>
                  <a:gd name="T0" fmla="*/ 0 w 624"/>
                  <a:gd name="T1" fmla="*/ 0 h 272"/>
                  <a:gd name="T2" fmla="*/ 0 w 624"/>
                  <a:gd name="T3" fmla="*/ 3388 h 272"/>
                  <a:gd name="T4" fmla="*/ 240 w 624"/>
                  <a:gd name="T5" fmla="*/ 2990 h 272"/>
                  <a:gd name="T6" fmla="*/ 624 w 624"/>
                  <a:gd name="T7" fmla="*/ 3388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51229" name="Freeform 22"/>
              <p:cNvSpPr>
                <a:spLocks/>
              </p:cNvSpPr>
              <p:nvPr/>
            </p:nvSpPr>
            <p:spPr bwMode="ltGray">
              <a:xfrm rot="-5400000">
                <a:off x="4786" y="1713"/>
                <a:ext cx="632" cy="316"/>
              </a:xfrm>
              <a:custGeom>
                <a:avLst/>
                <a:gdLst>
                  <a:gd name="T0" fmla="*/ 8 w 632"/>
                  <a:gd name="T1" fmla="*/ 13 h 362"/>
                  <a:gd name="T2" fmla="*/ 8 w 632"/>
                  <a:gd name="T3" fmla="*/ 93 h 362"/>
                  <a:gd name="T4" fmla="*/ 248 w 632"/>
                  <a:gd name="T5" fmla="*/ 93 h 362"/>
                  <a:gd name="T6" fmla="*/ 632 w 632"/>
                  <a:gd name="T7" fmla="*/ 93 h 362"/>
                  <a:gd name="T8" fmla="*/ 632 w 632"/>
                  <a:gd name="T9" fmla="*/ 13 h 362"/>
                  <a:gd name="T10" fmla="*/ 104 w 632"/>
                  <a:gd name="T11" fmla="*/ 13 h 362"/>
                  <a:gd name="T12" fmla="*/ 8 w 632"/>
                  <a:gd name="T13" fmla="*/ 1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grpSp>
        <p:sp>
          <p:nvSpPr>
            <p:cNvPr id="51209" name="Freeform 23"/>
            <p:cNvSpPr>
              <a:spLocks/>
            </p:cNvSpPr>
            <p:nvPr/>
          </p:nvSpPr>
          <p:spPr bwMode="ltGray">
            <a:xfrm rot="16200000" flipH="1">
              <a:off x="-1954" y="1951"/>
              <a:ext cx="4320" cy="412"/>
            </a:xfrm>
            <a:custGeom>
              <a:avLst/>
              <a:gdLst>
                <a:gd name="T0" fmla="*/ 0 w 5762"/>
                <a:gd name="T1" fmla="*/ 362 h 385"/>
                <a:gd name="T2" fmla="*/ 431 w 5762"/>
                <a:gd name="T3" fmla="*/ 345 h 385"/>
                <a:gd name="T4" fmla="*/ 431 w 5762"/>
                <a:gd name="T5" fmla="*/ 4 h 385"/>
                <a:gd name="T6" fmla="*/ 0 w 5762"/>
                <a:gd name="T7" fmla="*/ 0 h 385"/>
                <a:gd name="T8" fmla="*/ 0 w 5762"/>
                <a:gd name="T9" fmla="*/ 362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0" scaled="1"/>
            </a:gradFill>
            <a:ln>
              <a:noFill/>
            </a:ln>
            <a:extLst>
              <a:ext uri="{91240B29-F687-4f45-9708-019B960494DF}">
                <a14:hiddenLine xmlns:a14="http://schemas.microsoft.com/office/drawing/2010/main" xmlns="" w="9525" cap="flat">
                  <a:solidFill>
                    <a:srgbClr val="000000"/>
                  </a:solidFill>
                  <a:prstDash val="solid"/>
                  <a:miter lim="800000"/>
                  <a:headEnd type="none" w="med" len="med"/>
                  <a:tailEnd type="none" w="med" len="med"/>
                </a14:hiddenLine>
              </a:ext>
            </a:extLst>
          </p:spPr>
          <p:txBody>
            <a:bodyPr wrap="none" anchor="ctr"/>
            <a:lstStyle/>
            <a:p>
              <a:endParaRPr lang="en-US" b="1" i="0" dirty="0">
                <a:latin typeface="Arial" panose="020B0604020202020204" pitchFamily="34" charset="0"/>
              </a:endParaRPr>
            </a:p>
          </p:txBody>
        </p:sp>
        <p:sp>
          <p:nvSpPr>
            <p:cNvPr id="51210" name="Freeform 24"/>
            <p:cNvSpPr>
              <a:spLocks/>
            </p:cNvSpPr>
            <p:nvPr/>
          </p:nvSpPr>
          <p:spPr bwMode="ltGray">
            <a:xfrm rot="16200000" flipH="1">
              <a:off x="-1584" y="2062"/>
              <a:ext cx="4319" cy="189"/>
            </a:xfrm>
            <a:custGeom>
              <a:avLst/>
              <a:gdLst>
                <a:gd name="T0" fmla="*/ 0 w 5761"/>
                <a:gd name="T1" fmla="*/ 28 h 189"/>
                <a:gd name="T2" fmla="*/ 431 w 5761"/>
                <a:gd name="T3" fmla="*/ 0 h 189"/>
                <a:gd name="T4" fmla="*/ 431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0" scaled="1"/>
            </a:gradFill>
            <a:ln>
              <a:noFill/>
            </a:ln>
            <a:extLst>
              <a:ext uri="{91240B29-F687-4f45-9708-019B960494DF}">
                <a14:hiddenLine xmlns:a14="http://schemas.microsoft.com/office/drawing/2010/main" xmlns="" w="9525" cap="flat">
                  <a:solidFill>
                    <a:srgbClr val="000000"/>
                  </a:solidFill>
                  <a:prstDash val="solid"/>
                  <a:miter lim="800000"/>
                  <a:headEnd type="none" w="med" len="med"/>
                  <a:tailEnd type="none" w="med" len="med"/>
                </a14:hiddenLine>
              </a:ext>
            </a:extLst>
          </p:spPr>
          <p:txBody>
            <a:bodyPr wrap="none" anchor="ctr"/>
            <a:lstStyle/>
            <a:p>
              <a:endParaRPr lang="en-US" b="1" i="0" dirty="0">
                <a:latin typeface="Arial" panose="020B0604020202020204" pitchFamily="34" charset="0"/>
              </a:endParaRPr>
            </a:p>
          </p:txBody>
        </p:sp>
      </p:grpSp>
      <p:sp>
        <p:nvSpPr>
          <p:cNvPr id="51203" name="Rectangle 25"/>
          <p:cNvSpPr>
            <a:spLocks noGrp="1" noChangeArrowheads="1"/>
          </p:cNvSpPr>
          <p:nvPr>
            <p:ph type="title"/>
          </p:nvPr>
        </p:nvSpPr>
        <p:spPr bwMode="auto">
          <a:xfrm>
            <a:off x="1173163" y="4572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1204" name="Rectangle 26"/>
          <p:cNvSpPr>
            <a:spLocks noGrp="1" noChangeArrowheads="1"/>
          </p:cNvSpPr>
          <p:nvPr>
            <p:ph type="body" idx="1"/>
          </p:nvPr>
        </p:nvSpPr>
        <p:spPr bwMode="auto">
          <a:xfrm>
            <a:off x="1173163"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099" name="Rectangle 27"/>
          <p:cNvSpPr>
            <a:spLocks noGrp="1" noChangeArrowheads="1"/>
          </p:cNvSpPr>
          <p:nvPr>
            <p:ph type="dt" sz="half" idx="2"/>
          </p:nvPr>
        </p:nvSpPr>
        <p:spPr bwMode="auto">
          <a:xfrm>
            <a:off x="1173163" y="6265863"/>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1" hangingPunct="1">
              <a:spcBef>
                <a:spcPct val="50000"/>
              </a:spcBef>
              <a:defRPr sz="1400" b="1" i="0">
                <a:latin typeface="Arial" panose="020B0604020202020204" pitchFamily="34" charset="0"/>
                <a:ea typeface="ＭＳ Ｐゴシック" charset="-128"/>
                <a:cs typeface="ＭＳ Ｐゴシック" charset="-128"/>
              </a:defRPr>
            </a:lvl1pPr>
          </a:lstStyle>
          <a:p>
            <a:pPr>
              <a:defRPr/>
            </a:pPr>
            <a:endParaRPr lang="en-US" dirty="0"/>
          </a:p>
        </p:txBody>
      </p:sp>
      <p:sp>
        <p:nvSpPr>
          <p:cNvPr id="3100" name="Rectangle 28"/>
          <p:cNvSpPr>
            <a:spLocks noGrp="1" noChangeArrowheads="1"/>
          </p:cNvSpPr>
          <p:nvPr>
            <p:ph type="ftr" sz="quarter" idx="3"/>
          </p:nvPr>
        </p:nvSpPr>
        <p:spPr bwMode="auto">
          <a:xfrm>
            <a:off x="35814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1" hangingPunct="1">
              <a:spcBef>
                <a:spcPct val="50000"/>
              </a:spcBef>
              <a:defRPr sz="1400" b="1" i="0">
                <a:latin typeface="Arial" panose="020B0604020202020204" pitchFamily="34" charset="0"/>
                <a:ea typeface="ＭＳ Ｐゴシック" charset="-128"/>
                <a:cs typeface="ＭＳ Ｐゴシック" charset="-128"/>
              </a:defRPr>
            </a:lvl1pPr>
          </a:lstStyle>
          <a:p>
            <a:pPr>
              <a:defRPr/>
            </a:pPr>
            <a:endParaRPr lang="en-US" dirty="0"/>
          </a:p>
        </p:txBody>
      </p:sp>
      <p:sp>
        <p:nvSpPr>
          <p:cNvPr id="3101" name="Rectangle 29"/>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1" hangingPunct="1">
              <a:spcBef>
                <a:spcPct val="50000"/>
              </a:spcBef>
              <a:defRPr sz="1400" b="1" i="0">
                <a:latin typeface="Arial" panose="020B0604020202020204" pitchFamily="34" charset="0"/>
              </a:defRPr>
            </a:lvl1pPr>
          </a:lstStyle>
          <a:p>
            <a:pPr>
              <a:defRPr/>
            </a:pPr>
            <a:fld id="{F57BFD79-AA9E-E944-A6ED-E8B1F4497215}"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484966" r:id="rId1"/>
    <p:sldLayoutId id="2147484954" r:id="rId2"/>
    <p:sldLayoutId id="2147484955" r:id="rId3"/>
    <p:sldLayoutId id="2147484956" r:id="rId4"/>
    <p:sldLayoutId id="2147484957" r:id="rId5"/>
    <p:sldLayoutId id="2147484958" r:id="rId6"/>
    <p:sldLayoutId id="2147484959" r:id="rId7"/>
    <p:sldLayoutId id="2147484960" r:id="rId8"/>
    <p:sldLayoutId id="2147484961" r:id="rId9"/>
    <p:sldLayoutId id="2147484962" r:id="rId10"/>
    <p:sldLayoutId id="2147484963" r:id="rId11"/>
  </p:sldLayoutIdLst>
  <p:txStyles>
    <p:title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accent1"/>
        </a:buClr>
        <a:buSzPct val="80000"/>
        <a:buFont typeface="Wingdings" charset="0"/>
        <a:buChar char="n"/>
        <a:defRPr sz="3200" b="1" i="0">
          <a:solidFill>
            <a:schemeClr val="tx1"/>
          </a:solidFill>
          <a:latin typeface="Arial" panose="020B0604020202020204" pitchFamily="34" charset="0"/>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charset="-128"/>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charset="-128"/>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128"/>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3970"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83980"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sp>
          <p:nvSpPr>
            <p:cNvPr id="83981"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sp>
          <p:nvSpPr>
            <p:cNvPr id="83982"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dirty="0"/>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a:defRPr/>
            </a:pPr>
            <a:endParaRPr lang="en-US" dirty="0"/>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a:defRPr/>
            </a:pPr>
            <a:endParaRPr lang="en-US" dirty="0"/>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b="1" i="0">
                <a:solidFill>
                  <a:srgbClr val="FFFFFF"/>
                </a:solidFill>
                <a:effectLst>
                  <a:outerShdw blurRad="38100" dist="38100" dir="2700000" algn="tl">
                    <a:srgbClr val="000000"/>
                  </a:outerShdw>
                </a:effectLst>
                <a:latin typeface="Arial" panose="020B0604020202020204" pitchFamily="34" charset="0"/>
                <a:ea typeface="ＭＳ Ｐゴシック" charset="-128"/>
                <a:cs typeface="ＭＳ Ｐゴシック" charset="-128"/>
              </a:defRPr>
            </a:lvl1pPr>
          </a:lstStyle>
          <a:p>
            <a:pPr>
              <a:defRPr/>
            </a:pPr>
            <a:fld id="{AF57BF51-710C-E141-9D73-46A7A6850033}" type="slidenum">
              <a:rPr lang="en-US" smtClean="0"/>
              <a:pPr>
                <a:defRPr/>
              </a:pPr>
              <a:t>‹#›</a:t>
            </a:fld>
            <a:endParaRPr lang="en-US" dirty="0"/>
          </a:p>
        </p:txBody>
      </p:sp>
    </p:spTree>
  </p:cSld>
  <p:clrMap bg1="dk2" tx1="lt1" bg2="dk1" tx2="lt2" accent1="accent1" accent2="accent2" accent3="accent3" accent4="accent4" accent5="accent5" accent6="accent6" hlink="hlink" folHlink="folHlink"/>
  <p:sldLayoutIdLst>
    <p:sldLayoutId id="2147484982" r:id="rId1"/>
    <p:sldLayoutId id="2147484983" r:id="rId2"/>
    <p:sldLayoutId id="2147484984" r:id="rId3"/>
    <p:sldLayoutId id="2147484985" r:id="rId4"/>
    <p:sldLayoutId id="2147484986" r:id="rId5"/>
    <p:sldLayoutId id="2147484987" r:id="rId6"/>
    <p:sldLayoutId id="2147484988" r:id="rId7"/>
    <p:sldLayoutId id="2147484989" r:id="rId8"/>
    <p:sldLayoutId id="2147484990" r:id="rId9"/>
    <p:sldLayoutId id="2147484991" r:id="rId10"/>
    <p:sldLayoutId id="2147484992" r:id="rId11"/>
  </p:sldLayoutIdLst>
  <p:transition/>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b="1" i="0">
          <a:solidFill>
            <a:schemeClr val="tx1"/>
          </a:solidFill>
          <a:effectLst>
            <a:outerShdw blurRad="38100" dist="38100" dir="2700000" algn="tl">
              <a:srgbClr val="000000"/>
            </a:outerShdw>
          </a:effectLst>
          <a:latin typeface="Arial" panose="020B0604020202020204" pitchFamily="34" charset="0"/>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C7FCEC4A-0619-534F-AB0C-4C4D1986DF16}" type="slidenum">
              <a:rPr lang="en-US"/>
              <a:pPr>
                <a:defRPr/>
              </a:pPr>
              <a:t>‹#›</a:t>
            </a:fld>
            <a:endParaRPr lang="en-US"/>
          </a:p>
        </p:txBody>
      </p:sp>
    </p:spTree>
    <p:extLst>
      <p:ext uri="{BB962C8B-B14F-4D97-AF65-F5344CB8AC3E}">
        <p14:creationId xmlns:p14="http://schemas.microsoft.com/office/powerpoint/2010/main" val="1905217727"/>
      </p:ext>
    </p:extLst>
  </p:cSld>
  <p:clrMap bg1="lt1" tx1="dk1" bg2="lt2" tx2="dk2" accent1="accent1" accent2="accent2" accent3="accent3" accent4="accent4" accent5="accent5" accent6="accent6" hlink="hlink" folHlink="folHlink"/>
  <p:sldLayoutIdLst>
    <p:sldLayoutId id="2147485008" r:id="rId1"/>
    <p:sldLayoutId id="2147485009" r:id="rId2"/>
    <p:sldLayoutId id="2147485010" r:id="rId3"/>
    <p:sldLayoutId id="2147485011" r:id="rId4"/>
    <p:sldLayoutId id="2147485012" r:id="rId5"/>
    <p:sldLayoutId id="2147485013" r:id="rId6"/>
    <p:sldLayoutId id="2147485014" r:id="rId7"/>
    <p:sldLayoutId id="2147485015" r:id="rId8"/>
    <p:sldLayoutId id="2147485016" r:id="rId9"/>
    <p:sldLayoutId id="2147485017" r:id="rId10"/>
    <p:sldLayoutId id="2147485018" r:id="rId11"/>
    <p:sldLayoutId id="2147485019" r:id="rId12"/>
    <p:sldLayoutId id="2147485020"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51202" name="Group 2"/>
          <p:cNvGrpSpPr>
            <a:grpSpLocks/>
          </p:cNvGrpSpPr>
          <p:nvPr/>
        </p:nvGrpSpPr>
        <p:grpSpPr bwMode="auto">
          <a:xfrm>
            <a:off x="0" y="-4763"/>
            <a:ext cx="1063625" cy="6858001"/>
            <a:chOff x="0" y="-3"/>
            <a:chExt cx="670" cy="4320"/>
          </a:xfrm>
        </p:grpSpPr>
        <p:grpSp>
          <p:nvGrpSpPr>
            <p:cNvPr id="51208" name="Group 3"/>
            <p:cNvGrpSpPr>
              <a:grpSpLocks/>
            </p:cNvGrpSpPr>
            <p:nvPr/>
          </p:nvGrpSpPr>
          <p:grpSpPr bwMode="auto">
            <a:xfrm rot="16200000" flipH="1">
              <a:off x="-1815" y="1838"/>
              <a:ext cx="4320" cy="638"/>
              <a:chOff x="-2" y="1562"/>
              <a:chExt cx="5762" cy="638"/>
            </a:xfrm>
          </p:grpSpPr>
          <p:sp>
            <p:nvSpPr>
              <p:cNvPr id="51211" name="Freeform 4"/>
              <p:cNvSpPr>
                <a:spLocks/>
              </p:cNvSpPr>
              <p:nvPr/>
            </p:nvSpPr>
            <p:spPr bwMode="ltGray">
              <a:xfrm rot="-5400000">
                <a:off x="2548" y="-993"/>
                <a:ext cx="624" cy="5746"/>
              </a:xfrm>
              <a:custGeom>
                <a:avLst/>
                <a:gdLst>
                  <a:gd name="T0" fmla="*/ 0 w 1000"/>
                  <a:gd name="T1" fmla="*/ 0 h 720"/>
                  <a:gd name="T2" fmla="*/ 0 w 1000"/>
                  <a:gd name="T3" fmla="*/ 2147483647 h 720"/>
                  <a:gd name="T4" fmla="*/ 14 w 1000"/>
                  <a:gd name="T5" fmla="*/ 2147483647 h 720"/>
                  <a:gd name="T6" fmla="*/ 14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solidFill>
                    <a:srgbClr val="000000"/>
                  </a:solidFill>
                  <a:latin typeface="Arial" panose="020B0604020202020204" pitchFamily="34" charset="0"/>
                </a:endParaRPr>
              </a:p>
            </p:txBody>
          </p:sp>
          <p:sp>
            <p:nvSpPr>
              <p:cNvPr id="51212" name="Freeform 5"/>
              <p:cNvSpPr>
                <a:spLocks/>
              </p:cNvSpPr>
              <p:nvPr/>
            </p:nvSpPr>
            <p:spPr bwMode="ltGray">
              <a:xfrm rot="-5400000">
                <a:off x="1313" y="1670"/>
                <a:ext cx="624" cy="420"/>
              </a:xfrm>
              <a:custGeom>
                <a:avLst/>
                <a:gdLst>
                  <a:gd name="T0" fmla="*/ 0 w 624"/>
                  <a:gd name="T1" fmla="*/ 0 h 317"/>
                  <a:gd name="T2" fmla="*/ 0 w 624"/>
                  <a:gd name="T3" fmla="*/ 3416 h 317"/>
                  <a:gd name="T4" fmla="*/ 624 w 624"/>
                  <a:gd name="T5" fmla="*/ 341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solidFill>
                    <a:srgbClr val="000000"/>
                  </a:solidFill>
                  <a:latin typeface="Arial" panose="020B0604020202020204" pitchFamily="34" charset="0"/>
                </a:endParaRPr>
              </a:p>
            </p:txBody>
          </p:sp>
          <p:sp>
            <p:nvSpPr>
              <p:cNvPr id="51213" name="Freeform 6"/>
              <p:cNvSpPr>
                <a:spLocks/>
              </p:cNvSpPr>
              <p:nvPr/>
            </p:nvSpPr>
            <p:spPr bwMode="ltGray">
              <a:xfrm rot="-5400000">
                <a:off x="974" y="1669"/>
                <a:ext cx="624" cy="424"/>
              </a:xfrm>
              <a:custGeom>
                <a:avLst/>
                <a:gdLst>
                  <a:gd name="T0" fmla="*/ 0 w 624"/>
                  <a:gd name="T1" fmla="*/ 0 h 317"/>
                  <a:gd name="T2" fmla="*/ 0 w 624"/>
                  <a:gd name="T3" fmla="*/ 3728 h 317"/>
                  <a:gd name="T4" fmla="*/ 624 w 624"/>
                  <a:gd name="T5" fmla="*/ 372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solidFill>
                    <a:srgbClr val="000000"/>
                  </a:solidFill>
                  <a:latin typeface="Arial" panose="020B0604020202020204" pitchFamily="34" charset="0"/>
                </a:endParaRPr>
              </a:p>
            </p:txBody>
          </p:sp>
          <p:sp>
            <p:nvSpPr>
              <p:cNvPr id="51214" name="Freeform 7"/>
              <p:cNvSpPr>
                <a:spLocks/>
              </p:cNvSpPr>
              <p:nvPr/>
            </p:nvSpPr>
            <p:spPr bwMode="ltGray">
              <a:xfrm rot="-5400000">
                <a:off x="-65" y="1753"/>
                <a:ext cx="624" cy="256"/>
              </a:xfrm>
              <a:custGeom>
                <a:avLst/>
                <a:gdLst>
                  <a:gd name="T0" fmla="*/ 0 w 624"/>
                  <a:gd name="T1" fmla="*/ 2 h 370"/>
                  <a:gd name="T2" fmla="*/ 0 w 624"/>
                  <a:gd name="T3" fmla="*/ 12 h 370"/>
                  <a:gd name="T4" fmla="*/ 624 w 624"/>
                  <a:gd name="T5" fmla="*/ 12 h 370"/>
                  <a:gd name="T6" fmla="*/ 624 w 624"/>
                  <a:gd name="T7" fmla="*/ 2 h 370"/>
                  <a:gd name="T8" fmla="*/ 384 w 624"/>
                  <a:gd name="T9" fmla="*/ 1 h 370"/>
                  <a:gd name="T10" fmla="*/ 0 w 624"/>
                  <a:gd name="T11" fmla="*/ 2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solidFill>
                    <a:srgbClr val="000000"/>
                  </a:solidFill>
                  <a:latin typeface="Arial" panose="020B0604020202020204" pitchFamily="34" charset="0"/>
                </a:endParaRPr>
              </a:p>
            </p:txBody>
          </p:sp>
          <p:sp>
            <p:nvSpPr>
              <p:cNvPr id="51215" name="Freeform 8"/>
              <p:cNvSpPr>
                <a:spLocks/>
              </p:cNvSpPr>
              <p:nvPr/>
            </p:nvSpPr>
            <p:spPr bwMode="ltGray">
              <a:xfrm rot="-5400000">
                <a:off x="654" y="1734"/>
                <a:ext cx="624" cy="292"/>
              </a:xfrm>
              <a:custGeom>
                <a:avLst/>
                <a:gdLst>
                  <a:gd name="T0" fmla="*/ 0 w 624"/>
                  <a:gd name="T1" fmla="*/ 0 h 317"/>
                  <a:gd name="T2" fmla="*/ 0 w 624"/>
                  <a:gd name="T3" fmla="*/ 131 h 317"/>
                  <a:gd name="T4" fmla="*/ 624 w 624"/>
                  <a:gd name="T5" fmla="*/ 131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solidFill>
                    <a:srgbClr val="000000"/>
                  </a:solidFill>
                  <a:latin typeface="Arial" panose="020B0604020202020204" pitchFamily="34" charset="0"/>
                </a:endParaRPr>
              </a:p>
            </p:txBody>
          </p:sp>
          <p:sp>
            <p:nvSpPr>
              <p:cNvPr id="51216" name="Freeform 9"/>
              <p:cNvSpPr>
                <a:spLocks/>
              </p:cNvSpPr>
              <p:nvPr/>
            </p:nvSpPr>
            <p:spPr bwMode="ltGray">
              <a:xfrm rot="-5400000">
                <a:off x="435" y="1701"/>
                <a:ext cx="624" cy="364"/>
              </a:xfrm>
              <a:custGeom>
                <a:avLst/>
                <a:gdLst>
                  <a:gd name="T0" fmla="*/ 0 w 624"/>
                  <a:gd name="T1" fmla="*/ 0 h 272"/>
                  <a:gd name="T2" fmla="*/ 0 w 624"/>
                  <a:gd name="T3" fmla="*/ 3747 h 272"/>
                  <a:gd name="T4" fmla="*/ 240 w 624"/>
                  <a:gd name="T5" fmla="*/ 3300 h 272"/>
                  <a:gd name="T6" fmla="*/ 624 w 624"/>
                  <a:gd name="T7" fmla="*/ 3747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solidFill>
                    <a:srgbClr val="000000"/>
                  </a:solidFill>
                  <a:latin typeface="Arial" panose="020B0604020202020204" pitchFamily="34" charset="0"/>
                </a:endParaRPr>
              </a:p>
            </p:txBody>
          </p:sp>
          <p:sp>
            <p:nvSpPr>
              <p:cNvPr id="51217" name="Freeform 10"/>
              <p:cNvSpPr>
                <a:spLocks/>
              </p:cNvSpPr>
              <p:nvPr/>
            </p:nvSpPr>
            <p:spPr bwMode="ltGray">
              <a:xfrm rot="-5400000">
                <a:off x="145" y="1727"/>
                <a:ext cx="632" cy="316"/>
              </a:xfrm>
              <a:custGeom>
                <a:avLst/>
                <a:gdLst>
                  <a:gd name="T0" fmla="*/ 8 w 632"/>
                  <a:gd name="T1" fmla="*/ 13 h 362"/>
                  <a:gd name="T2" fmla="*/ 8 w 632"/>
                  <a:gd name="T3" fmla="*/ 93 h 362"/>
                  <a:gd name="T4" fmla="*/ 248 w 632"/>
                  <a:gd name="T5" fmla="*/ 93 h 362"/>
                  <a:gd name="T6" fmla="*/ 632 w 632"/>
                  <a:gd name="T7" fmla="*/ 93 h 362"/>
                  <a:gd name="T8" fmla="*/ 632 w 632"/>
                  <a:gd name="T9" fmla="*/ 13 h 362"/>
                  <a:gd name="T10" fmla="*/ 104 w 632"/>
                  <a:gd name="T11" fmla="*/ 13 h 362"/>
                  <a:gd name="T12" fmla="*/ 8 w 632"/>
                  <a:gd name="T13" fmla="*/ 1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solidFill>
                    <a:srgbClr val="000000"/>
                  </a:solidFill>
                  <a:latin typeface="Arial" panose="020B0604020202020204" pitchFamily="34" charset="0"/>
                </a:endParaRPr>
              </a:p>
            </p:txBody>
          </p:sp>
          <p:sp>
            <p:nvSpPr>
              <p:cNvPr id="51218" name="Freeform 11"/>
              <p:cNvSpPr>
                <a:spLocks/>
              </p:cNvSpPr>
              <p:nvPr/>
            </p:nvSpPr>
            <p:spPr bwMode="ltGray">
              <a:xfrm rot="-5400000">
                <a:off x="3200" y="1657"/>
                <a:ext cx="624" cy="420"/>
              </a:xfrm>
              <a:custGeom>
                <a:avLst/>
                <a:gdLst>
                  <a:gd name="T0" fmla="*/ 0 w 624"/>
                  <a:gd name="T1" fmla="*/ 0 h 317"/>
                  <a:gd name="T2" fmla="*/ 0 w 624"/>
                  <a:gd name="T3" fmla="*/ 3416 h 317"/>
                  <a:gd name="T4" fmla="*/ 624 w 624"/>
                  <a:gd name="T5" fmla="*/ 341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solidFill>
                    <a:srgbClr val="000000"/>
                  </a:solidFill>
                  <a:latin typeface="Arial" panose="020B0604020202020204" pitchFamily="34" charset="0"/>
                </a:endParaRPr>
              </a:p>
            </p:txBody>
          </p:sp>
          <p:sp>
            <p:nvSpPr>
              <p:cNvPr id="51219" name="Freeform 12"/>
              <p:cNvSpPr>
                <a:spLocks/>
              </p:cNvSpPr>
              <p:nvPr/>
            </p:nvSpPr>
            <p:spPr bwMode="ltGray">
              <a:xfrm rot="-5400000">
                <a:off x="2870" y="1660"/>
                <a:ext cx="624" cy="421"/>
              </a:xfrm>
              <a:custGeom>
                <a:avLst/>
                <a:gdLst>
                  <a:gd name="T0" fmla="*/ 0 w 624"/>
                  <a:gd name="T1" fmla="*/ 0 h 317"/>
                  <a:gd name="T2" fmla="*/ 0 w 624"/>
                  <a:gd name="T3" fmla="*/ 3490 h 317"/>
                  <a:gd name="T4" fmla="*/ 624 w 624"/>
                  <a:gd name="T5" fmla="*/ 349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solidFill>
                    <a:srgbClr val="000000"/>
                  </a:solidFill>
                  <a:latin typeface="Arial" panose="020B0604020202020204" pitchFamily="34" charset="0"/>
                </a:endParaRPr>
              </a:p>
            </p:txBody>
          </p:sp>
          <p:sp>
            <p:nvSpPr>
              <p:cNvPr id="51220" name="Freeform 13"/>
              <p:cNvSpPr>
                <a:spLocks/>
              </p:cNvSpPr>
              <p:nvPr/>
            </p:nvSpPr>
            <p:spPr bwMode="ltGray">
              <a:xfrm rot="-5400000">
                <a:off x="1824" y="1747"/>
                <a:ext cx="624" cy="256"/>
              </a:xfrm>
              <a:custGeom>
                <a:avLst/>
                <a:gdLst>
                  <a:gd name="T0" fmla="*/ 0 w 624"/>
                  <a:gd name="T1" fmla="*/ 2 h 370"/>
                  <a:gd name="T2" fmla="*/ 0 w 624"/>
                  <a:gd name="T3" fmla="*/ 12 h 370"/>
                  <a:gd name="T4" fmla="*/ 624 w 624"/>
                  <a:gd name="T5" fmla="*/ 12 h 370"/>
                  <a:gd name="T6" fmla="*/ 624 w 624"/>
                  <a:gd name="T7" fmla="*/ 2 h 370"/>
                  <a:gd name="T8" fmla="*/ 384 w 624"/>
                  <a:gd name="T9" fmla="*/ 1 h 370"/>
                  <a:gd name="T10" fmla="*/ 0 w 624"/>
                  <a:gd name="T11" fmla="*/ 2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solidFill>
                    <a:srgbClr val="000000"/>
                  </a:solidFill>
                  <a:latin typeface="Arial" panose="020B0604020202020204" pitchFamily="34" charset="0"/>
                </a:endParaRPr>
              </a:p>
            </p:txBody>
          </p:sp>
          <p:sp>
            <p:nvSpPr>
              <p:cNvPr id="51221" name="Freeform 14"/>
              <p:cNvSpPr>
                <a:spLocks/>
              </p:cNvSpPr>
              <p:nvPr/>
            </p:nvSpPr>
            <p:spPr bwMode="ltGray">
              <a:xfrm rot="-5400000">
                <a:off x="2542" y="1725"/>
                <a:ext cx="624" cy="292"/>
              </a:xfrm>
              <a:custGeom>
                <a:avLst/>
                <a:gdLst>
                  <a:gd name="T0" fmla="*/ 0 w 624"/>
                  <a:gd name="T1" fmla="*/ 0 h 317"/>
                  <a:gd name="T2" fmla="*/ 0 w 624"/>
                  <a:gd name="T3" fmla="*/ 131 h 317"/>
                  <a:gd name="T4" fmla="*/ 624 w 624"/>
                  <a:gd name="T5" fmla="*/ 131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solidFill>
                    <a:srgbClr val="000000"/>
                  </a:solidFill>
                  <a:latin typeface="Arial" panose="020B0604020202020204" pitchFamily="34" charset="0"/>
                </a:endParaRPr>
              </a:p>
            </p:txBody>
          </p:sp>
          <p:sp>
            <p:nvSpPr>
              <p:cNvPr id="51222" name="Freeform 15"/>
              <p:cNvSpPr>
                <a:spLocks/>
              </p:cNvSpPr>
              <p:nvPr/>
            </p:nvSpPr>
            <p:spPr bwMode="ltGray">
              <a:xfrm rot="-5400000">
                <a:off x="2324" y="1695"/>
                <a:ext cx="624" cy="360"/>
              </a:xfrm>
              <a:custGeom>
                <a:avLst/>
                <a:gdLst>
                  <a:gd name="T0" fmla="*/ 0 w 624"/>
                  <a:gd name="T1" fmla="*/ 0 h 272"/>
                  <a:gd name="T2" fmla="*/ 0 w 624"/>
                  <a:gd name="T3" fmla="*/ 3388 h 272"/>
                  <a:gd name="T4" fmla="*/ 240 w 624"/>
                  <a:gd name="T5" fmla="*/ 2990 h 272"/>
                  <a:gd name="T6" fmla="*/ 624 w 624"/>
                  <a:gd name="T7" fmla="*/ 3388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solidFill>
                    <a:srgbClr val="000000"/>
                  </a:solidFill>
                  <a:latin typeface="Arial" panose="020B0604020202020204" pitchFamily="34" charset="0"/>
                </a:endParaRPr>
              </a:p>
            </p:txBody>
          </p:sp>
          <p:sp>
            <p:nvSpPr>
              <p:cNvPr id="51223" name="Freeform 16"/>
              <p:cNvSpPr>
                <a:spLocks/>
              </p:cNvSpPr>
              <p:nvPr/>
            </p:nvSpPr>
            <p:spPr bwMode="ltGray">
              <a:xfrm rot="-5400000">
                <a:off x="2033" y="1721"/>
                <a:ext cx="632" cy="316"/>
              </a:xfrm>
              <a:custGeom>
                <a:avLst/>
                <a:gdLst>
                  <a:gd name="T0" fmla="*/ 8 w 632"/>
                  <a:gd name="T1" fmla="*/ 13 h 362"/>
                  <a:gd name="T2" fmla="*/ 8 w 632"/>
                  <a:gd name="T3" fmla="*/ 93 h 362"/>
                  <a:gd name="T4" fmla="*/ 248 w 632"/>
                  <a:gd name="T5" fmla="*/ 93 h 362"/>
                  <a:gd name="T6" fmla="*/ 632 w 632"/>
                  <a:gd name="T7" fmla="*/ 93 h 362"/>
                  <a:gd name="T8" fmla="*/ 632 w 632"/>
                  <a:gd name="T9" fmla="*/ 13 h 362"/>
                  <a:gd name="T10" fmla="*/ 104 w 632"/>
                  <a:gd name="T11" fmla="*/ 13 h 362"/>
                  <a:gd name="T12" fmla="*/ 8 w 632"/>
                  <a:gd name="T13" fmla="*/ 1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solidFill>
                    <a:srgbClr val="000000"/>
                  </a:solidFill>
                  <a:latin typeface="Arial" panose="020B0604020202020204" pitchFamily="34" charset="0"/>
                </a:endParaRPr>
              </a:p>
            </p:txBody>
          </p:sp>
          <p:sp>
            <p:nvSpPr>
              <p:cNvPr id="51224" name="Freeform 17"/>
              <p:cNvSpPr>
                <a:spLocks/>
              </p:cNvSpPr>
              <p:nvPr/>
            </p:nvSpPr>
            <p:spPr bwMode="ltGray">
              <a:xfrm rot="-5400000">
                <a:off x="4068" y="1662"/>
                <a:ext cx="624" cy="420"/>
              </a:xfrm>
              <a:custGeom>
                <a:avLst/>
                <a:gdLst>
                  <a:gd name="T0" fmla="*/ 0 w 624"/>
                  <a:gd name="T1" fmla="*/ 0 h 317"/>
                  <a:gd name="T2" fmla="*/ 0 w 624"/>
                  <a:gd name="T3" fmla="*/ 3416 h 317"/>
                  <a:gd name="T4" fmla="*/ 624 w 624"/>
                  <a:gd name="T5" fmla="*/ 341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solidFill>
                    <a:srgbClr val="000000"/>
                  </a:solidFill>
                  <a:latin typeface="Arial" panose="020B0604020202020204" pitchFamily="34" charset="0"/>
                </a:endParaRPr>
              </a:p>
            </p:txBody>
          </p:sp>
          <p:sp>
            <p:nvSpPr>
              <p:cNvPr id="51225" name="Freeform 18"/>
              <p:cNvSpPr>
                <a:spLocks/>
              </p:cNvSpPr>
              <p:nvPr/>
            </p:nvSpPr>
            <p:spPr bwMode="ltGray">
              <a:xfrm rot="-5400000">
                <a:off x="3721" y="1664"/>
                <a:ext cx="624" cy="423"/>
              </a:xfrm>
              <a:custGeom>
                <a:avLst/>
                <a:gdLst>
                  <a:gd name="T0" fmla="*/ 0 w 624"/>
                  <a:gd name="T1" fmla="*/ 0 h 317"/>
                  <a:gd name="T2" fmla="*/ 0 w 624"/>
                  <a:gd name="T3" fmla="*/ 3647 h 317"/>
                  <a:gd name="T4" fmla="*/ 624 w 624"/>
                  <a:gd name="T5" fmla="*/ 3647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solidFill>
                    <a:srgbClr val="000000"/>
                  </a:solidFill>
                  <a:latin typeface="Arial" panose="020B0604020202020204" pitchFamily="34" charset="0"/>
                </a:endParaRPr>
              </a:p>
            </p:txBody>
          </p:sp>
          <p:sp>
            <p:nvSpPr>
              <p:cNvPr id="51226" name="Freeform 19"/>
              <p:cNvSpPr>
                <a:spLocks/>
              </p:cNvSpPr>
              <p:nvPr/>
            </p:nvSpPr>
            <p:spPr bwMode="ltGray">
              <a:xfrm rot="-5400000">
                <a:off x="4568" y="1743"/>
                <a:ext cx="624" cy="255"/>
              </a:xfrm>
              <a:custGeom>
                <a:avLst/>
                <a:gdLst>
                  <a:gd name="T0" fmla="*/ 0 w 624"/>
                  <a:gd name="T1" fmla="*/ 2 h 370"/>
                  <a:gd name="T2" fmla="*/ 0 w 624"/>
                  <a:gd name="T3" fmla="*/ 11 h 370"/>
                  <a:gd name="T4" fmla="*/ 624 w 624"/>
                  <a:gd name="T5" fmla="*/ 11 h 370"/>
                  <a:gd name="T6" fmla="*/ 624 w 624"/>
                  <a:gd name="T7" fmla="*/ 2 h 370"/>
                  <a:gd name="T8" fmla="*/ 384 w 624"/>
                  <a:gd name="T9" fmla="*/ 1 h 370"/>
                  <a:gd name="T10" fmla="*/ 0 w 624"/>
                  <a:gd name="T11" fmla="*/ 2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solidFill>
                    <a:srgbClr val="000000"/>
                  </a:solidFill>
                  <a:latin typeface="Arial" panose="020B0604020202020204" pitchFamily="34" charset="0"/>
                </a:endParaRPr>
              </a:p>
            </p:txBody>
          </p:sp>
          <p:sp>
            <p:nvSpPr>
              <p:cNvPr id="51227" name="Freeform 20"/>
              <p:cNvSpPr>
                <a:spLocks/>
              </p:cNvSpPr>
              <p:nvPr/>
            </p:nvSpPr>
            <p:spPr bwMode="ltGray">
              <a:xfrm>
                <a:off x="5469" y="1558"/>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solidFill>
                    <a:srgbClr val="000000"/>
                  </a:solidFill>
                  <a:latin typeface="Arial" panose="020B0604020202020204" pitchFamily="34" charset="0"/>
                </a:endParaRPr>
              </a:p>
            </p:txBody>
          </p:sp>
          <p:sp>
            <p:nvSpPr>
              <p:cNvPr id="51228" name="Freeform 21"/>
              <p:cNvSpPr>
                <a:spLocks/>
              </p:cNvSpPr>
              <p:nvPr/>
            </p:nvSpPr>
            <p:spPr bwMode="ltGray">
              <a:xfrm rot="-5400000">
                <a:off x="5073" y="1687"/>
                <a:ext cx="624" cy="360"/>
              </a:xfrm>
              <a:custGeom>
                <a:avLst/>
                <a:gdLst>
                  <a:gd name="T0" fmla="*/ 0 w 624"/>
                  <a:gd name="T1" fmla="*/ 0 h 272"/>
                  <a:gd name="T2" fmla="*/ 0 w 624"/>
                  <a:gd name="T3" fmla="*/ 3388 h 272"/>
                  <a:gd name="T4" fmla="*/ 240 w 624"/>
                  <a:gd name="T5" fmla="*/ 2990 h 272"/>
                  <a:gd name="T6" fmla="*/ 624 w 624"/>
                  <a:gd name="T7" fmla="*/ 3388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solidFill>
                    <a:srgbClr val="000000"/>
                  </a:solidFill>
                  <a:latin typeface="Arial" panose="020B0604020202020204" pitchFamily="34" charset="0"/>
                </a:endParaRPr>
              </a:p>
            </p:txBody>
          </p:sp>
          <p:sp>
            <p:nvSpPr>
              <p:cNvPr id="51229" name="Freeform 22"/>
              <p:cNvSpPr>
                <a:spLocks/>
              </p:cNvSpPr>
              <p:nvPr/>
            </p:nvSpPr>
            <p:spPr bwMode="ltGray">
              <a:xfrm rot="-5400000">
                <a:off x="4786" y="1713"/>
                <a:ext cx="632" cy="316"/>
              </a:xfrm>
              <a:custGeom>
                <a:avLst/>
                <a:gdLst>
                  <a:gd name="T0" fmla="*/ 8 w 632"/>
                  <a:gd name="T1" fmla="*/ 13 h 362"/>
                  <a:gd name="T2" fmla="*/ 8 w 632"/>
                  <a:gd name="T3" fmla="*/ 93 h 362"/>
                  <a:gd name="T4" fmla="*/ 248 w 632"/>
                  <a:gd name="T5" fmla="*/ 93 h 362"/>
                  <a:gd name="T6" fmla="*/ 632 w 632"/>
                  <a:gd name="T7" fmla="*/ 93 h 362"/>
                  <a:gd name="T8" fmla="*/ 632 w 632"/>
                  <a:gd name="T9" fmla="*/ 13 h 362"/>
                  <a:gd name="T10" fmla="*/ 104 w 632"/>
                  <a:gd name="T11" fmla="*/ 13 h 362"/>
                  <a:gd name="T12" fmla="*/ 8 w 632"/>
                  <a:gd name="T13" fmla="*/ 1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solidFill>
                    <a:srgbClr val="000000"/>
                  </a:solidFill>
                  <a:latin typeface="Arial" panose="020B0604020202020204" pitchFamily="34" charset="0"/>
                </a:endParaRPr>
              </a:p>
            </p:txBody>
          </p:sp>
        </p:grpSp>
        <p:sp>
          <p:nvSpPr>
            <p:cNvPr id="51209" name="Freeform 23"/>
            <p:cNvSpPr>
              <a:spLocks/>
            </p:cNvSpPr>
            <p:nvPr/>
          </p:nvSpPr>
          <p:spPr bwMode="ltGray">
            <a:xfrm rot="16200000" flipH="1">
              <a:off x="-1954" y="1951"/>
              <a:ext cx="4320" cy="412"/>
            </a:xfrm>
            <a:custGeom>
              <a:avLst/>
              <a:gdLst>
                <a:gd name="T0" fmla="*/ 0 w 5762"/>
                <a:gd name="T1" fmla="*/ 362 h 385"/>
                <a:gd name="T2" fmla="*/ 431 w 5762"/>
                <a:gd name="T3" fmla="*/ 345 h 385"/>
                <a:gd name="T4" fmla="*/ 431 w 5762"/>
                <a:gd name="T5" fmla="*/ 4 h 385"/>
                <a:gd name="T6" fmla="*/ 0 w 5762"/>
                <a:gd name="T7" fmla="*/ 0 h 385"/>
                <a:gd name="T8" fmla="*/ 0 w 5762"/>
                <a:gd name="T9" fmla="*/ 362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0" scaled="1"/>
            </a:gradFill>
            <a:ln>
              <a:noFill/>
            </a:ln>
            <a:extLst>
              <a:ext uri="{91240B29-F687-4f45-9708-019B960494DF}">
                <a14:hiddenLine xmlns:a14="http://schemas.microsoft.com/office/drawing/2010/main" xmlns="" w="9525" cap="flat">
                  <a:solidFill>
                    <a:srgbClr val="000000"/>
                  </a:solidFill>
                  <a:prstDash val="solid"/>
                  <a:miter lim="800000"/>
                  <a:headEnd type="none" w="med" len="med"/>
                  <a:tailEnd type="none" w="med" len="med"/>
                </a14:hiddenLine>
              </a:ext>
            </a:extLst>
          </p:spPr>
          <p:txBody>
            <a:bodyPr wrap="none" anchor="ctr"/>
            <a:lstStyle/>
            <a:p>
              <a:endParaRPr lang="en-US" b="1" i="0" dirty="0">
                <a:solidFill>
                  <a:srgbClr val="000000"/>
                </a:solidFill>
                <a:latin typeface="Arial" panose="020B0604020202020204" pitchFamily="34" charset="0"/>
              </a:endParaRPr>
            </a:p>
          </p:txBody>
        </p:sp>
        <p:sp>
          <p:nvSpPr>
            <p:cNvPr id="51210" name="Freeform 24"/>
            <p:cNvSpPr>
              <a:spLocks/>
            </p:cNvSpPr>
            <p:nvPr/>
          </p:nvSpPr>
          <p:spPr bwMode="ltGray">
            <a:xfrm rot="16200000" flipH="1">
              <a:off x="-1584" y="2062"/>
              <a:ext cx="4319" cy="189"/>
            </a:xfrm>
            <a:custGeom>
              <a:avLst/>
              <a:gdLst>
                <a:gd name="T0" fmla="*/ 0 w 5761"/>
                <a:gd name="T1" fmla="*/ 28 h 189"/>
                <a:gd name="T2" fmla="*/ 431 w 5761"/>
                <a:gd name="T3" fmla="*/ 0 h 189"/>
                <a:gd name="T4" fmla="*/ 431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0" scaled="1"/>
            </a:gradFill>
            <a:ln>
              <a:noFill/>
            </a:ln>
            <a:extLst>
              <a:ext uri="{91240B29-F687-4f45-9708-019B960494DF}">
                <a14:hiddenLine xmlns:a14="http://schemas.microsoft.com/office/drawing/2010/main" xmlns="" w="9525" cap="flat">
                  <a:solidFill>
                    <a:srgbClr val="000000"/>
                  </a:solidFill>
                  <a:prstDash val="solid"/>
                  <a:miter lim="800000"/>
                  <a:headEnd type="none" w="med" len="med"/>
                  <a:tailEnd type="none" w="med" len="med"/>
                </a14:hiddenLine>
              </a:ext>
            </a:extLst>
          </p:spPr>
          <p:txBody>
            <a:bodyPr wrap="none" anchor="ctr"/>
            <a:lstStyle/>
            <a:p>
              <a:endParaRPr lang="en-US" b="1" i="0" dirty="0">
                <a:solidFill>
                  <a:srgbClr val="000000"/>
                </a:solidFill>
                <a:latin typeface="Arial" panose="020B0604020202020204" pitchFamily="34" charset="0"/>
              </a:endParaRPr>
            </a:p>
          </p:txBody>
        </p:sp>
      </p:grpSp>
      <p:sp>
        <p:nvSpPr>
          <p:cNvPr id="51203" name="Rectangle 25"/>
          <p:cNvSpPr>
            <a:spLocks noGrp="1" noChangeArrowheads="1"/>
          </p:cNvSpPr>
          <p:nvPr>
            <p:ph type="title"/>
          </p:nvPr>
        </p:nvSpPr>
        <p:spPr bwMode="auto">
          <a:xfrm>
            <a:off x="1173163" y="4572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1204" name="Rectangle 26"/>
          <p:cNvSpPr>
            <a:spLocks noGrp="1" noChangeArrowheads="1"/>
          </p:cNvSpPr>
          <p:nvPr>
            <p:ph type="body" idx="1"/>
          </p:nvPr>
        </p:nvSpPr>
        <p:spPr bwMode="auto">
          <a:xfrm>
            <a:off x="1173163"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099" name="Rectangle 27"/>
          <p:cNvSpPr>
            <a:spLocks noGrp="1" noChangeArrowheads="1"/>
          </p:cNvSpPr>
          <p:nvPr>
            <p:ph type="dt" sz="half" idx="2"/>
          </p:nvPr>
        </p:nvSpPr>
        <p:spPr bwMode="auto">
          <a:xfrm>
            <a:off x="1173163" y="6265863"/>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1" hangingPunct="1">
              <a:spcBef>
                <a:spcPct val="50000"/>
              </a:spcBef>
              <a:defRPr sz="1400" b="1" i="0">
                <a:latin typeface="Arial" panose="020B0604020202020204" pitchFamily="34" charset="0"/>
                <a:ea typeface="ＭＳ Ｐゴシック" charset="-128"/>
                <a:cs typeface="ＭＳ Ｐゴシック" charset="-128"/>
              </a:defRPr>
            </a:lvl1pPr>
          </a:lstStyle>
          <a:p>
            <a:pPr>
              <a:defRPr/>
            </a:pPr>
            <a:endParaRPr lang="en-US" dirty="0">
              <a:solidFill>
                <a:srgbClr val="000000"/>
              </a:solidFill>
            </a:endParaRPr>
          </a:p>
        </p:txBody>
      </p:sp>
      <p:sp>
        <p:nvSpPr>
          <p:cNvPr id="3100" name="Rectangle 28"/>
          <p:cNvSpPr>
            <a:spLocks noGrp="1" noChangeArrowheads="1"/>
          </p:cNvSpPr>
          <p:nvPr>
            <p:ph type="ftr" sz="quarter" idx="3"/>
          </p:nvPr>
        </p:nvSpPr>
        <p:spPr bwMode="auto">
          <a:xfrm>
            <a:off x="35814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1" hangingPunct="1">
              <a:spcBef>
                <a:spcPct val="50000"/>
              </a:spcBef>
              <a:defRPr sz="1400" b="1" i="0">
                <a:latin typeface="Arial" panose="020B0604020202020204" pitchFamily="34" charset="0"/>
                <a:ea typeface="ＭＳ Ｐゴシック" charset="-128"/>
                <a:cs typeface="ＭＳ Ｐゴシック" charset="-128"/>
              </a:defRPr>
            </a:lvl1pPr>
          </a:lstStyle>
          <a:p>
            <a:pPr>
              <a:defRPr/>
            </a:pPr>
            <a:endParaRPr lang="en-US" dirty="0">
              <a:solidFill>
                <a:srgbClr val="000000"/>
              </a:solidFill>
            </a:endParaRPr>
          </a:p>
        </p:txBody>
      </p:sp>
      <p:sp>
        <p:nvSpPr>
          <p:cNvPr id="3101" name="Rectangle 29"/>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1" hangingPunct="1">
              <a:spcBef>
                <a:spcPct val="50000"/>
              </a:spcBef>
              <a:defRPr sz="1400" b="1" i="0">
                <a:latin typeface="Arial" panose="020B0604020202020204" pitchFamily="34" charset="0"/>
              </a:defRPr>
            </a:lvl1pPr>
          </a:lstStyle>
          <a:p>
            <a:pPr>
              <a:defRPr/>
            </a:pPr>
            <a:fld id="{F57BFD79-AA9E-E944-A6ED-E8B1F4497215}"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030298231"/>
      </p:ext>
    </p:extLst>
  </p:cSld>
  <p:clrMap bg1="lt1" tx1="dk1" bg2="lt2" tx2="dk2" accent1="accent1" accent2="accent2" accent3="accent3" accent4="accent4" accent5="accent5" accent6="accent6" hlink="hlink" folHlink="folHlink"/>
  <p:sldLayoutIdLst>
    <p:sldLayoutId id="2147485034" r:id="rId1"/>
    <p:sldLayoutId id="2147485035" r:id="rId2"/>
    <p:sldLayoutId id="2147485036" r:id="rId3"/>
    <p:sldLayoutId id="2147485037" r:id="rId4"/>
    <p:sldLayoutId id="2147485038" r:id="rId5"/>
    <p:sldLayoutId id="2147485039" r:id="rId6"/>
    <p:sldLayoutId id="2147485040" r:id="rId7"/>
    <p:sldLayoutId id="2147485041" r:id="rId8"/>
    <p:sldLayoutId id="2147485042" r:id="rId9"/>
    <p:sldLayoutId id="2147485043" r:id="rId10"/>
    <p:sldLayoutId id="2147485044" r:id="rId11"/>
  </p:sldLayoutIdLst>
  <p:txStyles>
    <p:title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accent1"/>
        </a:buClr>
        <a:buSzPct val="80000"/>
        <a:buFont typeface="Wingdings" charset="0"/>
        <a:buChar char="n"/>
        <a:defRPr sz="3200" b="1" i="0">
          <a:solidFill>
            <a:schemeClr val="tx1"/>
          </a:solidFill>
          <a:latin typeface="Arial" panose="020B0604020202020204" pitchFamily="34" charset="0"/>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charset="-128"/>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charset="-128"/>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128"/>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9625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17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1" i="0">
                <a:solidFill>
                  <a:srgbClr val="000000"/>
                </a:solidFill>
                <a:latin typeface="Arial" panose="020B0604020202020204" pitchFamily="34" charset="0"/>
                <a:ea typeface="+mn-ea"/>
                <a:cs typeface="+mn-cs"/>
              </a:defRPr>
            </a:lvl1pPr>
          </a:lstStyle>
          <a:p>
            <a:pPr>
              <a:defRPr/>
            </a:pPr>
            <a:endParaRPr lang="en-US" dirty="0"/>
          </a:p>
        </p:txBody>
      </p:sp>
      <p:sp>
        <p:nvSpPr>
          <p:cNvPr id="717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1" i="0">
                <a:solidFill>
                  <a:srgbClr val="000000"/>
                </a:solidFill>
                <a:latin typeface="Arial" panose="020B0604020202020204" pitchFamily="34" charset="0"/>
                <a:ea typeface="+mn-ea"/>
                <a:cs typeface="+mn-cs"/>
              </a:defRPr>
            </a:lvl1pPr>
          </a:lstStyle>
          <a:p>
            <a:pPr>
              <a:defRPr/>
            </a:pPr>
            <a:endParaRPr lang="en-US" dirty="0"/>
          </a:p>
        </p:txBody>
      </p:sp>
      <p:sp>
        <p:nvSpPr>
          <p:cNvPr id="717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1" i="0">
                <a:solidFill>
                  <a:srgbClr val="000000"/>
                </a:solidFill>
                <a:latin typeface="Arial" panose="020B0604020202020204" pitchFamily="34" charset="0"/>
              </a:defRPr>
            </a:lvl1pPr>
          </a:lstStyle>
          <a:p>
            <a:pPr>
              <a:defRPr/>
            </a:pPr>
            <a:fld id="{681373C7-76C4-9548-85CB-2DAF828CCF3A}" type="slidenum">
              <a:rPr lang="en-US" smtClean="0"/>
              <a:pPr>
                <a:defRPr/>
              </a:pPr>
              <a:t>‹#›</a:t>
            </a:fld>
            <a:endParaRPr lang="en-US" dirty="0"/>
          </a:p>
        </p:txBody>
      </p:sp>
    </p:spTree>
    <p:extLst>
      <p:ext uri="{BB962C8B-B14F-4D97-AF65-F5344CB8AC3E}">
        <p14:creationId xmlns:p14="http://schemas.microsoft.com/office/powerpoint/2010/main" val="4149325598"/>
      </p:ext>
    </p:extLst>
  </p:cSld>
  <p:clrMap bg1="lt1" tx1="dk1" bg2="lt2" tx2="dk2" accent1="accent1" accent2="accent2" accent3="accent3" accent4="accent4" accent5="accent5" accent6="accent6" hlink="hlink" folHlink="folHlink"/>
  <p:sldLayoutIdLst>
    <p:sldLayoutId id="2147485046" r:id="rId1"/>
    <p:sldLayoutId id="2147485047" r:id="rId2"/>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07" charset="-128"/>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07" charset="-128"/>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7" charset="-128"/>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7"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7"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7"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7"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331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53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1" i="0">
                <a:latin typeface="Arial" panose="020B0604020202020204" pitchFamily="34" charset="0"/>
                <a:ea typeface="+mn-ea"/>
                <a:cs typeface="Arial" panose="020B0604020202020204" pitchFamily="34" charset="0"/>
              </a:defRPr>
            </a:lvl1pPr>
          </a:lstStyle>
          <a:p>
            <a:pPr>
              <a:defRPr/>
            </a:pPr>
            <a:endParaRPr lang="en-US" dirty="0">
              <a:solidFill>
                <a:srgbClr val="000000"/>
              </a:solidFill>
            </a:endParaRPr>
          </a:p>
        </p:txBody>
      </p:sp>
      <p:sp>
        <p:nvSpPr>
          <p:cNvPr id="2253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1" i="0">
                <a:latin typeface="Arial" panose="020B0604020202020204" pitchFamily="34" charset="0"/>
                <a:ea typeface="+mn-ea"/>
                <a:cs typeface="Arial" panose="020B0604020202020204" pitchFamily="34" charset="0"/>
              </a:defRPr>
            </a:lvl1pPr>
          </a:lstStyle>
          <a:p>
            <a:pPr>
              <a:defRPr/>
            </a:pPr>
            <a:endParaRPr lang="en-US" dirty="0">
              <a:solidFill>
                <a:srgbClr val="000000"/>
              </a:solidFill>
            </a:endParaRPr>
          </a:p>
        </p:txBody>
      </p:sp>
      <p:sp>
        <p:nvSpPr>
          <p:cNvPr id="2253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1" i="0">
                <a:latin typeface="Arial" panose="020B0604020202020204" pitchFamily="34" charset="0"/>
                <a:cs typeface="Arial" panose="020B0604020202020204" pitchFamily="34" charset="0"/>
              </a:defRPr>
            </a:lvl1pPr>
          </a:lstStyle>
          <a:p>
            <a:pPr>
              <a:defRPr/>
            </a:pPr>
            <a:fld id="{0F5BE17E-529B-9741-B837-5CEE87C4EA31}"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899085571"/>
      </p:ext>
    </p:extLst>
  </p:cSld>
  <p:clrMap bg1="lt1" tx1="dk1" bg2="lt2" tx2="dk2" accent1="accent1" accent2="accent2" accent3="accent3" accent4="accent4" accent5="accent5" accent6="accent6" hlink="hlink" folHlink="folHlink"/>
  <p:sldLayoutIdLst>
    <p:sldLayoutId id="2147485049" r:id="rId1"/>
    <p:sldLayoutId id="2147485050" r:id="rId2"/>
    <p:sldLayoutId id="2147485051" r:id="rId3"/>
    <p:sldLayoutId id="2147485052" r:id="rId4"/>
    <p:sldLayoutId id="2147485053" r:id="rId5"/>
    <p:sldLayoutId id="2147485054" r:id="rId6"/>
    <p:sldLayoutId id="2147485055" r:id="rId7"/>
    <p:sldLayoutId id="2147485056" r:id="rId8"/>
    <p:sldLayoutId id="2147485057" r:id="rId9"/>
    <p:sldLayoutId id="2147485058" r:id="rId10"/>
    <p:sldLayoutId id="2147485059" r:id="rId11"/>
  </p:sldLayoutIdLst>
  <p:txStyles>
    <p:titleStyle>
      <a:lvl1pPr algn="ctr" rtl="0" eaLnBrk="0" fontAlgn="base" hangingPunct="0">
        <a:spcBef>
          <a:spcPct val="0"/>
        </a:spcBef>
        <a:spcAft>
          <a:spcPct val="0"/>
        </a:spcAft>
        <a:defRPr sz="4000" b="1" i="0">
          <a:solidFill>
            <a:schemeClr val="tx2"/>
          </a:solidFill>
          <a:latin typeface="+mj-lt"/>
          <a:ea typeface="ＭＳ Ｐゴシック" charset="0"/>
          <a:cs typeface="Arial" panose="020B0604020202020204" pitchFamily="34" charset="0"/>
        </a:defRPr>
      </a:lvl1pPr>
      <a:lvl2pPr algn="ctr" rtl="0" eaLnBrk="0" fontAlgn="base" hangingPunct="0">
        <a:spcBef>
          <a:spcPct val="0"/>
        </a:spcBef>
        <a:spcAft>
          <a:spcPct val="0"/>
        </a:spcAft>
        <a:defRPr sz="4000" b="1">
          <a:solidFill>
            <a:schemeClr val="tx2"/>
          </a:solidFill>
          <a:latin typeface="Verdana" charset="0"/>
          <a:ea typeface="ＭＳ Ｐゴシック" charset="0"/>
          <a:cs typeface="Arial" charset="0"/>
        </a:defRPr>
      </a:lvl2pPr>
      <a:lvl3pPr algn="ctr" rtl="0" eaLnBrk="0" fontAlgn="base" hangingPunct="0">
        <a:spcBef>
          <a:spcPct val="0"/>
        </a:spcBef>
        <a:spcAft>
          <a:spcPct val="0"/>
        </a:spcAft>
        <a:defRPr sz="4000" b="1">
          <a:solidFill>
            <a:schemeClr val="tx2"/>
          </a:solidFill>
          <a:latin typeface="Verdana" charset="0"/>
          <a:ea typeface="ＭＳ Ｐゴシック" charset="0"/>
          <a:cs typeface="Arial" charset="0"/>
        </a:defRPr>
      </a:lvl3pPr>
      <a:lvl4pPr algn="ctr" rtl="0" eaLnBrk="0" fontAlgn="base" hangingPunct="0">
        <a:spcBef>
          <a:spcPct val="0"/>
        </a:spcBef>
        <a:spcAft>
          <a:spcPct val="0"/>
        </a:spcAft>
        <a:defRPr sz="4000" b="1">
          <a:solidFill>
            <a:schemeClr val="tx2"/>
          </a:solidFill>
          <a:latin typeface="Verdana" charset="0"/>
          <a:ea typeface="ＭＳ Ｐゴシック" charset="0"/>
          <a:cs typeface="Arial" charset="0"/>
        </a:defRPr>
      </a:lvl4pPr>
      <a:lvl5pPr algn="ctr" rtl="0" eaLnBrk="0" fontAlgn="base" hangingPunct="0">
        <a:spcBef>
          <a:spcPct val="0"/>
        </a:spcBef>
        <a:spcAft>
          <a:spcPct val="0"/>
        </a:spcAft>
        <a:defRPr sz="4000" b="1">
          <a:solidFill>
            <a:schemeClr val="tx2"/>
          </a:solidFill>
          <a:latin typeface="Verdana" charset="0"/>
          <a:ea typeface="ＭＳ Ｐゴシック" charset="0"/>
          <a:cs typeface="Arial" charset="0"/>
        </a:defRPr>
      </a:lvl5pPr>
      <a:lvl6pPr marL="457200" algn="ctr" rtl="0" fontAlgn="base">
        <a:spcBef>
          <a:spcPct val="0"/>
        </a:spcBef>
        <a:spcAft>
          <a:spcPct val="0"/>
        </a:spcAft>
        <a:defRPr sz="4000" b="1">
          <a:solidFill>
            <a:schemeClr val="tx2"/>
          </a:solidFill>
          <a:latin typeface="Verdana" charset="0"/>
          <a:ea typeface="Arial" charset="0"/>
          <a:cs typeface="Arial" charset="0"/>
        </a:defRPr>
      </a:lvl6pPr>
      <a:lvl7pPr marL="914400" algn="ctr" rtl="0" fontAlgn="base">
        <a:spcBef>
          <a:spcPct val="0"/>
        </a:spcBef>
        <a:spcAft>
          <a:spcPct val="0"/>
        </a:spcAft>
        <a:defRPr sz="4000" b="1">
          <a:solidFill>
            <a:schemeClr val="tx2"/>
          </a:solidFill>
          <a:latin typeface="Verdana" charset="0"/>
          <a:ea typeface="Arial" charset="0"/>
          <a:cs typeface="Arial" charset="0"/>
        </a:defRPr>
      </a:lvl7pPr>
      <a:lvl8pPr marL="1371600" algn="ctr" rtl="0" fontAlgn="base">
        <a:spcBef>
          <a:spcPct val="0"/>
        </a:spcBef>
        <a:spcAft>
          <a:spcPct val="0"/>
        </a:spcAft>
        <a:defRPr sz="4000" b="1">
          <a:solidFill>
            <a:schemeClr val="tx2"/>
          </a:solidFill>
          <a:latin typeface="Verdana" charset="0"/>
          <a:ea typeface="Arial" charset="0"/>
          <a:cs typeface="Arial" charset="0"/>
        </a:defRPr>
      </a:lvl8pPr>
      <a:lvl9pPr marL="1828800" algn="ctr" rtl="0" fontAlgn="base">
        <a:spcBef>
          <a:spcPct val="0"/>
        </a:spcBef>
        <a:spcAft>
          <a:spcPct val="0"/>
        </a:spcAft>
        <a:defRPr sz="4000" b="1">
          <a:solidFill>
            <a:schemeClr val="tx2"/>
          </a:solidFill>
          <a:latin typeface="Verdana" charset="0"/>
          <a:ea typeface="Arial" charset="0"/>
          <a:cs typeface="Arial"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charset="0"/>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9330" name="Group 4"/>
          <p:cNvGrpSpPr>
            <a:grpSpLocks/>
          </p:cNvGrpSpPr>
          <p:nvPr/>
        </p:nvGrpSpPr>
        <p:grpSpPr bwMode="auto">
          <a:xfrm>
            <a:off x="0" y="0"/>
            <a:ext cx="9140825" cy="6850063"/>
            <a:chOff x="0" y="0"/>
            <a:chExt cx="5758" cy="4315"/>
          </a:xfrm>
        </p:grpSpPr>
        <p:grpSp>
          <p:nvGrpSpPr>
            <p:cNvPr id="99333" name="Group 5"/>
            <p:cNvGrpSpPr>
              <a:grpSpLocks/>
            </p:cNvGrpSpPr>
            <p:nvPr userDrawn="1"/>
          </p:nvGrpSpPr>
          <p:grpSpPr bwMode="auto">
            <a:xfrm>
              <a:off x="1728" y="2230"/>
              <a:ext cx="4027" cy="2085"/>
              <a:chOff x="1728" y="2230"/>
              <a:chExt cx="4027" cy="2085"/>
            </a:xfrm>
          </p:grpSpPr>
          <p:sp>
            <p:nvSpPr>
              <p:cNvPr id="13318"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sz="1800">
                  <a:solidFill>
                    <a:srgbClr val="FFFFFF"/>
                  </a:solidFill>
                  <a:latin typeface="Garamond" pitchFamily="-112" charset="0"/>
                </a:endParaRPr>
              </a:p>
            </p:txBody>
          </p:sp>
          <p:sp>
            <p:nvSpPr>
              <p:cNvPr id="13319"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sz="1800">
                  <a:solidFill>
                    <a:srgbClr val="FFFFFF"/>
                  </a:solidFill>
                  <a:latin typeface="Garamond" pitchFamily="-112" charset="0"/>
                </a:endParaRPr>
              </a:p>
            </p:txBody>
          </p:sp>
          <p:sp>
            <p:nvSpPr>
              <p:cNvPr id="13320"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sz="1800">
                  <a:solidFill>
                    <a:srgbClr val="FFFFFF"/>
                  </a:solidFill>
                  <a:latin typeface="Garamond" pitchFamily="-112" charset="0"/>
                </a:endParaRPr>
              </a:p>
            </p:txBody>
          </p:sp>
          <p:sp>
            <p:nvSpPr>
              <p:cNvPr id="99339"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solidFill>
                    <a:srgbClr val="FFFFFF"/>
                  </a:solidFill>
                  <a:latin typeface="Arial" panose="020B0604020202020204" pitchFamily="34" charset="0"/>
                </a:endParaRPr>
              </a:p>
            </p:txBody>
          </p:sp>
          <p:sp>
            <p:nvSpPr>
              <p:cNvPr id="13322"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Garamond" pitchFamily="-112" charset="0"/>
                </a:endParaRPr>
              </a:p>
            </p:txBody>
          </p:sp>
        </p:grpSp>
        <p:sp>
          <p:nvSpPr>
            <p:cNvPr id="13323"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Garamond" pitchFamily="-112" charset="0"/>
              </a:endParaRPr>
            </a:p>
          </p:txBody>
        </p:sp>
        <p:sp>
          <p:nvSpPr>
            <p:cNvPr id="99335" name="Freeform 12"/>
            <p:cNvSpPr>
              <a:spLocks/>
            </p:cNvSpPr>
            <p:nvPr/>
          </p:nvSpPr>
          <p:spPr bwMode="hidden">
            <a:xfrm>
              <a:off x="0" y="0"/>
              <a:ext cx="5758" cy="1776"/>
            </a:xfrm>
            <a:custGeom>
              <a:avLst/>
              <a:gdLst>
                <a:gd name="T0" fmla="*/ 0 w 5740"/>
                <a:gd name="T1" fmla="*/ 0 h 1906"/>
                <a:gd name="T2" fmla="*/ 0 w 5740"/>
                <a:gd name="T3" fmla="*/ 1163 h 1906"/>
                <a:gd name="T4" fmla="*/ 5866 w 5740"/>
                <a:gd name="T5" fmla="*/ 1163 h 1906"/>
                <a:gd name="T6" fmla="*/ 5866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solidFill>
                  <a:srgbClr val="FFFFFF"/>
                </a:solidFill>
                <a:latin typeface="Arial" panose="020B0604020202020204" pitchFamily="34" charset="0"/>
              </a:endParaRPr>
            </a:p>
          </p:txBody>
        </p:sp>
      </p:grpSp>
      <p:sp>
        <p:nvSpPr>
          <p:cNvPr id="13325"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3327"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92379830"/>
      </p:ext>
    </p:extLst>
  </p:cSld>
  <p:clrMap bg1="dk2" tx1="lt1" bg2="dk1" tx2="lt2" accent1="accent1" accent2="accent2" accent3="accent3" accent4="accent4" accent5="accent5" accent6="accent6" hlink="hlink" folHlink="folHlink"/>
  <p:sldLayoutIdLst>
    <p:sldLayoutId id="2147485073" r:id="rId1"/>
    <p:sldLayoutId id="2147485074" r:id="rId2"/>
    <p:sldLayoutId id="2147485075" r:id="rId3"/>
    <p:sldLayoutId id="2147485076" r:id="rId4"/>
    <p:sldLayoutId id="2147485077" r:id="rId5"/>
    <p:sldLayoutId id="2147485078" r:id="rId6"/>
    <p:sldLayoutId id="2147485079" r:id="rId7"/>
    <p:sldLayoutId id="2147485080" r:id="rId8"/>
    <p:sldLayoutId id="2147485081" r:id="rId9"/>
    <p:sldLayoutId id="2147485082" r:id="rId10"/>
    <p:sldLayoutId id="2147485083" r:id="rId11"/>
    <p:sldLayoutId id="2147485084" r:id="rId12"/>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b="1" i="0">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defRPr>
      </a:lvl1pPr>
      <a:lvl2pPr marL="742950" indent="-285750" algn="l" rtl="0" eaLnBrk="0" fontAlgn="base" hangingPunct="0">
        <a:spcBef>
          <a:spcPct val="20000"/>
        </a:spcBef>
        <a:spcAft>
          <a:spcPct val="0"/>
        </a:spcAft>
        <a:buClr>
          <a:schemeClr val="accent2"/>
        </a:buClr>
        <a:buSzPct val="70000"/>
        <a:buFont typeface="Wingdings" charset="0"/>
        <a:buChar char="n"/>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lr>
          <a:schemeClr val="tx2"/>
        </a:buClr>
        <a:buSzPct val="70000"/>
        <a:buFont typeface="Wingdings" charset="0"/>
        <a:buChar char="n"/>
        <a:defRPr sz="2400" b="1" i="0">
          <a:solidFill>
            <a:schemeClr val="tx1"/>
          </a:solidFill>
          <a:effectLst>
            <a:outerShdw blurRad="38100" dist="38100" dir="2700000" algn="tl">
              <a:srgbClr val="000000"/>
            </a:outerShdw>
          </a:effectLst>
          <a:latin typeface="Arial" panose="020B0604020202020204" pitchFamily="34" charset="0"/>
          <a:ea typeface="ＭＳ Ｐゴシック" pitchFamily="-112" charset="-128"/>
          <a:cs typeface="Arial" panose="020B0604020202020204" pitchFamily="34" charset="0"/>
        </a:defRPr>
      </a:lvl3pPr>
      <a:lvl4pPr marL="1600200" indent="-228600" algn="l" rtl="0" eaLnBrk="0" fontAlgn="base" hangingPunct="0">
        <a:spcBef>
          <a:spcPct val="20000"/>
        </a:spcBef>
        <a:spcAft>
          <a:spcPct val="0"/>
        </a:spcAft>
        <a:buClr>
          <a:schemeClr val="accent2"/>
        </a:buClr>
        <a:buSzPct val="70000"/>
        <a:buFont typeface="Wingdings" charset="0"/>
        <a:buChar char="n"/>
        <a:defRPr sz="2000" b="1" i="0">
          <a:solidFill>
            <a:schemeClr val="tx1"/>
          </a:solidFill>
          <a:effectLst>
            <a:outerShdw blurRad="38100" dist="38100" dir="2700000" algn="tl">
              <a:srgbClr val="000000"/>
            </a:outerShdw>
          </a:effectLst>
          <a:latin typeface="Arial" panose="020B0604020202020204" pitchFamily="34" charset="0"/>
          <a:ea typeface="ＭＳ Ｐゴシック" pitchFamily="-112" charset="-128"/>
          <a:cs typeface="Arial" panose="020B0604020202020204" pitchFamily="34" charset="0"/>
        </a:defRPr>
      </a:lvl4pPr>
      <a:lvl5pPr marL="2057400" indent="-228600" algn="l" rtl="0" eaLnBrk="0" fontAlgn="base" hangingPunct="0">
        <a:spcBef>
          <a:spcPct val="20000"/>
        </a:spcBef>
        <a:spcAft>
          <a:spcPct val="0"/>
        </a:spcAft>
        <a:buClr>
          <a:schemeClr val="hlink"/>
        </a:buClr>
        <a:buSzPct val="70000"/>
        <a:buFont typeface="Wingdings" charset="0"/>
        <a:buChar char="n"/>
        <a:defRPr sz="2000" b="1" i="0">
          <a:solidFill>
            <a:schemeClr val="tx1"/>
          </a:solidFill>
          <a:effectLst>
            <a:outerShdw blurRad="38100" dist="38100" dir="2700000" algn="tl">
              <a:srgbClr val="000000"/>
            </a:outerShdw>
          </a:effectLst>
          <a:latin typeface="Arial" panose="020B0604020202020204" pitchFamily="34" charset="0"/>
          <a:ea typeface="ＭＳ Ｐゴシック" pitchFamily="-112" charset="-128"/>
          <a:cs typeface="Arial" panose="020B0604020202020204" pitchFamily="34" charset="0"/>
        </a:defRPr>
      </a:lvl5pPr>
      <a:lvl6pPr marL="25146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9.xml"/></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0.xml"/><Relationship Id="rId1" Type="http://schemas.openxmlformats.org/officeDocument/2006/relationships/slideLayout" Target="../slideLayouts/slideLayout29.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45.xml"/></Relationships>
</file>

<file path=ppt/slides/_rels/slide10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94.xml"/><Relationship Id="rId1" Type="http://schemas.openxmlformats.org/officeDocument/2006/relationships/slideLayout" Target="../slideLayouts/slideLayout13.xml"/></Relationships>
</file>

<file path=ppt/slides/_rels/slide10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95.xml"/><Relationship Id="rId1" Type="http://schemas.openxmlformats.org/officeDocument/2006/relationships/slideLayout" Target="../slideLayouts/slideLayout45.xml"/><Relationship Id="rId4" Type="http://schemas.openxmlformats.org/officeDocument/2006/relationships/image" Target="../media/image30.png"/></Relationships>
</file>

<file path=ppt/slides/_rels/slide10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96.xml"/><Relationship Id="rId1" Type="http://schemas.openxmlformats.org/officeDocument/2006/relationships/slideLayout" Target="../slideLayouts/slideLayout45.xml"/></Relationships>
</file>

<file path=ppt/slides/_rels/slide10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97.xml"/><Relationship Id="rId1" Type="http://schemas.openxmlformats.org/officeDocument/2006/relationships/slideLayout" Target="../slideLayouts/slideLayout45.xml"/></Relationships>
</file>

<file path=ppt/slides/_rels/slide10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98.xml"/><Relationship Id="rId1" Type="http://schemas.openxmlformats.org/officeDocument/2006/relationships/slideLayout" Target="../slideLayouts/slideLayout13.xml"/></Relationships>
</file>

<file path=ppt/slides/_rels/slide10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9.xml"/><Relationship Id="rId1" Type="http://schemas.openxmlformats.org/officeDocument/2006/relationships/slideLayout" Target="../slideLayouts/slideLayout94.xml"/></Relationships>
</file>

<file path=ppt/slides/_rels/slide10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0.xml"/><Relationship Id="rId1" Type="http://schemas.openxmlformats.org/officeDocument/2006/relationships/slideLayout" Target="../slideLayouts/slideLayout45.xml"/></Relationships>
</file>

<file path=ppt/slides/_rels/slide10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01.xml"/><Relationship Id="rId1" Type="http://schemas.openxmlformats.org/officeDocument/2006/relationships/slideLayout" Target="../slideLayouts/slideLayout45.xml"/></Relationships>
</file>

<file path=ppt/slides/_rels/slide10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02.xml"/><Relationship Id="rId1" Type="http://schemas.openxmlformats.org/officeDocument/2006/relationships/slideLayout" Target="../slideLayouts/slideLayout45.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122.xml"/></Relationships>
</file>

<file path=ppt/slides/_rels/slide11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103.xml"/><Relationship Id="rId1" Type="http://schemas.openxmlformats.org/officeDocument/2006/relationships/slideLayout" Target="../slideLayouts/slideLayout111.xml"/></Relationships>
</file>

<file path=ppt/slides/_rels/slide111.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104.xml"/><Relationship Id="rId1" Type="http://schemas.openxmlformats.org/officeDocument/2006/relationships/slideLayout" Target="../slideLayouts/slideLayout111.xml"/></Relationships>
</file>

<file path=ppt/slides/_rels/slide112.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105.xml"/><Relationship Id="rId1" Type="http://schemas.openxmlformats.org/officeDocument/2006/relationships/slideLayout" Target="../slideLayouts/slideLayout111.xml"/></Relationships>
</file>

<file path=ppt/slides/_rels/slide113.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106.xml"/><Relationship Id="rId1" Type="http://schemas.openxmlformats.org/officeDocument/2006/relationships/slideLayout" Target="../slideLayouts/slideLayout111.xml"/></Relationships>
</file>

<file path=ppt/slides/_rels/slide114.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107.xml"/><Relationship Id="rId1" Type="http://schemas.openxmlformats.org/officeDocument/2006/relationships/slideLayout" Target="../slideLayouts/slideLayout111.xml"/></Relationships>
</file>

<file path=ppt/slides/_rels/slide115.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105.xml"/></Relationships>
</file>

<file path=ppt/slides/_rels/slide11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8.xml"/><Relationship Id="rId1" Type="http://schemas.openxmlformats.org/officeDocument/2006/relationships/slideLayout" Target="../slideLayouts/slideLayout45.xml"/></Relationships>
</file>

<file path=ppt/slides/_rels/slide1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9.xml"/><Relationship Id="rId1" Type="http://schemas.openxmlformats.org/officeDocument/2006/relationships/slideLayout" Target="../slideLayouts/slideLayout45.xml"/></Relationships>
</file>

<file path=ppt/slides/_rels/slide11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0.xml"/><Relationship Id="rId1" Type="http://schemas.openxmlformats.org/officeDocument/2006/relationships/slideLayout" Target="../slideLayouts/slideLayout45.xml"/></Relationships>
</file>

<file path=ppt/slides/_rels/slide119.xml.rels><?xml version="1.0" encoding="UTF-8" standalone="yes"?>
<Relationships xmlns="http://schemas.openxmlformats.org/package/2006/relationships"><Relationship Id="rId3" Type="http://schemas.openxmlformats.org/officeDocument/2006/relationships/notesSlide" Target="../notesSlides/notesSlide111.xml"/><Relationship Id="rId2" Type="http://schemas.openxmlformats.org/officeDocument/2006/relationships/slideLayout" Target="../slideLayouts/slideLayout45.xml"/><Relationship Id="rId1" Type="http://schemas.openxmlformats.org/officeDocument/2006/relationships/themeOverride" Target="../theme/themeOverride18.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2.xml"/><Relationship Id="rId1" Type="http://schemas.openxmlformats.org/officeDocument/2006/relationships/slideLayout" Target="../slideLayouts/slideLayout127.xml"/></Relationships>
</file>

<file path=ppt/slides/_rels/slide1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slideLayout" Target="../slideLayouts/slideLayout46.xml"/><Relationship Id="rId1" Type="http://schemas.openxmlformats.org/officeDocument/2006/relationships/themeOverride" Target="../theme/themeOverride19.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29.xml"/></Relationships>
</file>

<file path=ppt/slides/_rels/slide12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13.xml"/><Relationship Id="rId1" Type="http://schemas.openxmlformats.org/officeDocument/2006/relationships/slideLayout" Target="../slideLayouts/slideLayout45.xml"/></Relationships>
</file>

<file path=ppt/slides/_rels/slide1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4.xml"/><Relationship Id="rId1" Type="http://schemas.openxmlformats.org/officeDocument/2006/relationships/slideLayout" Target="../slideLayouts/slideLayout45.xml"/></Relationships>
</file>

<file path=ppt/slides/_rels/slide124.xml.rels><?xml version="1.0" encoding="UTF-8" standalone="yes"?>
<Relationships xmlns="http://schemas.openxmlformats.org/package/2006/relationships"><Relationship Id="rId3" Type="http://schemas.openxmlformats.org/officeDocument/2006/relationships/notesSlide" Target="../notesSlides/notesSlide115.xml"/><Relationship Id="rId2" Type="http://schemas.openxmlformats.org/officeDocument/2006/relationships/slideLayout" Target="../slideLayouts/slideLayout34.xml"/><Relationship Id="rId1" Type="http://schemas.openxmlformats.org/officeDocument/2006/relationships/themeOverride" Target="../theme/themeOverride20.xml"/><Relationship Id="rId4" Type="http://schemas.openxmlformats.org/officeDocument/2006/relationships/image" Target="../media/image15.png"/></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16.xml"/><Relationship Id="rId1" Type="http://schemas.openxmlformats.org/officeDocument/2006/relationships/slideLayout" Target="../slideLayouts/slideLayout44.xml"/><Relationship Id="rId4" Type="http://schemas.openxmlformats.org/officeDocument/2006/relationships/image" Target="../media/image75.png"/></Relationships>
</file>

<file path=ppt/slides/_rels/slide127.xml.rels><?xml version="1.0" encoding="UTF-8" standalone="yes"?>
<Relationships xmlns="http://schemas.openxmlformats.org/package/2006/relationships"><Relationship Id="rId3" Type="http://schemas.openxmlformats.org/officeDocument/2006/relationships/hyperlink" Target="http://www.hankinsphotography.com/detail/45/index.php?PHPSESSID=83d5186105535c3c971e44b1951fe87e" TargetMode="External"/><Relationship Id="rId2" Type="http://schemas.openxmlformats.org/officeDocument/2006/relationships/slideLayout" Target="../slideLayouts/slideLayout13.xml"/><Relationship Id="rId1" Type="http://schemas.openxmlformats.org/officeDocument/2006/relationships/themeOverride" Target="../theme/themeOverride21.xml"/><Relationship Id="rId4" Type="http://schemas.openxmlformats.org/officeDocument/2006/relationships/image" Target="../media/image14.jpeg"/></Relationships>
</file>

<file path=ppt/slides/_rels/slide12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3.xml"/></Relationships>
</file>

<file path=ppt/slides/_rels/slide129.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3.xml"/><Relationship Id="rId1" Type="http://schemas.openxmlformats.org/officeDocument/2006/relationships/slideLayout" Target="../slideLayouts/slideLayout94.xml"/></Relationships>
</file>

<file path=ppt/slides/_rels/slide130.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6.xml"/></Relationships>
</file>

<file path=ppt/slides/_rels/slide13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slideLayout" Target="../slideLayouts/slideLayout34.xml"/><Relationship Id="rId1" Type="http://schemas.openxmlformats.org/officeDocument/2006/relationships/themeOverride" Target="../theme/themeOverride22.xml"/></Relationships>
</file>

<file path=ppt/slides/_rels/slide132.xml.rels><?xml version="1.0" encoding="UTF-8" standalone="yes"?>
<Relationships xmlns="http://schemas.openxmlformats.org/package/2006/relationships"><Relationship Id="rId3" Type="http://schemas.openxmlformats.org/officeDocument/2006/relationships/notesSlide" Target="../notesSlides/notesSlide117.xml"/><Relationship Id="rId2" Type="http://schemas.openxmlformats.org/officeDocument/2006/relationships/slideLayout" Target="../slideLayouts/slideLayout39.xml"/><Relationship Id="rId1" Type="http://schemas.openxmlformats.org/officeDocument/2006/relationships/themeOverride" Target="../theme/themeOverride23.xml"/><Relationship Id="rId4" Type="http://schemas.openxmlformats.org/officeDocument/2006/relationships/image" Target="../media/image80.png"/></Relationships>
</file>

<file path=ppt/slides/_rels/slide133.xml.rels><?xml version="1.0" encoding="UTF-8" standalone="yes"?>
<Relationships xmlns="http://schemas.openxmlformats.org/package/2006/relationships"><Relationship Id="rId3" Type="http://schemas.openxmlformats.org/officeDocument/2006/relationships/notesSlide" Target="../notesSlides/notesSlide118.xml"/><Relationship Id="rId2" Type="http://schemas.openxmlformats.org/officeDocument/2006/relationships/slideLayout" Target="../slideLayouts/slideLayout39.xml"/><Relationship Id="rId1" Type="http://schemas.openxmlformats.org/officeDocument/2006/relationships/themeOverride" Target="../theme/themeOverride24.xml"/><Relationship Id="rId4" Type="http://schemas.openxmlformats.org/officeDocument/2006/relationships/image" Target="../media/image80.png"/></Relationships>
</file>

<file path=ppt/slides/_rels/slide134.xml.rels><?xml version="1.0" encoding="UTF-8" standalone="yes"?>
<Relationships xmlns="http://schemas.openxmlformats.org/package/2006/relationships"><Relationship Id="rId3" Type="http://schemas.openxmlformats.org/officeDocument/2006/relationships/notesSlide" Target="../notesSlides/notesSlide119.xml"/><Relationship Id="rId2" Type="http://schemas.openxmlformats.org/officeDocument/2006/relationships/slideLayout" Target="../slideLayouts/slideLayout179.xml"/><Relationship Id="rId1" Type="http://schemas.openxmlformats.org/officeDocument/2006/relationships/themeOverride" Target="../theme/themeOverride25.xml"/><Relationship Id="rId6" Type="http://schemas.openxmlformats.org/officeDocument/2006/relationships/image" Target="../media/image83.jpeg"/><Relationship Id="rId5" Type="http://schemas.openxmlformats.org/officeDocument/2006/relationships/image" Target="../media/image82.jpeg"/><Relationship Id="rId4" Type="http://schemas.openxmlformats.org/officeDocument/2006/relationships/image" Target="../media/image81.jpeg"/></Relationships>
</file>

<file path=ppt/slides/_rels/slide13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Layout" Target="../slideLayouts/slideLayout13.xml"/><Relationship Id="rId1" Type="http://schemas.openxmlformats.org/officeDocument/2006/relationships/themeOverride" Target="../theme/themeOverride26.xml"/></Relationships>
</file>

<file path=ppt/slides/_rels/slide13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20.xml"/><Relationship Id="rId1" Type="http://schemas.openxmlformats.org/officeDocument/2006/relationships/slideLayout" Target="../slideLayouts/slideLayout29.xml"/></Relationships>
</file>

<file path=ppt/slides/_rels/slide137.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121.xml"/><Relationship Id="rId1" Type="http://schemas.openxmlformats.org/officeDocument/2006/relationships/slideLayout" Target="../slideLayouts/slideLayout29.xml"/><Relationship Id="rId4" Type="http://schemas.openxmlformats.org/officeDocument/2006/relationships/image" Target="../media/image85.jpeg"/></Relationships>
</file>

<file path=ppt/slides/_rels/slide13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22.xml"/><Relationship Id="rId1" Type="http://schemas.openxmlformats.org/officeDocument/2006/relationships/slideLayout" Target="../slideLayouts/slideLayout45.xml"/></Relationships>
</file>

<file path=ppt/slides/_rels/slide139.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123.xml"/><Relationship Id="rId1" Type="http://schemas.openxmlformats.org/officeDocument/2006/relationships/slideLayout" Target="../slideLayouts/slideLayout29.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4.xml"/><Relationship Id="rId1" Type="http://schemas.openxmlformats.org/officeDocument/2006/relationships/slideLayout" Target="../slideLayouts/slideLayout45.xml"/></Relationships>
</file>

<file path=ppt/slides/_rels/slide140.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124.xml"/><Relationship Id="rId1" Type="http://schemas.openxmlformats.org/officeDocument/2006/relationships/slideLayout" Target="../slideLayouts/slideLayout13.xml"/><Relationship Id="rId4" Type="http://schemas.openxmlformats.org/officeDocument/2006/relationships/image" Target="../media/image89.jpeg"/></Relationships>
</file>

<file path=ppt/slides/_rels/slide141.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125.xml"/><Relationship Id="rId1" Type="http://schemas.openxmlformats.org/officeDocument/2006/relationships/slideLayout" Target="../slideLayouts/slideLayout13.xml"/></Relationships>
</file>

<file path=ppt/slides/_rels/slide142.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126.xml"/><Relationship Id="rId1" Type="http://schemas.openxmlformats.org/officeDocument/2006/relationships/slideLayout" Target="../slideLayouts/slideLayout13.xml"/></Relationships>
</file>

<file path=ppt/slides/_rels/slide14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27.xml"/><Relationship Id="rId1" Type="http://schemas.openxmlformats.org/officeDocument/2006/relationships/slideLayout" Target="../slideLayouts/slideLayout13.xml"/></Relationships>
</file>

<file path=ppt/slides/_rels/slide14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28.xml"/><Relationship Id="rId1" Type="http://schemas.openxmlformats.org/officeDocument/2006/relationships/slideLayout" Target="../slideLayouts/slideLayout13.xml"/><Relationship Id="rId4" Type="http://schemas.openxmlformats.org/officeDocument/2006/relationships/image" Target="../media/image94.png"/></Relationships>
</file>

<file path=ppt/slides/_rels/slide145.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129.xml"/><Relationship Id="rId1" Type="http://schemas.openxmlformats.org/officeDocument/2006/relationships/slideLayout" Target="../slideLayouts/slideLayout13.xml"/></Relationships>
</file>

<file path=ppt/slides/_rels/slide146.xml.rels><?xml version="1.0" encoding="UTF-8" standalone="yes"?>
<Relationships xmlns="http://schemas.openxmlformats.org/package/2006/relationships"><Relationship Id="rId3" Type="http://schemas.openxmlformats.org/officeDocument/2006/relationships/image" Target="../media/image96.emf"/><Relationship Id="rId2" Type="http://schemas.openxmlformats.org/officeDocument/2006/relationships/notesSlide" Target="../notesSlides/notesSlide130.xml"/><Relationship Id="rId1" Type="http://schemas.openxmlformats.org/officeDocument/2006/relationships/slideLayout" Target="../slideLayouts/slideLayout13.xml"/></Relationships>
</file>

<file path=ppt/slides/_rels/slide147.xml.rels><?xml version="1.0" encoding="UTF-8" standalone="yes"?>
<Relationships xmlns="http://schemas.openxmlformats.org/package/2006/relationships"><Relationship Id="rId3" Type="http://schemas.openxmlformats.org/officeDocument/2006/relationships/image" Target="../media/image97.gif"/><Relationship Id="rId2" Type="http://schemas.openxmlformats.org/officeDocument/2006/relationships/notesSlide" Target="../notesSlides/notesSlide131.xml"/><Relationship Id="rId1" Type="http://schemas.openxmlformats.org/officeDocument/2006/relationships/slideLayout" Target="../slideLayouts/slideLayout13.xml"/></Relationships>
</file>

<file path=ppt/slides/_rels/slide148.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32.xml"/><Relationship Id="rId1" Type="http://schemas.openxmlformats.org/officeDocument/2006/relationships/slideLayout" Target="../slideLayouts/slideLayout13.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29.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5.xml"/><Relationship Id="rId1" Type="http://schemas.openxmlformats.org/officeDocument/2006/relationships/slideLayout" Target="../slideLayouts/slideLayout45.xml"/></Relationships>
</file>

<file path=ppt/slides/_rels/slide150.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15.xml"/></Relationships>
</file>

<file path=ppt/slides/_rels/slide15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4.xml"/><Relationship Id="rId1" Type="http://schemas.openxmlformats.org/officeDocument/2006/relationships/slideLayout" Target="../slideLayouts/slideLayout12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35.xml"/><Relationship Id="rId1" Type="http://schemas.openxmlformats.org/officeDocument/2006/relationships/slideLayout" Target="../slideLayouts/slideLayout161.xml"/><Relationship Id="rId4" Type="http://schemas.openxmlformats.org/officeDocument/2006/relationships/image" Target="../media/image75.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45.xml"/><Relationship Id="rId1" Type="http://schemas.openxmlformats.org/officeDocument/2006/relationships/themeOverride" Target="../theme/themeOverride3.xml"/><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45.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3.xml"/><Relationship Id="rId1" Type="http://schemas.openxmlformats.org/officeDocument/2006/relationships/themeOverride" Target="../theme/themeOverride4.xml"/><Relationship Id="rId5" Type="http://schemas.openxmlformats.org/officeDocument/2006/relationships/image" Target="../media/image14.jpeg"/><Relationship Id="rId4" Type="http://schemas.openxmlformats.org/officeDocument/2006/relationships/hyperlink" Target="http://www.hankinsphotography.com/detail/45/index.php?PHPSESSID=83d5186105535c3c971e44b1951fe87e"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3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9.xm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4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9.xml"/></Relationships>
</file>

<file path=ppt/slides/_rels/slide2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9.xml"/><Relationship Id="rId1" Type="http://schemas.openxmlformats.org/officeDocument/2006/relationships/themeOverride" Target="../theme/themeOverride5.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9.xml"/><Relationship Id="rId1" Type="http://schemas.openxmlformats.org/officeDocument/2006/relationships/themeOverride" Target="../theme/themeOverride6.xml"/></Relationships>
</file>

<file path=ppt/slides/_rels/slide2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4.xml"/><Relationship Id="rId1" Type="http://schemas.openxmlformats.org/officeDocument/2006/relationships/slideLayout" Target="../slideLayouts/slideLayout64.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27.xml"/><Relationship Id="rId1" Type="http://schemas.openxmlformats.org/officeDocument/2006/relationships/themeOverride" Target="../theme/themeOverride1.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9.xml"/><Relationship Id="rId1" Type="http://schemas.openxmlformats.org/officeDocument/2006/relationships/themeOverride" Target="../theme/themeOverride7.xml"/></Relationships>
</file>

<file path=ppt/slides/_rels/slide3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6.xml"/><Relationship Id="rId1" Type="http://schemas.openxmlformats.org/officeDocument/2006/relationships/slideLayout" Target="../slideLayouts/slideLayout127.xml"/></Relationships>
</file>

<file path=ppt/slides/_rels/slide3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7.xml"/><Relationship Id="rId1" Type="http://schemas.openxmlformats.org/officeDocument/2006/relationships/slideLayout" Target="../slideLayouts/slideLayout45.xml"/></Relationships>
</file>

<file path=ppt/slides/_rels/slide3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8.xml"/><Relationship Id="rId1" Type="http://schemas.openxmlformats.org/officeDocument/2006/relationships/slideLayout" Target="../slideLayouts/slideLayout45.xml"/></Relationships>
</file>

<file path=ppt/slides/_rels/slide3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9.xml"/><Relationship Id="rId1" Type="http://schemas.openxmlformats.org/officeDocument/2006/relationships/slideLayout" Target="../slideLayouts/slideLayout45.xml"/></Relationships>
</file>

<file path=ppt/slides/_rels/slide3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0.xml"/><Relationship Id="rId1" Type="http://schemas.openxmlformats.org/officeDocument/2006/relationships/slideLayout" Target="../slideLayouts/slideLayout45.xml"/><Relationship Id="rId4" Type="http://schemas.openxmlformats.org/officeDocument/2006/relationships/image" Target="../media/image23.png"/></Relationships>
</file>

<file path=ppt/slides/_rels/slide3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1.xml"/><Relationship Id="rId1" Type="http://schemas.openxmlformats.org/officeDocument/2006/relationships/slideLayout" Target="../slideLayouts/slideLayout45.xml"/></Relationships>
</file>

<file path=ppt/slides/_rels/slide3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2.xml"/><Relationship Id="rId1" Type="http://schemas.openxmlformats.org/officeDocument/2006/relationships/slideLayout" Target="../slideLayouts/slideLayout45.xml"/></Relationships>
</file>

<file path=ppt/slides/_rels/slide3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3.xml"/><Relationship Id="rId1" Type="http://schemas.openxmlformats.org/officeDocument/2006/relationships/slideLayout" Target="../slideLayouts/slideLayout45.xml"/></Relationships>
</file>

<file path=ppt/slides/_rels/slide3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4.xml"/><Relationship Id="rId1" Type="http://schemas.openxmlformats.org/officeDocument/2006/relationships/slideLayout" Target="../slideLayouts/slideLayout7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5.xml"/></Relationships>
</file>

<file path=ppt/slides/_rels/slide4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5.xml"/><Relationship Id="rId1" Type="http://schemas.openxmlformats.org/officeDocument/2006/relationships/slideLayout" Target="../slideLayouts/slideLayout70.xml"/><Relationship Id="rId4" Type="http://schemas.openxmlformats.org/officeDocument/2006/relationships/chart" Target="../charts/chart2.xml"/></Relationships>
</file>

<file path=ppt/slides/_rels/slide4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6.xml"/><Relationship Id="rId1" Type="http://schemas.openxmlformats.org/officeDocument/2006/relationships/slideLayout" Target="../slideLayouts/slideLayout70.xml"/><Relationship Id="rId4" Type="http://schemas.openxmlformats.org/officeDocument/2006/relationships/chart" Target="../charts/chart3.xml"/></Relationships>
</file>

<file path=ppt/slides/_rels/slide42.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xml"/><Relationship Id="rId1" Type="http://schemas.openxmlformats.org/officeDocument/2006/relationships/themeOverride" Target="../theme/themeOverride11.xml"/></Relationships>
</file>

<file path=ppt/slides/_rels/slide4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9.xml"/><Relationship Id="rId1" Type="http://schemas.openxmlformats.org/officeDocument/2006/relationships/slideLayout" Target="../slideLayouts/slideLayout45.xml"/><Relationship Id="rId4" Type="http://schemas.openxmlformats.org/officeDocument/2006/relationships/image" Target="../media/image30.pn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45.xml"/><Relationship Id="rId1" Type="http://schemas.openxmlformats.org/officeDocument/2006/relationships/themeOverride" Target="../theme/themeOverride12.xml"/><Relationship Id="rId4" Type="http://schemas.openxmlformats.org/officeDocument/2006/relationships/image" Target="../media/image31.png"/></Relationships>
</file>

<file path=ppt/slides/_rels/slide4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1.xml"/><Relationship Id="rId1" Type="http://schemas.openxmlformats.org/officeDocument/2006/relationships/slideLayout" Target="../slideLayouts/slideLayout45.xml"/></Relationships>
</file>

<file path=ppt/slides/_rels/slide4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2.xml"/><Relationship Id="rId1" Type="http://schemas.openxmlformats.org/officeDocument/2006/relationships/slideLayout" Target="../slideLayouts/slideLayout45.xml"/></Relationships>
</file>

<file path=ppt/slides/_rels/slide4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3.xml"/><Relationship Id="rId1" Type="http://schemas.openxmlformats.org/officeDocument/2006/relationships/slideLayout" Target="../slideLayouts/slideLayout45.xml"/></Relationships>
</file>

<file path=ppt/slides/_rels/slide4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4.xml"/><Relationship Id="rId1" Type="http://schemas.openxmlformats.org/officeDocument/2006/relationships/slideLayout" Target="../slideLayouts/slideLayout45.xml"/><Relationship Id="rId4" Type="http://schemas.openxmlformats.org/officeDocument/2006/relationships/image" Target="../media/image35.png"/></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5.xml"/><Relationship Id="rId1" Type="http://schemas.openxmlformats.org/officeDocument/2006/relationships/slideLayout" Target="../slideLayouts/slideLayout45.xml"/></Relationships>
</file>

<file path=ppt/slides/_rels/slide5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6.xml"/><Relationship Id="rId1" Type="http://schemas.openxmlformats.org/officeDocument/2006/relationships/slideLayout" Target="../slideLayouts/slideLayout45.xml"/></Relationships>
</file>

<file path=ppt/slides/_rels/slide5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2.xml"/></Relationships>
</file>

<file path=ppt/slides/_rels/slide5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7.xml"/><Relationship Id="rId1" Type="http://schemas.openxmlformats.org/officeDocument/2006/relationships/slideLayout" Target="../slideLayouts/slideLayout45.xml"/></Relationships>
</file>

<file path=ppt/slides/_rels/slide5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8.xml"/><Relationship Id="rId1" Type="http://schemas.openxmlformats.org/officeDocument/2006/relationships/slideLayout" Target="../slideLayouts/slideLayout45.xml"/></Relationships>
</file>

<file path=ppt/slides/_rels/slide5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9.xml"/><Relationship Id="rId1" Type="http://schemas.openxmlformats.org/officeDocument/2006/relationships/slideLayout" Target="../slideLayouts/slideLayout45.xml"/></Relationships>
</file>

<file path=ppt/slides/_rels/slide5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50.xml"/><Relationship Id="rId1" Type="http://schemas.openxmlformats.org/officeDocument/2006/relationships/slideLayout" Target="../slideLayouts/slideLayout45.xml"/></Relationships>
</file>

<file path=ppt/slides/_rels/slide5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1.xml"/><Relationship Id="rId1" Type="http://schemas.openxmlformats.org/officeDocument/2006/relationships/slideLayout" Target="../slideLayouts/slideLayout45.xml"/></Relationships>
</file>

<file path=ppt/slides/_rels/slide5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2.xml"/><Relationship Id="rId1" Type="http://schemas.openxmlformats.org/officeDocument/2006/relationships/slideLayout" Target="../slideLayouts/slideLayout45.xml"/></Relationships>
</file>

<file path=ppt/slides/_rels/slide5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3.xml"/><Relationship Id="rId1" Type="http://schemas.openxmlformats.org/officeDocument/2006/relationships/slideLayout" Target="../slideLayouts/slideLayout45.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16.xml"/><Relationship Id="rId1" Type="http://schemas.openxmlformats.org/officeDocument/2006/relationships/themeOverride" Target="../theme/themeOverride2.xml"/><Relationship Id="rId4" Type="http://schemas.openxmlformats.org/officeDocument/2006/relationships/image" Target="../media/image3.jpe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27.xml"/></Relationships>
</file>

<file path=ppt/slides/_rels/slide6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55.xml"/><Relationship Id="rId1" Type="http://schemas.openxmlformats.org/officeDocument/2006/relationships/slideLayout" Target="../slideLayouts/slideLayout163.xml"/></Relationships>
</file>

<file path=ppt/slides/_rels/slide6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6.xml"/><Relationship Id="rId1" Type="http://schemas.openxmlformats.org/officeDocument/2006/relationships/slideLayout" Target="../slideLayouts/slideLayout45.xml"/></Relationships>
</file>

<file path=ppt/slides/_rels/slide6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57.xml"/><Relationship Id="rId1" Type="http://schemas.openxmlformats.org/officeDocument/2006/relationships/slideLayout" Target="../slideLayouts/slideLayout45.xml"/><Relationship Id="rId4" Type="http://schemas.openxmlformats.org/officeDocument/2006/relationships/image" Target="../media/image30.png"/></Relationships>
</file>

<file path=ppt/slides/_rels/slide6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58.xml"/><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13.xml"/><Relationship Id="rId1" Type="http://schemas.openxmlformats.org/officeDocument/2006/relationships/themeOverride" Target="../theme/themeOverride13.xml"/><Relationship Id="rId4" Type="http://schemas.openxmlformats.org/officeDocument/2006/relationships/image" Target="../media/image45.png"/></Relationships>
</file>

<file path=ppt/slides/_rels/slide6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0.xml"/><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1.xml"/><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45.xml"/><Relationship Id="rId1" Type="http://schemas.openxmlformats.org/officeDocument/2006/relationships/themeOverride" Target="../theme/themeOverride14.xml"/><Relationship Id="rId4" Type="http://schemas.openxmlformats.org/officeDocument/2006/relationships/image" Target="../media/image31.png"/></Relationships>
</file>

<file path=ppt/slides/_rels/slide6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3.xml"/><Relationship Id="rId1" Type="http://schemas.openxmlformats.org/officeDocument/2006/relationships/slideLayout" Target="../slideLayouts/slideLayout45.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xml"/><Relationship Id="rId1" Type="http://schemas.openxmlformats.org/officeDocument/2006/relationships/slideLayout" Target="../slideLayouts/slideLayout116.xml"/><Relationship Id="rId4" Type="http://schemas.microsoft.com/office/2007/relationships/hdphoto" Target="../media/hdphoto1.wdp"/></Relationships>
</file>

<file path=ppt/slides/_rels/slide7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4.xml"/><Relationship Id="rId1" Type="http://schemas.openxmlformats.org/officeDocument/2006/relationships/slideLayout" Target="../slideLayouts/slideLayout45.xml"/></Relationships>
</file>

<file path=ppt/slides/_rels/slide7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5.xml"/><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6.xml"/><Relationship Id="rId1" Type="http://schemas.openxmlformats.org/officeDocument/2006/relationships/slideLayout" Target="../slideLayouts/slideLayout45.xml"/></Relationships>
</file>

<file path=ppt/slides/_rels/slide7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7.xml"/><Relationship Id="rId1" Type="http://schemas.openxmlformats.org/officeDocument/2006/relationships/slideLayout" Target="../slideLayouts/slideLayout45.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27.xml"/></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45.xml"/><Relationship Id="rId1" Type="http://schemas.openxmlformats.org/officeDocument/2006/relationships/themeOverride" Target="../theme/themeOverride15.xml"/><Relationship Id="rId4" Type="http://schemas.openxmlformats.org/officeDocument/2006/relationships/image" Target="../media/image12.png"/></Relationships>
</file>

<file path=ppt/slides/_rels/slide7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0.xml"/><Relationship Id="rId1" Type="http://schemas.openxmlformats.org/officeDocument/2006/relationships/slideLayout" Target="../slideLayouts/slideLayout45.xml"/></Relationships>
</file>

<file path=ppt/slides/_rels/slide7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71.xml"/><Relationship Id="rId1" Type="http://schemas.openxmlformats.org/officeDocument/2006/relationships/slideLayout" Target="../slideLayouts/slideLayout45.xml"/></Relationships>
</file>

<file path=ppt/slides/_rels/slide7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72.xml"/><Relationship Id="rId1" Type="http://schemas.openxmlformats.org/officeDocument/2006/relationships/slideLayout" Target="../slideLayouts/slideLayout145.xml"/></Relationships>
</file>

<file path=ppt/slides/_rels/slide7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73.xml"/><Relationship Id="rId1" Type="http://schemas.openxmlformats.org/officeDocument/2006/relationships/slideLayout" Target="../slideLayouts/slideLayout145.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8.xml"/><Relationship Id="rId1" Type="http://schemas.openxmlformats.org/officeDocument/2006/relationships/slideLayout" Target="../slideLayouts/slideLayout116.xml"/></Relationships>
</file>

<file path=ppt/slides/_rels/slide8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74.xml"/><Relationship Id="rId1" Type="http://schemas.openxmlformats.org/officeDocument/2006/relationships/slideLayout" Target="../slideLayouts/slideLayout83.xml"/></Relationships>
</file>

<file path=ppt/slides/_rels/slide8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slideLayout" Target="../slideLayouts/slideLayout38.xml"/><Relationship Id="rId1" Type="http://schemas.openxmlformats.org/officeDocument/2006/relationships/themeOverride" Target="../theme/themeOverride16.xml"/></Relationships>
</file>

<file path=ppt/slides/_rels/slide8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75.xml"/><Relationship Id="rId1" Type="http://schemas.openxmlformats.org/officeDocument/2006/relationships/slideLayout" Target="../slideLayouts/slideLayout93.xml"/><Relationship Id="rId4" Type="http://schemas.openxmlformats.org/officeDocument/2006/relationships/chart" Target="../charts/chart4.xml"/></Relationships>
</file>

<file path=ppt/slides/_rels/slide8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76.xml"/><Relationship Id="rId1" Type="http://schemas.openxmlformats.org/officeDocument/2006/relationships/slideLayout" Target="../slideLayouts/slideLayout13.xml"/><Relationship Id="rId4" Type="http://schemas.openxmlformats.org/officeDocument/2006/relationships/image" Target="../media/image56.png"/></Relationships>
</file>

<file path=ppt/slides/_rels/slide8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77.xml"/><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78.xml"/><Relationship Id="rId1" Type="http://schemas.openxmlformats.org/officeDocument/2006/relationships/slideLayout" Target="../slideLayouts/slideLayout45.xml"/><Relationship Id="rId4" Type="http://schemas.openxmlformats.org/officeDocument/2006/relationships/image" Target="../media/image35.png"/></Relationships>
</file>

<file path=ppt/slides/_rels/slide8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79.xml"/><Relationship Id="rId1" Type="http://schemas.openxmlformats.org/officeDocument/2006/relationships/slideLayout" Target="../slideLayouts/slideLayout45.xml"/></Relationships>
</file>

<file path=ppt/slides/_rels/slide8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80.xml"/><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81.xml"/><Relationship Id="rId1" Type="http://schemas.openxmlformats.org/officeDocument/2006/relationships/slideLayout" Target="../slideLayouts/slideLayout45.xml"/></Relationships>
</file>

<file path=ppt/slides/_rels/slide89.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notesSlide" Target="../notesSlides/notesSlide82.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9.xml"/><Relationship Id="rId1" Type="http://schemas.openxmlformats.org/officeDocument/2006/relationships/slideLayout" Target="../slideLayouts/slideLayout116.xml"/></Relationships>
</file>

<file path=ppt/slides/_rels/slide9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83.xml"/><Relationship Id="rId1" Type="http://schemas.openxmlformats.org/officeDocument/2006/relationships/slideLayout" Target="../slideLayouts/slideLayout45.xml"/></Relationships>
</file>

<file path=ppt/slides/_rels/slide9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84.xml"/><Relationship Id="rId1" Type="http://schemas.openxmlformats.org/officeDocument/2006/relationships/slideLayout" Target="../slideLayouts/slideLayout45.xml"/></Relationships>
</file>

<file path=ppt/slides/_rels/slide9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85.xml"/><Relationship Id="rId1" Type="http://schemas.openxmlformats.org/officeDocument/2006/relationships/slideLayout" Target="../slideLayouts/slideLayout45.xml"/></Relationships>
</file>

<file path=ppt/slides/_rels/slide9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86.xml"/><Relationship Id="rId1" Type="http://schemas.openxmlformats.org/officeDocument/2006/relationships/slideLayout" Target="../slideLayouts/slideLayout45.xml"/></Relationships>
</file>

<file path=ppt/slides/_rels/slide9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87.xml"/><Relationship Id="rId1" Type="http://schemas.openxmlformats.org/officeDocument/2006/relationships/slideLayout" Target="../slideLayouts/slideLayout45.xml"/></Relationships>
</file>

<file path=ppt/slides/_rels/slide9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88.xml"/><Relationship Id="rId1" Type="http://schemas.openxmlformats.org/officeDocument/2006/relationships/slideLayout" Target="../slideLayouts/slideLayout45.xml"/></Relationships>
</file>

<file path=ppt/slides/_rels/slide9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89.xml"/><Relationship Id="rId1" Type="http://schemas.openxmlformats.org/officeDocument/2006/relationships/slideLayout" Target="../slideLayouts/slideLayout45.xml"/></Relationships>
</file>

<file path=ppt/slides/_rels/slide9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90.xml"/><Relationship Id="rId1" Type="http://schemas.openxmlformats.org/officeDocument/2006/relationships/slideLayout" Target="../slideLayouts/slideLayout45.xml"/></Relationships>
</file>

<file path=ppt/slides/_rels/slide9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91.xml"/><Relationship Id="rId1" Type="http://schemas.openxmlformats.org/officeDocument/2006/relationships/slideLayout" Target="../slideLayouts/slideLayout45.xml"/></Relationships>
</file>

<file path=ppt/slides/_rels/slide99.xml.rels><?xml version="1.0" encoding="UTF-8" standalone="yes"?>
<Relationships xmlns="http://schemas.openxmlformats.org/package/2006/relationships"><Relationship Id="rId3" Type="http://schemas.openxmlformats.org/officeDocument/2006/relationships/notesSlide" Target="../notesSlides/notesSlide92.xml"/><Relationship Id="rId2" Type="http://schemas.openxmlformats.org/officeDocument/2006/relationships/slideLayout" Target="../slideLayouts/slideLayout72.xml"/><Relationship Id="rId1" Type="http://schemas.openxmlformats.org/officeDocument/2006/relationships/themeOverride" Target="../theme/themeOverride17.xml"/><Relationship Id="rId5" Type="http://schemas.openxmlformats.org/officeDocument/2006/relationships/image" Target="../media/image59.emf"/><Relationship Id="rId4" Type="http://schemas.openxmlformats.org/officeDocument/2006/relationships/image" Target="../media/image64.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5" name="Picture 8" descr="forgiveness copy.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44450"/>
            <a:ext cx="9144000" cy="6902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3666" name="Rectangle 7"/>
          <p:cNvSpPr>
            <a:spLocks noGrp="1" noChangeArrowheads="1"/>
          </p:cNvSpPr>
          <p:nvPr>
            <p:ph type="title" idx="4294967295"/>
          </p:nvPr>
        </p:nvSpPr>
        <p:spPr>
          <a:xfrm>
            <a:off x="5004048" y="2636912"/>
            <a:ext cx="3573091" cy="2757264"/>
          </a:xfrm>
        </p:spPr>
        <p:txBody>
          <a:bodyPr/>
          <a:lstStyle/>
          <a:p>
            <a:pPr algn="ctr" eaLnBrk="1" hangingPunct="1"/>
            <a:r>
              <a:rPr lang="ar-JO" sz="6600" b="1" dirty="0">
                <a:solidFill>
                  <a:schemeClr val="bg1"/>
                </a:solidFill>
                <a:latin typeface="Arial" panose="020B0604020202020204" pitchFamily="34" charset="0"/>
                <a:ea typeface="ＭＳ Ｐゴシック" charset="0"/>
                <a:cs typeface="Arial" panose="020B0604020202020204" pitchFamily="34" charset="0"/>
              </a:rPr>
              <a:t>تغفر</a:t>
            </a:r>
            <a:br>
              <a:rPr lang="ar-JO" sz="6600" b="1" dirty="0">
                <a:solidFill>
                  <a:schemeClr val="bg1"/>
                </a:solidFill>
                <a:latin typeface="Arial" panose="020B0604020202020204" pitchFamily="34" charset="0"/>
                <a:ea typeface="ＭＳ Ｐゴシック" charset="0"/>
                <a:cs typeface="Arial" panose="020B0604020202020204" pitchFamily="34" charset="0"/>
              </a:rPr>
            </a:br>
            <a:r>
              <a:rPr lang="ar-JO" sz="6600" b="1" dirty="0">
                <a:solidFill>
                  <a:schemeClr val="bg1"/>
                </a:solidFill>
                <a:latin typeface="Arial" panose="020B0604020202020204" pitchFamily="34" charset="0"/>
                <a:ea typeface="ＭＳ Ｐゴシック" charset="0"/>
                <a:cs typeface="Arial" panose="020B0604020202020204" pitchFamily="34" charset="0"/>
              </a:rPr>
              <a:t>أو </a:t>
            </a:r>
            <a:br>
              <a:rPr lang="ar-JO" sz="6600" b="1" dirty="0">
                <a:solidFill>
                  <a:schemeClr val="bg1"/>
                </a:solidFill>
                <a:latin typeface="Arial" panose="020B0604020202020204" pitchFamily="34" charset="0"/>
                <a:ea typeface="ＭＳ Ｐゴシック" charset="0"/>
                <a:cs typeface="Arial" panose="020B0604020202020204" pitchFamily="34" charset="0"/>
              </a:rPr>
            </a:br>
            <a:r>
              <a:rPr lang="ar-JO" sz="6600" b="1" dirty="0">
                <a:solidFill>
                  <a:schemeClr val="bg1"/>
                </a:solidFill>
                <a:latin typeface="Arial" panose="020B0604020202020204" pitchFamily="34" charset="0"/>
                <a:ea typeface="ＭＳ Ｐゴシック" charset="0"/>
                <a:cs typeface="Arial" panose="020B0604020202020204" pitchFamily="34" charset="0"/>
              </a:rPr>
              <a:t>لا تغفر</a:t>
            </a:r>
            <a:endParaRPr lang="en-US" b="1" dirty="0">
              <a:solidFill>
                <a:schemeClr val="bg1"/>
              </a:solidFill>
              <a:latin typeface="Arial" panose="020B0604020202020204" pitchFamily="34" charset="0"/>
              <a:ea typeface="ＭＳ Ｐゴシック" charset="0"/>
              <a:cs typeface="Arial" panose="020B0604020202020204" pitchFamily="34" charset="0"/>
            </a:endParaRPr>
          </a:p>
        </p:txBody>
      </p:sp>
      <p:sp>
        <p:nvSpPr>
          <p:cNvPr id="113667" name="WordArt 5"/>
          <p:cNvSpPr>
            <a:spLocks noChangeArrowheads="1" noChangeShapeType="1" noTextEdit="1"/>
          </p:cNvSpPr>
          <p:nvPr/>
        </p:nvSpPr>
        <p:spPr bwMode="auto">
          <a:xfrm>
            <a:off x="755576" y="908720"/>
            <a:ext cx="3888432" cy="1206624"/>
          </a:xfrm>
          <a:prstGeom prst="rect">
            <a:avLst/>
          </a:prstGeom>
        </p:spPr>
        <p:txBody>
          <a:bodyPr wrap="none" fromWordArt="1">
            <a:prstTxWarp prst="textPlain">
              <a:avLst>
                <a:gd name="adj" fmla="val 50000"/>
              </a:avLst>
            </a:prstTxWarp>
          </a:bodyPr>
          <a:lstStyle/>
          <a:p>
            <a:pPr algn="ctr"/>
            <a:r>
              <a:rPr lang="ar-JO" sz="3600" kern="10" spc="720" normalizeH="1" dirty="0">
                <a:ln w="19050" cap="sq">
                  <a:solidFill>
                    <a:srgbClr val="99CCFF"/>
                  </a:solidFill>
                  <a:round/>
                  <a:headEnd type="none" w="sm" len="sm"/>
                  <a:tailEnd type="none" w="sm" len="sm"/>
                </a:ln>
                <a:solidFill>
                  <a:srgbClr val="FF0000"/>
                </a:solidFill>
                <a:effectLst>
                  <a:outerShdw blurRad="63500" dist="38099" dir="2700000" algn="ctr" rotWithShape="0">
                    <a:srgbClr val="990000">
                      <a:alpha val="74997"/>
                    </a:srgbClr>
                  </a:outerShdw>
                </a:effectLst>
                <a:latin typeface="Impact"/>
                <a:ea typeface="Impact"/>
                <a:cs typeface="Impact"/>
              </a:rPr>
              <a:t>فليمون</a:t>
            </a:r>
            <a:endParaRPr lang="en-US" sz="3600" kern="10" spc="720" normalizeH="1" dirty="0">
              <a:ln w="19050" cap="sq">
                <a:solidFill>
                  <a:srgbClr val="99CCFF"/>
                </a:solidFill>
                <a:round/>
                <a:headEnd type="none" w="sm" len="sm"/>
                <a:tailEnd type="none" w="sm" len="sm"/>
              </a:ln>
              <a:solidFill>
                <a:srgbClr val="FF0000"/>
              </a:solidFill>
              <a:effectLst>
                <a:outerShdw blurRad="63500" dist="38099" dir="2700000" algn="ctr" rotWithShape="0">
                  <a:srgbClr val="990000">
                    <a:alpha val="74997"/>
                  </a:srgbClr>
                </a:outerShdw>
              </a:effectLst>
              <a:latin typeface="Impact"/>
              <a:ea typeface="Impact"/>
              <a:cs typeface="Impact"/>
            </a:endParaRPr>
          </a:p>
        </p:txBody>
      </p:sp>
      <p:sp>
        <p:nvSpPr>
          <p:cNvPr id="6" name="Rectangle 5"/>
          <p:cNvSpPr>
            <a:spLocks noChangeArrowheads="1"/>
          </p:cNvSpPr>
          <p:nvPr/>
        </p:nvSpPr>
        <p:spPr bwMode="auto">
          <a:xfrm>
            <a:off x="0" y="6092825"/>
            <a:ext cx="9144000" cy="765175"/>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lstStyle/>
          <a:p>
            <a:pPr algn="ctr">
              <a:spcBef>
                <a:spcPct val="20000"/>
              </a:spcBef>
              <a:spcAft>
                <a:spcPts val="0"/>
              </a:spcAft>
              <a:buClr>
                <a:srgbClr val="FFCC00"/>
              </a:buClr>
              <a:buSzPct val="70000"/>
              <a:buFont typeface="Wingdings" charset="0"/>
              <a:buNone/>
              <a:defRPr/>
            </a:pPr>
            <a:r>
              <a:rPr lang="ar-JO"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د. ريك جريفيث</a:t>
            </a:r>
            <a:r>
              <a:rPr lang="en-US"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a:t>
            </a:r>
            <a:r>
              <a:rPr lang="ar-JO"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مؤسسة الدراسات اللاهوتية الأردنية</a:t>
            </a:r>
            <a:br>
              <a:rPr lang="en-US"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br>
            <a:r>
              <a:rPr lang="en-US"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CICFamily.com &amp; BibleStudyDownloads.org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3667"/>
                                        </p:tgtEl>
                                        <p:attrNameLst>
                                          <p:attrName>style.visibility</p:attrName>
                                        </p:attrNameLst>
                                      </p:cBhvr>
                                      <p:to>
                                        <p:strVal val="visible"/>
                                      </p:to>
                                    </p:set>
                                    <p:animEffect transition="in" filter="blinds(horizontal)">
                                      <p:cBhvr>
                                        <p:cTn id="7" dur="500"/>
                                        <p:tgtEl>
                                          <p:spTgt spid="1136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66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5" name="Picture 8" descr="forgiveness copy.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44450"/>
            <a:ext cx="9144000" cy="69024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3667" name="WordArt 5"/>
          <p:cNvSpPr>
            <a:spLocks noChangeArrowheads="1" noChangeShapeType="1" noTextEdit="1"/>
          </p:cNvSpPr>
          <p:nvPr/>
        </p:nvSpPr>
        <p:spPr bwMode="auto">
          <a:xfrm>
            <a:off x="152399" y="76200"/>
            <a:ext cx="3139273" cy="542127"/>
          </a:xfrm>
          <a:prstGeom prst="rect">
            <a:avLst/>
          </a:prstGeom>
          <a:noFill/>
          <a:ln>
            <a:noFill/>
          </a:ln>
          <a:effectLst>
            <a:outerShdw blurRad="63500" dist="35921" dir="2700000" algn="ctr" rotWithShape="0">
              <a:schemeClr val="tx2">
                <a:alpha val="74998"/>
              </a:schemeClr>
            </a:outerShdw>
          </a:effectLst>
        </p:spPr>
        <p:txBody>
          <a:bodyPr wrap="none" fromWordArt="1">
            <a:prstTxWarp prst="textPlain">
              <a:avLst>
                <a:gd name="adj" fmla="val 50000"/>
              </a:avLst>
            </a:prstTxWarp>
          </a:bodyPr>
          <a:lstStyle/>
          <a:p>
            <a:pPr algn="r" defTabSz="457200"/>
            <a:r>
              <a:rPr lang="ar-SA" sz="4800" b="1" dirty="0">
                <a:solidFill>
                  <a:srgbClr val="FFFFFF"/>
                </a:solidFill>
                <a:effectLst>
                  <a:glow rad="127000">
                    <a:srgbClr val="000000"/>
                  </a:glow>
                </a:effectLst>
                <a:latin typeface="Arial" panose="020B0604020202020204" pitchFamily="34" charset="0"/>
              </a:rPr>
              <a:t>الخطوط الأساسية</a:t>
            </a:r>
            <a:endParaRPr lang="en-US" sz="4800" b="1" dirty="0">
              <a:solidFill>
                <a:srgbClr val="FFFFFF"/>
              </a:solidFill>
              <a:effectLst>
                <a:glow rad="127000">
                  <a:srgbClr val="000000"/>
                </a:glow>
              </a:effectLst>
              <a:latin typeface="Arial" panose="020B0604020202020204" pitchFamily="34" charset="0"/>
            </a:endParaRPr>
          </a:p>
        </p:txBody>
      </p:sp>
      <p:sp>
        <p:nvSpPr>
          <p:cNvPr id="6" name="Rectangle 5"/>
          <p:cNvSpPr>
            <a:spLocks noChangeArrowheads="1"/>
          </p:cNvSpPr>
          <p:nvPr/>
        </p:nvSpPr>
        <p:spPr bwMode="auto">
          <a:xfrm>
            <a:off x="0" y="6092825"/>
            <a:ext cx="9144000" cy="765175"/>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lstStyle/>
          <a:p>
            <a:pPr algn="ctr" rtl="1">
              <a:spcBef>
                <a:spcPct val="20000"/>
              </a:spcBef>
              <a:spcAft>
                <a:spcPts val="0"/>
              </a:spcAft>
              <a:buClr>
                <a:srgbClr val="FFCC00"/>
              </a:buClr>
              <a:buSzPct val="70000"/>
              <a:buFont typeface="Wingdings" charset="0"/>
              <a:buNone/>
              <a:defRPr/>
            </a:pPr>
            <a:r>
              <a:rPr lang="ar-EG" sz="2000" b="1" dirty="0">
                <a:solidFill>
                  <a:schemeClr val="bg1"/>
                </a:solidFill>
                <a:latin typeface="Arial" panose="020B0604020202020204" pitchFamily="34" charset="0"/>
                <a:cs typeface="Arial" panose="020B0604020202020204" pitchFamily="34" charset="0"/>
              </a:rPr>
              <a:t>د. ريك جريفيث . مؤسسة الدراسات اللاهوتية الأردنية</a:t>
            </a:r>
            <a:br>
              <a:rPr lang="en-US" sz="2000" b="1" dirty="0">
                <a:solidFill>
                  <a:schemeClr val="bg1"/>
                </a:solidFill>
                <a:latin typeface="Arial" panose="020B0604020202020204" pitchFamily="34" charset="0"/>
                <a:cs typeface="Arial" panose="020B0604020202020204" pitchFamily="34" charset="0"/>
              </a:rPr>
            </a:br>
            <a:r>
              <a:rPr lang="ar-EG" sz="2000" b="1" dirty="0">
                <a:solidFill>
                  <a:schemeClr val="bg1"/>
                </a:solidFill>
                <a:latin typeface="Arial" panose="020B0604020202020204" pitchFamily="34" charset="0"/>
                <a:cs typeface="Arial" panose="020B0604020202020204" pitchFamily="34" charset="0"/>
              </a:rPr>
              <a:t>     </a:t>
            </a:r>
            <a:r>
              <a:rPr lang="en-US"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CICFamily.com </a:t>
            </a:r>
            <a:r>
              <a:rPr lang="ar-SA"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a:t>
            </a:r>
            <a:r>
              <a:rPr lang="ar-EG"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&amp; </a:t>
            </a:r>
            <a:r>
              <a:rPr lang="en-US" sz="2000" b="1" kern="0" dirty="0" err="1">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BibleStudyDownloads.org</a:t>
            </a:r>
            <a:endParaRPr lang="en-US"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graphicFrame>
        <p:nvGraphicFramePr>
          <p:cNvPr id="2" name="Table 1"/>
          <p:cNvGraphicFramePr>
            <a:graphicFrameLocks noGrp="1"/>
          </p:cNvGraphicFramePr>
          <p:nvPr>
            <p:extLst>
              <p:ext uri="{D42A27DB-BD31-4B8C-83A1-F6EECF244321}">
                <p14:modId xmlns:p14="http://schemas.microsoft.com/office/powerpoint/2010/main" val="2704614838"/>
              </p:ext>
            </p:extLst>
          </p:nvPr>
        </p:nvGraphicFramePr>
        <p:xfrm>
          <a:off x="1" y="738977"/>
          <a:ext cx="9143999" cy="5353848"/>
        </p:xfrm>
        <a:graphic>
          <a:graphicData uri="http://schemas.openxmlformats.org/drawingml/2006/table">
            <a:tbl>
              <a:tblPr firstRow="1" bandRow="1">
                <a:tableStyleId>{35758FB7-9AC5-4552-8A53-C91805E547FA}</a:tableStyleId>
              </a:tblPr>
              <a:tblGrid>
                <a:gridCol w="920458">
                  <a:extLst>
                    <a:ext uri="{9D8B030D-6E8A-4147-A177-3AD203B41FA5}">
                      <a16:colId xmlns:a16="http://schemas.microsoft.com/office/drawing/2014/main" val="20000"/>
                    </a:ext>
                  </a:extLst>
                </a:gridCol>
                <a:gridCol w="920458">
                  <a:extLst>
                    <a:ext uri="{9D8B030D-6E8A-4147-A177-3AD203B41FA5}">
                      <a16:colId xmlns:a16="http://schemas.microsoft.com/office/drawing/2014/main" val="20001"/>
                    </a:ext>
                  </a:extLst>
                </a:gridCol>
                <a:gridCol w="1102352">
                  <a:extLst>
                    <a:ext uri="{9D8B030D-6E8A-4147-A177-3AD203B41FA5}">
                      <a16:colId xmlns:a16="http://schemas.microsoft.com/office/drawing/2014/main" val="20002"/>
                    </a:ext>
                  </a:extLst>
                </a:gridCol>
                <a:gridCol w="1102352">
                  <a:extLst>
                    <a:ext uri="{9D8B030D-6E8A-4147-A177-3AD203B41FA5}">
                      <a16:colId xmlns:a16="http://schemas.microsoft.com/office/drawing/2014/main" val="20003"/>
                    </a:ext>
                  </a:extLst>
                </a:gridCol>
                <a:gridCol w="1136801">
                  <a:extLst>
                    <a:ext uri="{9D8B030D-6E8A-4147-A177-3AD203B41FA5}">
                      <a16:colId xmlns:a16="http://schemas.microsoft.com/office/drawing/2014/main" val="20004"/>
                    </a:ext>
                  </a:extLst>
                </a:gridCol>
                <a:gridCol w="1136801">
                  <a:extLst>
                    <a:ext uri="{9D8B030D-6E8A-4147-A177-3AD203B41FA5}">
                      <a16:colId xmlns:a16="http://schemas.microsoft.com/office/drawing/2014/main" val="20005"/>
                    </a:ext>
                  </a:extLst>
                </a:gridCol>
                <a:gridCol w="1136801">
                  <a:extLst>
                    <a:ext uri="{9D8B030D-6E8A-4147-A177-3AD203B41FA5}">
                      <a16:colId xmlns:a16="http://schemas.microsoft.com/office/drawing/2014/main" val="20006"/>
                    </a:ext>
                  </a:extLst>
                </a:gridCol>
                <a:gridCol w="1687976">
                  <a:extLst>
                    <a:ext uri="{9D8B030D-6E8A-4147-A177-3AD203B41FA5}">
                      <a16:colId xmlns:a16="http://schemas.microsoft.com/office/drawing/2014/main" val="20007"/>
                    </a:ext>
                  </a:extLst>
                </a:gridCol>
              </a:tblGrid>
              <a:tr h="756092">
                <a:tc gridSpan="8">
                  <a:txBody>
                    <a:bodyPr/>
                    <a:lstStyle/>
                    <a:p>
                      <a:pPr algn="ctr">
                        <a:lnSpc>
                          <a:spcPct val="90000"/>
                        </a:lnSpc>
                      </a:pPr>
                      <a:r>
                        <a:rPr lang="ar-EG" sz="4000" b="1" i="0" dirty="0">
                          <a:solidFill>
                            <a:schemeClr val="tx1"/>
                          </a:solidFill>
                          <a:latin typeface="Arial" panose="020B0604020202020204" pitchFamily="34" charset="0"/>
                          <a:cs typeface="Arial" panose="020B0604020202020204" pitchFamily="34" charset="0"/>
                        </a:rPr>
                        <a:t>اغفر للآخرين واطلب الغفران</a:t>
                      </a:r>
                      <a:endParaRPr lang="en-US" sz="4000" b="1" i="0" dirty="0">
                        <a:solidFill>
                          <a:schemeClr val="tx1"/>
                        </a:solidFill>
                        <a:latin typeface="Arial" panose="020B0604020202020204" pitchFamily="34" charset="0"/>
                        <a:cs typeface="Arial" panose="020B0604020202020204" pitchFamily="34" charset="0"/>
                      </a:endParaRPr>
                    </a:p>
                  </a:txBody>
                  <a:tcPr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10000"/>
                  </a:ext>
                </a:extLst>
              </a:tr>
              <a:tr h="777694">
                <a:tc gridSpan="2">
                  <a:txBody>
                    <a:bodyPr/>
                    <a:lstStyle/>
                    <a:p>
                      <a:pPr algn="ctr">
                        <a:lnSpc>
                          <a:spcPct val="90000"/>
                        </a:lnSpc>
                        <a:spcAft>
                          <a:spcPts val="0"/>
                        </a:spcAft>
                      </a:pPr>
                      <a:r>
                        <a:rPr lang="ar-JO" sz="2400" b="1" i="0" dirty="0">
                          <a:solidFill>
                            <a:schemeClr val="tx1"/>
                          </a:solidFill>
                          <a:effectLst/>
                          <a:latin typeface="Arial" panose="020B0604020202020204" pitchFamily="34" charset="0"/>
                          <a:ea typeface="Times New Roman"/>
                          <a:cs typeface="Arial" panose="020B0604020202020204" pitchFamily="34" charset="0"/>
                        </a:rPr>
                        <a:t>ال</a:t>
                      </a:r>
                      <a:r>
                        <a:rPr lang="ar-EG" sz="2400" b="1" i="0" dirty="0">
                          <a:solidFill>
                            <a:schemeClr val="tx1"/>
                          </a:solidFill>
                          <a:effectLst/>
                          <a:latin typeface="Arial" panose="020B0604020202020204" pitchFamily="34" charset="0"/>
                          <a:ea typeface="Times New Roman"/>
                          <a:cs typeface="Arial" panose="020B0604020202020204" pitchFamily="34" charset="0"/>
                        </a:rPr>
                        <a:t>تحية</a:t>
                      </a:r>
                    </a:p>
                    <a:p>
                      <a:pPr algn="ctr">
                        <a:lnSpc>
                          <a:spcPct val="90000"/>
                        </a:lnSpc>
                        <a:spcAft>
                          <a:spcPts val="0"/>
                        </a:spcAft>
                      </a:pPr>
                      <a:r>
                        <a:rPr lang="ar-EG" sz="2400" b="1" i="0" dirty="0">
                          <a:solidFill>
                            <a:schemeClr val="tx1"/>
                          </a:solidFill>
                          <a:effectLst/>
                          <a:latin typeface="Arial" panose="020B0604020202020204" pitchFamily="34" charset="0"/>
                          <a:ea typeface="Times New Roman"/>
                          <a:cs typeface="Arial" panose="020B0604020202020204" pitchFamily="34" charset="0"/>
                        </a:rPr>
                        <a:t>1-3</a:t>
                      </a:r>
                      <a:r>
                        <a:rPr lang="en-US" sz="2400" b="1" i="0" dirty="0">
                          <a:solidFill>
                            <a:schemeClr val="tx1"/>
                          </a:solidFill>
                          <a:effectLst/>
                          <a:latin typeface="Arial" panose="020B0604020202020204" pitchFamily="34" charset="0"/>
                          <a:ea typeface="Times New Roman"/>
                          <a:cs typeface="Arial" panose="020B0604020202020204" pitchFamily="34" charset="0"/>
                        </a:rPr>
                        <a:t> </a:t>
                      </a:r>
                      <a:endParaRPr lang="en-US" sz="2800" b="1" i="0" dirty="0">
                        <a:solidFill>
                          <a:schemeClr val="tx1"/>
                        </a:solidFill>
                        <a:effectLst/>
                        <a:latin typeface="Arial" panose="020B0604020202020204" pitchFamily="34" charset="0"/>
                        <a:ea typeface="Times New Roman"/>
                        <a:cs typeface="Arial" panose="020B0604020202020204" pitchFamily="34" charset="0"/>
                      </a:endParaRPr>
                    </a:p>
                  </a:txBody>
                  <a:tcPr marL="50800" marR="50800" marT="0" marB="0" anchor="ctr"/>
                </a:tc>
                <a:tc hMerge="1">
                  <a:txBody>
                    <a:bodyPr/>
                    <a:lstStyle/>
                    <a:p>
                      <a:endParaRPr lang="en-US"/>
                    </a:p>
                  </a:txBody>
                  <a:tcPr/>
                </a:tc>
                <a:tc gridSpan="2">
                  <a:txBody>
                    <a:bodyPr/>
                    <a:lstStyle/>
                    <a:p>
                      <a:pPr algn="ctr">
                        <a:lnSpc>
                          <a:spcPct val="90000"/>
                        </a:lnSpc>
                        <a:spcAft>
                          <a:spcPts val="0"/>
                        </a:spcAft>
                      </a:pPr>
                      <a:r>
                        <a:rPr lang="ar-EG" sz="2400" b="1" i="0" dirty="0">
                          <a:solidFill>
                            <a:schemeClr val="tx1"/>
                          </a:solidFill>
                          <a:effectLst/>
                          <a:latin typeface="Arial" panose="020B0604020202020204" pitchFamily="34" charset="0"/>
                          <a:ea typeface="Times New Roman"/>
                          <a:cs typeface="Arial" panose="020B0604020202020204" pitchFamily="34" charset="0"/>
                        </a:rPr>
                        <a:t>الصلاة والثناء</a:t>
                      </a:r>
                    </a:p>
                    <a:p>
                      <a:pPr algn="ctr">
                        <a:lnSpc>
                          <a:spcPct val="90000"/>
                        </a:lnSpc>
                        <a:spcAft>
                          <a:spcPts val="0"/>
                        </a:spcAft>
                      </a:pPr>
                      <a:r>
                        <a:rPr lang="ar-EG" sz="2400" b="1" i="0" dirty="0">
                          <a:solidFill>
                            <a:schemeClr val="tx1"/>
                          </a:solidFill>
                          <a:effectLst/>
                          <a:latin typeface="Arial" panose="020B0604020202020204" pitchFamily="34" charset="0"/>
                          <a:ea typeface="Times New Roman"/>
                          <a:cs typeface="Arial" panose="020B0604020202020204" pitchFamily="34" charset="0"/>
                        </a:rPr>
                        <a:t>4-7</a:t>
                      </a:r>
                      <a:r>
                        <a:rPr lang="en-US" sz="2400" b="1" i="0" dirty="0">
                          <a:solidFill>
                            <a:schemeClr val="tx1"/>
                          </a:solidFill>
                          <a:effectLst/>
                          <a:latin typeface="Arial" panose="020B0604020202020204" pitchFamily="34" charset="0"/>
                          <a:ea typeface="Times New Roman"/>
                          <a:cs typeface="Arial" panose="020B0604020202020204" pitchFamily="34" charset="0"/>
                        </a:rPr>
                        <a:t> </a:t>
                      </a:r>
                      <a:endParaRPr lang="en-US" sz="2800" b="1" i="0" dirty="0">
                        <a:solidFill>
                          <a:schemeClr val="tx1"/>
                        </a:solidFill>
                        <a:effectLst/>
                        <a:latin typeface="Arial" panose="020B0604020202020204" pitchFamily="34" charset="0"/>
                        <a:ea typeface="Times New Roman"/>
                        <a:cs typeface="Arial" panose="020B0604020202020204" pitchFamily="34" charset="0"/>
                      </a:endParaRPr>
                    </a:p>
                  </a:txBody>
                  <a:tcPr marL="50800" marR="50800" marT="0" marB="0" anchor="ctr"/>
                </a:tc>
                <a:tc hMerge="1">
                  <a:txBody>
                    <a:bodyPr/>
                    <a:lstStyle/>
                    <a:p>
                      <a:endParaRPr lang="en-US"/>
                    </a:p>
                  </a:txBody>
                  <a:tcPr/>
                </a:tc>
                <a:tc gridSpan="3">
                  <a:txBody>
                    <a:bodyPr/>
                    <a:lstStyle/>
                    <a:p>
                      <a:pPr algn="ctr">
                        <a:lnSpc>
                          <a:spcPct val="90000"/>
                        </a:lnSpc>
                        <a:spcAft>
                          <a:spcPts val="0"/>
                        </a:spcAft>
                      </a:pPr>
                      <a:r>
                        <a:rPr lang="ar-JO" sz="2400" b="1" i="0" dirty="0">
                          <a:solidFill>
                            <a:schemeClr val="tx1"/>
                          </a:solidFill>
                          <a:effectLst/>
                          <a:latin typeface="Arial" panose="020B0604020202020204" pitchFamily="34" charset="0"/>
                          <a:ea typeface="Times New Roman"/>
                          <a:cs typeface="Arial" panose="020B0604020202020204" pitchFamily="34" charset="0"/>
                        </a:rPr>
                        <a:t>ال</a:t>
                      </a:r>
                      <a:r>
                        <a:rPr lang="ar-EG" sz="2400" b="1" i="0" dirty="0">
                          <a:solidFill>
                            <a:schemeClr val="tx1"/>
                          </a:solidFill>
                          <a:effectLst/>
                          <a:latin typeface="Arial" panose="020B0604020202020204" pitchFamily="34" charset="0"/>
                          <a:ea typeface="Times New Roman"/>
                          <a:cs typeface="Arial" panose="020B0604020202020204" pitchFamily="34" charset="0"/>
                        </a:rPr>
                        <a:t>تظلم لأجل أنسيمس</a:t>
                      </a:r>
                    </a:p>
                    <a:p>
                      <a:pPr algn="ctr">
                        <a:lnSpc>
                          <a:spcPct val="90000"/>
                        </a:lnSpc>
                        <a:spcAft>
                          <a:spcPts val="0"/>
                        </a:spcAft>
                      </a:pPr>
                      <a:r>
                        <a:rPr lang="ar-EG" sz="2400" b="1" i="0" dirty="0">
                          <a:solidFill>
                            <a:schemeClr val="tx1"/>
                          </a:solidFill>
                          <a:effectLst/>
                          <a:latin typeface="Arial" panose="020B0604020202020204" pitchFamily="34" charset="0"/>
                          <a:ea typeface="Times New Roman"/>
                          <a:cs typeface="Arial" panose="020B0604020202020204" pitchFamily="34" charset="0"/>
                        </a:rPr>
                        <a:t>8-21</a:t>
                      </a:r>
                      <a:endParaRPr lang="en-US" sz="2800" b="1" i="0" dirty="0">
                        <a:solidFill>
                          <a:schemeClr val="tx1"/>
                        </a:solidFill>
                        <a:effectLst/>
                        <a:latin typeface="Arial" panose="020B0604020202020204" pitchFamily="34" charset="0"/>
                        <a:ea typeface="Times New Roman"/>
                        <a:cs typeface="Arial" panose="020B0604020202020204" pitchFamily="34" charset="0"/>
                      </a:endParaRPr>
                    </a:p>
                  </a:txBody>
                  <a:tcPr marL="50800" marR="50800" marT="0" marB="0" anchor="ctr"/>
                </a:tc>
                <a:tc hMerge="1">
                  <a:txBody>
                    <a:bodyPr/>
                    <a:lstStyle/>
                    <a:p>
                      <a:endParaRPr lang="en-US"/>
                    </a:p>
                  </a:txBody>
                  <a:tcPr/>
                </a:tc>
                <a:tc hMerge="1">
                  <a:txBody>
                    <a:bodyPr/>
                    <a:lstStyle/>
                    <a:p>
                      <a:endParaRPr lang="en-US"/>
                    </a:p>
                  </a:txBody>
                  <a:tcPr/>
                </a:tc>
                <a:tc>
                  <a:txBody>
                    <a:bodyPr/>
                    <a:lstStyle/>
                    <a:p>
                      <a:pPr algn="ctr">
                        <a:lnSpc>
                          <a:spcPct val="90000"/>
                        </a:lnSpc>
                        <a:spcAft>
                          <a:spcPts val="0"/>
                        </a:spcAft>
                      </a:pPr>
                      <a:r>
                        <a:rPr lang="en-US" sz="2400" b="1" i="0" dirty="0">
                          <a:solidFill>
                            <a:schemeClr val="tx1"/>
                          </a:solidFill>
                          <a:effectLst/>
                          <a:latin typeface="Arial" panose="020B0604020202020204" pitchFamily="34" charset="0"/>
                          <a:ea typeface="Times New Roman"/>
                          <a:cs typeface="Arial" panose="020B0604020202020204" pitchFamily="34" charset="0"/>
                        </a:rPr>
                        <a:t> </a:t>
                      </a:r>
                      <a:r>
                        <a:rPr lang="ar-EG" sz="2400" b="1" i="0" dirty="0">
                          <a:solidFill>
                            <a:schemeClr val="tx1"/>
                          </a:solidFill>
                          <a:effectLst/>
                          <a:latin typeface="Arial" panose="020B0604020202020204" pitchFamily="34" charset="0"/>
                          <a:ea typeface="Times New Roman"/>
                          <a:cs typeface="Arial" panose="020B0604020202020204" pitchFamily="34" charset="0"/>
                        </a:rPr>
                        <a:t>الخاتمة</a:t>
                      </a:r>
                    </a:p>
                    <a:p>
                      <a:pPr algn="ctr">
                        <a:lnSpc>
                          <a:spcPct val="90000"/>
                        </a:lnSpc>
                        <a:spcAft>
                          <a:spcPts val="0"/>
                        </a:spcAft>
                      </a:pPr>
                      <a:r>
                        <a:rPr lang="ar-EG" sz="2400" b="1" i="0" dirty="0">
                          <a:solidFill>
                            <a:schemeClr val="tx1"/>
                          </a:solidFill>
                          <a:effectLst/>
                          <a:latin typeface="Arial" panose="020B0604020202020204" pitchFamily="34" charset="0"/>
                          <a:ea typeface="Times New Roman"/>
                          <a:cs typeface="Arial" panose="020B0604020202020204" pitchFamily="34" charset="0"/>
                        </a:rPr>
                        <a:t>22-25</a:t>
                      </a:r>
                      <a:endParaRPr lang="en-US" sz="2800" b="1" i="0" dirty="0">
                        <a:solidFill>
                          <a:schemeClr val="tx1"/>
                        </a:solidFill>
                        <a:effectLst/>
                        <a:latin typeface="Arial" panose="020B0604020202020204" pitchFamily="34" charset="0"/>
                        <a:ea typeface="Times New Roman"/>
                        <a:cs typeface="Arial" panose="020B0604020202020204" pitchFamily="34" charset="0"/>
                      </a:endParaRPr>
                    </a:p>
                  </a:txBody>
                  <a:tcPr marL="50800" marR="50800" marT="0" marB="0" anchor="ctr"/>
                </a:tc>
                <a:extLst>
                  <a:ext uri="{0D108BD9-81ED-4DB2-BD59-A6C34878D82A}">
                    <a16:rowId xmlns:a16="http://schemas.microsoft.com/office/drawing/2014/main" val="10001"/>
                  </a:ext>
                </a:extLst>
              </a:tr>
              <a:tr h="438053">
                <a:tc gridSpan="2">
                  <a:txBody>
                    <a:bodyPr/>
                    <a:lstStyle/>
                    <a:p>
                      <a:pPr algn="ctr">
                        <a:lnSpc>
                          <a:spcPct val="90000"/>
                        </a:lnSpc>
                        <a:spcAft>
                          <a:spcPts val="0"/>
                        </a:spcAft>
                      </a:pPr>
                      <a:r>
                        <a:rPr lang="en-US" sz="2400" b="1" i="0" dirty="0">
                          <a:solidFill>
                            <a:schemeClr val="tx1"/>
                          </a:solidFill>
                          <a:effectLst/>
                          <a:latin typeface="Arial" panose="020B0604020202020204" pitchFamily="34" charset="0"/>
                          <a:ea typeface="Times New Roman"/>
                          <a:cs typeface="Arial" panose="020B0604020202020204" pitchFamily="34" charset="0"/>
                        </a:rPr>
                        <a:t> </a:t>
                      </a:r>
                      <a:r>
                        <a:rPr lang="ar-JO" sz="2400" b="1" i="0" dirty="0">
                          <a:solidFill>
                            <a:schemeClr val="tx1"/>
                          </a:solidFill>
                          <a:effectLst/>
                          <a:latin typeface="Arial" panose="020B0604020202020204" pitchFamily="34" charset="0"/>
                          <a:ea typeface="Times New Roman"/>
                          <a:cs typeface="Arial" panose="020B0604020202020204" pitchFamily="34" charset="0"/>
                        </a:rPr>
                        <a:t>ال</a:t>
                      </a:r>
                      <a:r>
                        <a:rPr lang="ar-EG" sz="2400" b="1" i="0" dirty="0">
                          <a:solidFill>
                            <a:schemeClr val="tx1"/>
                          </a:solidFill>
                          <a:effectLst/>
                          <a:latin typeface="Arial" panose="020B0604020202020204" pitchFamily="34" charset="0"/>
                          <a:ea typeface="Times New Roman"/>
                          <a:cs typeface="Arial" panose="020B0604020202020204" pitchFamily="34" charset="0"/>
                        </a:rPr>
                        <a:t>مقدمة</a:t>
                      </a:r>
                      <a:r>
                        <a:rPr lang="en-US" sz="2400" b="1" i="0" dirty="0">
                          <a:solidFill>
                            <a:schemeClr val="tx1"/>
                          </a:solidFill>
                          <a:effectLst/>
                          <a:latin typeface="Arial" panose="020B0604020202020204" pitchFamily="34" charset="0"/>
                          <a:ea typeface="Times New Roman"/>
                          <a:cs typeface="Arial" panose="020B0604020202020204" pitchFamily="34" charset="0"/>
                        </a:rPr>
                        <a:t> </a:t>
                      </a:r>
                      <a:endParaRPr lang="en-US" sz="2800" b="1" i="0" dirty="0">
                        <a:solidFill>
                          <a:schemeClr val="tx1"/>
                        </a:solidFill>
                        <a:effectLst/>
                        <a:latin typeface="Arial" panose="020B0604020202020204" pitchFamily="34" charset="0"/>
                        <a:ea typeface="Times New Roman"/>
                        <a:cs typeface="Arial" panose="020B0604020202020204" pitchFamily="34" charset="0"/>
                      </a:endParaRPr>
                    </a:p>
                  </a:txBody>
                  <a:tcPr marL="50800" marR="50800" marT="0" marB="0" anchor="ctr"/>
                </a:tc>
                <a:tc hMerge="1">
                  <a:txBody>
                    <a:bodyPr/>
                    <a:lstStyle/>
                    <a:p>
                      <a:endParaRPr lang="en-US"/>
                    </a:p>
                  </a:txBody>
                  <a:tcPr/>
                </a:tc>
                <a:tc gridSpan="2">
                  <a:txBody>
                    <a:bodyPr/>
                    <a:lstStyle/>
                    <a:p>
                      <a:pPr algn="ctr">
                        <a:lnSpc>
                          <a:spcPct val="90000"/>
                        </a:lnSpc>
                        <a:spcAft>
                          <a:spcPts val="0"/>
                        </a:spcAft>
                      </a:pPr>
                      <a:r>
                        <a:rPr lang="en-US" sz="2400" b="1" i="0" dirty="0">
                          <a:solidFill>
                            <a:schemeClr val="tx1"/>
                          </a:solidFill>
                          <a:effectLst/>
                          <a:latin typeface="Arial" panose="020B0604020202020204" pitchFamily="34" charset="0"/>
                          <a:ea typeface="Times New Roman"/>
                          <a:cs typeface="Arial" panose="020B0604020202020204" pitchFamily="34" charset="0"/>
                        </a:rPr>
                        <a:t> </a:t>
                      </a:r>
                      <a:r>
                        <a:rPr lang="ar-JO" sz="2400" b="1" i="0" dirty="0">
                          <a:solidFill>
                            <a:schemeClr val="tx1"/>
                          </a:solidFill>
                          <a:effectLst/>
                          <a:latin typeface="Arial" panose="020B0604020202020204" pitchFamily="34" charset="0"/>
                          <a:ea typeface="Times New Roman"/>
                          <a:cs typeface="Arial" panose="020B0604020202020204" pitchFamily="34" charset="0"/>
                        </a:rPr>
                        <a:t>ال</a:t>
                      </a:r>
                      <a:r>
                        <a:rPr lang="ar-EG" sz="2400" b="1" i="0" dirty="0">
                          <a:solidFill>
                            <a:schemeClr val="tx1"/>
                          </a:solidFill>
                          <a:effectLst/>
                          <a:latin typeface="Arial" panose="020B0604020202020204" pitchFamily="34" charset="0"/>
                          <a:ea typeface="Times New Roman"/>
                          <a:cs typeface="Arial" panose="020B0604020202020204" pitchFamily="34" charset="0"/>
                        </a:rPr>
                        <a:t>مديح</a:t>
                      </a:r>
                      <a:endParaRPr lang="en-US" sz="2800" b="1" i="0" dirty="0">
                        <a:solidFill>
                          <a:schemeClr val="tx1"/>
                        </a:solidFill>
                        <a:effectLst/>
                        <a:latin typeface="Arial" panose="020B0604020202020204" pitchFamily="34" charset="0"/>
                        <a:ea typeface="Times New Roman"/>
                        <a:cs typeface="Arial" panose="020B0604020202020204" pitchFamily="34" charset="0"/>
                      </a:endParaRPr>
                    </a:p>
                  </a:txBody>
                  <a:tcPr marL="50800" marR="50800" marT="0" marB="0" anchor="ctr"/>
                </a:tc>
                <a:tc hMerge="1">
                  <a:txBody>
                    <a:bodyPr/>
                    <a:lstStyle/>
                    <a:p>
                      <a:endParaRPr lang="en-US"/>
                    </a:p>
                  </a:txBody>
                  <a:tcPr/>
                </a:tc>
                <a:tc gridSpan="3">
                  <a:txBody>
                    <a:bodyPr/>
                    <a:lstStyle/>
                    <a:p>
                      <a:pPr algn="ctr">
                        <a:lnSpc>
                          <a:spcPct val="90000"/>
                        </a:lnSpc>
                        <a:spcAft>
                          <a:spcPts val="0"/>
                        </a:spcAft>
                      </a:pPr>
                      <a:r>
                        <a:rPr lang="en-US" sz="2400" b="1" i="0" dirty="0">
                          <a:solidFill>
                            <a:schemeClr val="tx1"/>
                          </a:solidFill>
                          <a:effectLst/>
                          <a:latin typeface="Arial" panose="020B0604020202020204" pitchFamily="34" charset="0"/>
                          <a:ea typeface="Times New Roman"/>
                          <a:cs typeface="Arial" panose="020B0604020202020204" pitchFamily="34" charset="0"/>
                        </a:rPr>
                        <a:t> </a:t>
                      </a:r>
                      <a:r>
                        <a:rPr lang="ar-EG" sz="2400" b="1" i="0" dirty="0">
                          <a:solidFill>
                            <a:schemeClr val="tx1"/>
                          </a:solidFill>
                          <a:effectLst/>
                          <a:latin typeface="Arial" panose="020B0604020202020204" pitchFamily="34" charset="0"/>
                          <a:ea typeface="Times New Roman"/>
                          <a:cs typeface="Arial" panose="020B0604020202020204" pitchFamily="34" charset="0"/>
                        </a:rPr>
                        <a:t>ال</a:t>
                      </a:r>
                      <a:r>
                        <a:rPr lang="ar-JO" sz="2400" b="1" i="0" dirty="0">
                          <a:solidFill>
                            <a:schemeClr val="tx1"/>
                          </a:solidFill>
                          <a:effectLst/>
                          <a:latin typeface="Arial" panose="020B0604020202020204" pitchFamily="34" charset="0"/>
                          <a:ea typeface="Times New Roman"/>
                          <a:cs typeface="Arial" panose="020B0604020202020204" pitchFamily="34" charset="0"/>
                        </a:rPr>
                        <a:t>إل</a:t>
                      </a:r>
                      <a:r>
                        <a:rPr lang="ar-EG" sz="2400" b="1" i="0" dirty="0">
                          <a:solidFill>
                            <a:schemeClr val="tx1"/>
                          </a:solidFill>
                          <a:effectLst/>
                          <a:latin typeface="Arial" panose="020B0604020202020204" pitchFamily="34" charset="0"/>
                          <a:ea typeface="Times New Roman"/>
                          <a:cs typeface="Arial" panose="020B0604020202020204" pitchFamily="34" charset="0"/>
                        </a:rPr>
                        <a:t>تماس</a:t>
                      </a:r>
                      <a:endParaRPr lang="en-US" sz="2800" b="1" i="0" dirty="0">
                        <a:solidFill>
                          <a:schemeClr val="tx1"/>
                        </a:solidFill>
                        <a:effectLst/>
                        <a:latin typeface="Arial" panose="020B0604020202020204" pitchFamily="34" charset="0"/>
                        <a:ea typeface="Times New Roman"/>
                        <a:cs typeface="Arial" panose="020B0604020202020204" pitchFamily="34" charset="0"/>
                      </a:endParaRPr>
                    </a:p>
                  </a:txBody>
                  <a:tcPr marL="50800" marR="50800" marT="0" marB="0" anchor="ctr"/>
                </a:tc>
                <a:tc hMerge="1">
                  <a:txBody>
                    <a:bodyPr/>
                    <a:lstStyle/>
                    <a:p>
                      <a:endParaRPr lang="en-US"/>
                    </a:p>
                  </a:txBody>
                  <a:tcPr/>
                </a:tc>
                <a:tc hMerge="1">
                  <a:txBody>
                    <a:bodyPr/>
                    <a:lstStyle/>
                    <a:p>
                      <a:endParaRPr lang="en-US"/>
                    </a:p>
                  </a:txBody>
                  <a:tcPr/>
                </a:tc>
                <a:tc>
                  <a:txBody>
                    <a:bodyPr/>
                    <a:lstStyle/>
                    <a:p>
                      <a:pPr algn="ctr">
                        <a:lnSpc>
                          <a:spcPct val="90000"/>
                        </a:lnSpc>
                        <a:spcAft>
                          <a:spcPts val="0"/>
                        </a:spcAft>
                      </a:pPr>
                      <a:r>
                        <a:rPr lang="ar-EG" sz="2400" b="1" i="0" dirty="0">
                          <a:solidFill>
                            <a:schemeClr val="tx1"/>
                          </a:solidFill>
                          <a:effectLst/>
                          <a:latin typeface="Arial" panose="020B0604020202020204" pitchFamily="34" charset="0"/>
                          <a:ea typeface="Times New Roman"/>
                          <a:cs typeface="Arial" panose="020B0604020202020204" pitchFamily="34" charset="0"/>
                        </a:rPr>
                        <a:t>الحواشي</a:t>
                      </a:r>
                      <a:endParaRPr lang="en-US" sz="2800" b="1" i="0" dirty="0">
                        <a:solidFill>
                          <a:schemeClr val="tx1"/>
                        </a:solidFill>
                        <a:effectLst/>
                        <a:latin typeface="Arial" panose="020B0604020202020204" pitchFamily="34" charset="0"/>
                        <a:ea typeface="Times New Roman"/>
                        <a:cs typeface="Arial" panose="020B0604020202020204" pitchFamily="34" charset="0"/>
                      </a:endParaRPr>
                    </a:p>
                  </a:txBody>
                  <a:tcPr marL="50800" marR="50800" marT="0" marB="0" anchor="ctr"/>
                </a:tc>
                <a:extLst>
                  <a:ext uri="{0D108BD9-81ED-4DB2-BD59-A6C34878D82A}">
                    <a16:rowId xmlns:a16="http://schemas.microsoft.com/office/drawing/2014/main" val="10002"/>
                  </a:ext>
                </a:extLst>
              </a:tr>
              <a:tr h="777694">
                <a:tc gridSpan="2">
                  <a:txBody>
                    <a:bodyPr/>
                    <a:lstStyle/>
                    <a:p>
                      <a:pPr algn="ctr">
                        <a:lnSpc>
                          <a:spcPct val="90000"/>
                        </a:lnSpc>
                        <a:spcAft>
                          <a:spcPts val="0"/>
                        </a:spcAft>
                      </a:pPr>
                      <a:r>
                        <a:rPr lang="en-US" sz="2400" b="1" i="0" dirty="0">
                          <a:solidFill>
                            <a:schemeClr val="tx1"/>
                          </a:solidFill>
                          <a:effectLst/>
                          <a:latin typeface="Arial" panose="020B0604020202020204" pitchFamily="34" charset="0"/>
                          <a:ea typeface="Times New Roman"/>
                          <a:cs typeface="Arial" panose="020B0604020202020204" pitchFamily="34" charset="0"/>
                        </a:rPr>
                        <a:t> </a:t>
                      </a:r>
                      <a:r>
                        <a:rPr lang="ar-EG" sz="2400" b="1" i="0" dirty="0">
                          <a:solidFill>
                            <a:schemeClr val="tx1"/>
                          </a:solidFill>
                          <a:effectLst/>
                          <a:latin typeface="Arial" panose="020B0604020202020204" pitchFamily="34" charset="0"/>
                          <a:ea typeface="Times New Roman"/>
                          <a:cs typeface="Arial" panose="020B0604020202020204" pitchFamily="34" charset="0"/>
                        </a:rPr>
                        <a:t>الاشخاص</a:t>
                      </a:r>
                    </a:p>
                    <a:p>
                      <a:pPr algn="ctr">
                        <a:lnSpc>
                          <a:spcPct val="90000"/>
                        </a:lnSpc>
                        <a:spcAft>
                          <a:spcPts val="0"/>
                        </a:spcAft>
                      </a:pPr>
                      <a:r>
                        <a:rPr lang="ar-EG" sz="2400" b="1" i="0" dirty="0">
                          <a:solidFill>
                            <a:schemeClr val="tx1"/>
                          </a:solidFill>
                          <a:effectLst/>
                          <a:latin typeface="Arial" panose="020B0604020202020204" pitchFamily="34" charset="0"/>
                          <a:ea typeface="Times New Roman"/>
                          <a:cs typeface="Arial" panose="020B0604020202020204" pitchFamily="34" charset="0"/>
                        </a:rPr>
                        <a:t>المعني</a:t>
                      </a:r>
                      <a:r>
                        <a:rPr lang="ar-JO" sz="2400" b="1" i="0" dirty="0">
                          <a:solidFill>
                            <a:schemeClr val="tx1"/>
                          </a:solidFill>
                          <a:effectLst/>
                          <a:latin typeface="Arial" panose="020B0604020202020204" pitchFamily="34" charset="0"/>
                          <a:ea typeface="Times New Roman"/>
                          <a:cs typeface="Arial" panose="020B0604020202020204" pitchFamily="34" charset="0"/>
                        </a:rPr>
                        <a:t>ون</a:t>
                      </a:r>
                      <a:r>
                        <a:rPr lang="en-US" sz="2400" b="1" i="0" dirty="0">
                          <a:solidFill>
                            <a:schemeClr val="tx1"/>
                          </a:solidFill>
                          <a:effectLst/>
                          <a:latin typeface="Arial" panose="020B0604020202020204" pitchFamily="34" charset="0"/>
                          <a:ea typeface="Times New Roman"/>
                          <a:cs typeface="Arial" panose="020B0604020202020204" pitchFamily="34" charset="0"/>
                        </a:rPr>
                        <a:t> </a:t>
                      </a:r>
                      <a:endParaRPr lang="en-US" sz="2800" b="1" i="0" dirty="0">
                        <a:solidFill>
                          <a:schemeClr val="tx1"/>
                        </a:solidFill>
                        <a:effectLst/>
                        <a:latin typeface="Arial" panose="020B0604020202020204" pitchFamily="34" charset="0"/>
                        <a:ea typeface="Times New Roman"/>
                        <a:cs typeface="Arial" panose="020B0604020202020204" pitchFamily="34" charset="0"/>
                      </a:endParaRPr>
                    </a:p>
                  </a:txBody>
                  <a:tcPr marL="50800" marR="50800" marT="0" marB="0" anchor="ctr"/>
                </a:tc>
                <a:tc hMerge="1">
                  <a:txBody>
                    <a:bodyPr/>
                    <a:lstStyle/>
                    <a:p>
                      <a:endParaRPr lang="en-US"/>
                    </a:p>
                  </a:txBody>
                  <a:tcPr/>
                </a:tc>
                <a:tc gridSpan="2">
                  <a:txBody>
                    <a:bodyPr/>
                    <a:lstStyle/>
                    <a:p>
                      <a:pPr algn="ctr">
                        <a:lnSpc>
                          <a:spcPct val="90000"/>
                        </a:lnSpc>
                        <a:spcAft>
                          <a:spcPts val="0"/>
                        </a:spcAft>
                      </a:pPr>
                      <a:r>
                        <a:rPr lang="ar-EG" sz="2400" b="1" i="0" dirty="0">
                          <a:solidFill>
                            <a:schemeClr val="tx1"/>
                          </a:solidFill>
                          <a:effectLst/>
                          <a:latin typeface="Arial" panose="020B0604020202020204" pitchFamily="34" charset="0"/>
                          <a:ea typeface="Times New Roman"/>
                          <a:cs typeface="Arial" panose="020B0604020202020204" pitchFamily="34" charset="0"/>
                        </a:rPr>
                        <a:t>شخصية فليمون</a:t>
                      </a:r>
                      <a:endParaRPr lang="en-US" sz="2800" b="1" i="0" dirty="0">
                        <a:solidFill>
                          <a:schemeClr val="tx1"/>
                        </a:solidFill>
                        <a:effectLst/>
                        <a:latin typeface="Arial" panose="020B0604020202020204" pitchFamily="34" charset="0"/>
                        <a:ea typeface="Times New Roman"/>
                        <a:cs typeface="Arial" panose="020B0604020202020204" pitchFamily="34" charset="0"/>
                      </a:endParaRPr>
                    </a:p>
                  </a:txBody>
                  <a:tcPr marL="50800" marR="50800" marT="0" marB="0" anchor="ctr"/>
                </a:tc>
                <a:tc hMerge="1">
                  <a:txBody>
                    <a:bodyPr/>
                    <a:lstStyle/>
                    <a:p>
                      <a:endParaRPr lang="en-US"/>
                    </a:p>
                  </a:txBody>
                  <a:tcPr/>
                </a:tc>
                <a:tc gridSpan="3">
                  <a:txBody>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lang="ar-EG" sz="2400" b="1" i="0" dirty="0">
                          <a:solidFill>
                            <a:schemeClr val="tx1"/>
                          </a:solidFill>
                          <a:effectLst/>
                          <a:latin typeface="Arial" panose="020B0604020202020204" pitchFamily="34" charset="0"/>
                          <a:ea typeface="Times New Roman"/>
                          <a:cs typeface="Arial" panose="020B0604020202020204" pitchFamily="34" charset="0"/>
                        </a:rPr>
                        <a:t>تحول أنسيمس</a:t>
                      </a:r>
                      <a:endParaRPr lang="en-US" sz="2800" b="1" i="0" dirty="0">
                        <a:solidFill>
                          <a:schemeClr val="tx1"/>
                        </a:solidFill>
                        <a:effectLst/>
                        <a:latin typeface="Arial" panose="020B0604020202020204" pitchFamily="34" charset="0"/>
                        <a:ea typeface="Times New Roman"/>
                        <a:cs typeface="Arial" panose="020B0604020202020204" pitchFamily="34" charset="0"/>
                      </a:endParaRPr>
                    </a:p>
                  </a:txBody>
                  <a:tcPr marL="50800" marR="50800" marT="0" marB="0" anchor="ctr"/>
                </a:tc>
                <a:tc hMerge="1">
                  <a:txBody>
                    <a:bodyPr/>
                    <a:lstStyle/>
                    <a:p>
                      <a:endParaRPr lang="en-US"/>
                    </a:p>
                  </a:txBody>
                  <a:tcPr/>
                </a:tc>
                <a:tc hMerge="1">
                  <a:txBody>
                    <a:bodyPr/>
                    <a:lstStyle/>
                    <a:p>
                      <a:endParaRPr lang="en-US"/>
                    </a:p>
                  </a:txBody>
                  <a:tcPr/>
                </a:tc>
                <a:tc>
                  <a:txBody>
                    <a:bodyPr/>
                    <a:lstStyle/>
                    <a:p>
                      <a:pPr algn="ctr">
                        <a:lnSpc>
                          <a:spcPct val="90000"/>
                        </a:lnSpc>
                        <a:spcAft>
                          <a:spcPts val="0"/>
                        </a:spcAft>
                      </a:pPr>
                      <a:r>
                        <a:rPr lang="en-US" sz="2400" b="1" i="0" dirty="0">
                          <a:solidFill>
                            <a:schemeClr val="tx1"/>
                          </a:solidFill>
                          <a:effectLst/>
                          <a:latin typeface="Arial" panose="020B0604020202020204" pitchFamily="34" charset="0"/>
                          <a:ea typeface="Times New Roman"/>
                          <a:cs typeface="Arial" panose="020B0604020202020204" pitchFamily="34" charset="0"/>
                        </a:rPr>
                        <a:t> </a:t>
                      </a:r>
                      <a:r>
                        <a:rPr lang="ar-EG" sz="2400" b="1" i="0" dirty="0">
                          <a:solidFill>
                            <a:schemeClr val="tx1"/>
                          </a:solidFill>
                          <a:effectLst/>
                          <a:latin typeface="Arial" panose="020B0604020202020204" pitchFamily="34" charset="0"/>
                          <a:ea typeface="Times New Roman"/>
                          <a:cs typeface="Arial" panose="020B0604020202020204" pitchFamily="34" charset="0"/>
                        </a:rPr>
                        <a:t>شركاء بولس</a:t>
                      </a:r>
                      <a:endParaRPr lang="en-US" sz="2800" b="1" i="0" dirty="0">
                        <a:solidFill>
                          <a:schemeClr val="tx1"/>
                        </a:solidFill>
                        <a:effectLst/>
                        <a:latin typeface="Arial" panose="020B0604020202020204" pitchFamily="34" charset="0"/>
                        <a:ea typeface="Times New Roman"/>
                        <a:cs typeface="Arial" panose="020B0604020202020204" pitchFamily="34" charset="0"/>
                      </a:endParaRPr>
                    </a:p>
                  </a:txBody>
                  <a:tcPr marL="50800" marR="50800" marT="0" marB="0" anchor="ctr"/>
                </a:tc>
                <a:extLst>
                  <a:ext uri="{0D108BD9-81ED-4DB2-BD59-A6C34878D82A}">
                    <a16:rowId xmlns:a16="http://schemas.microsoft.com/office/drawing/2014/main" val="10003"/>
                  </a:ext>
                </a:extLst>
              </a:tr>
              <a:tr h="1728209">
                <a:tc>
                  <a:txBody>
                    <a:bodyPr/>
                    <a:lstStyle/>
                    <a:p>
                      <a:pPr algn="ctr">
                        <a:spcAft>
                          <a:spcPts val="0"/>
                        </a:spcAft>
                      </a:pPr>
                      <a:r>
                        <a:rPr lang="en-US" sz="2400" b="1" i="0" dirty="0">
                          <a:solidFill>
                            <a:schemeClr val="tx1"/>
                          </a:solidFill>
                          <a:effectLst/>
                          <a:latin typeface="Arial" panose="020B0604020202020204" pitchFamily="34" charset="0"/>
                          <a:ea typeface="Times New Roman"/>
                          <a:cs typeface="Arial" panose="020B0604020202020204" pitchFamily="34" charset="0"/>
                        </a:rPr>
                        <a:t> </a:t>
                      </a:r>
                      <a:r>
                        <a:rPr lang="ar-EG" sz="2400" b="1" i="0" dirty="0">
                          <a:solidFill>
                            <a:schemeClr val="tx1"/>
                          </a:solidFill>
                          <a:effectLst/>
                          <a:latin typeface="Arial" panose="020B0604020202020204" pitchFamily="34" charset="0"/>
                          <a:ea typeface="Times New Roman"/>
                          <a:cs typeface="Arial" panose="020B0604020202020204" pitchFamily="34" charset="0"/>
                        </a:rPr>
                        <a:t>الكاتب</a:t>
                      </a:r>
                    </a:p>
                    <a:p>
                      <a:pPr algn="ctr">
                        <a:spcAft>
                          <a:spcPts val="0"/>
                        </a:spcAft>
                      </a:pPr>
                      <a:r>
                        <a:rPr lang="ar-EG" sz="2400" b="1" i="0" dirty="0">
                          <a:solidFill>
                            <a:schemeClr val="tx1"/>
                          </a:solidFill>
                          <a:effectLst/>
                          <a:latin typeface="Arial" panose="020B0604020202020204" pitchFamily="34" charset="0"/>
                          <a:ea typeface="Times New Roman"/>
                          <a:cs typeface="Arial" panose="020B0604020202020204" pitchFamily="34" charset="0"/>
                        </a:rPr>
                        <a:t>1أ- ب</a:t>
                      </a:r>
                      <a:r>
                        <a:rPr lang="en-US" sz="2400" b="1" i="0" dirty="0">
                          <a:solidFill>
                            <a:schemeClr val="tx1"/>
                          </a:solidFill>
                          <a:effectLst/>
                          <a:latin typeface="Arial" panose="020B0604020202020204" pitchFamily="34" charset="0"/>
                          <a:ea typeface="Times New Roman"/>
                          <a:cs typeface="Arial" panose="020B0604020202020204" pitchFamily="34" charset="0"/>
                        </a:rPr>
                        <a:t> </a:t>
                      </a:r>
                      <a:endParaRPr lang="en-US" sz="4000" b="1" i="0" dirty="0">
                        <a:solidFill>
                          <a:schemeClr val="tx1"/>
                        </a:solidFill>
                        <a:effectLst/>
                        <a:latin typeface="Arial" panose="020B0604020202020204" pitchFamily="34" charset="0"/>
                        <a:ea typeface="Times New Roman"/>
                        <a:cs typeface="Arial" panose="020B0604020202020204" pitchFamily="34" charset="0"/>
                      </a:endParaRPr>
                    </a:p>
                  </a:txBody>
                  <a:tcPr marL="50800" marR="50800" marT="0" marB="0" anchor="ctr"/>
                </a:tc>
                <a:tc>
                  <a:txBody>
                    <a:bodyPr/>
                    <a:lstStyle/>
                    <a:p>
                      <a:pPr algn="ctr">
                        <a:spcAft>
                          <a:spcPts val="0"/>
                        </a:spcAft>
                      </a:pPr>
                      <a:r>
                        <a:rPr lang="en-US" sz="2400" b="1" i="0" dirty="0">
                          <a:solidFill>
                            <a:schemeClr val="tx1"/>
                          </a:solidFill>
                          <a:effectLst/>
                          <a:latin typeface="Arial" panose="020B0604020202020204" pitchFamily="34" charset="0"/>
                          <a:ea typeface="Times New Roman"/>
                          <a:cs typeface="Arial" panose="020B0604020202020204" pitchFamily="34" charset="0"/>
                        </a:rPr>
                        <a:t> </a:t>
                      </a:r>
                      <a:r>
                        <a:rPr lang="ar-JO" sz="2400" b="1" i="0" dirty="0">
                          <a:solidFill>
                            <a:schemeClr val="tx1"/>
                          </a:solidFill>
                          <a:effectLst/>
                          <a:latin typeface="Arial" panose="020B0604020202020204" pitchFamily="34" charset="0"/>
                          <a:ea typeface="Times New Roman"/>
                          <a:cs typeface="Arial" panose="020B0604020202020204" pitchFamily="34" charset="0"/>
                        </a:rPr>
                        <a:t>المستلم</a:t>
                      </a:r>
                      <a:endParaRPr lang="ar-EG" sz="2400" b="1" i="0" dirty="0">
                        <a:solidFill>
                          <a:schemeClr val="tx1"/>
                        </a:solidFill>
                        <a:effectLst/>
                        <a:latin typeface="Arial" panose="020B0604020202020204" pitchFamily="34" charset="0"/>
                        <a:ea typeface="Times New Roman"/>
                        <a:cs typeface="Arial" panose="020B0604020202020204" pitchFamily="34" charset="0"/>
                      </a:endParaRPr>
                    </a:p>
                    <a:p>
                      <a:pPr algn="ctr">
                        <a:spcAft>
                          <a:spcPts val="0"/>
                        </a:spcAft>
                      </a:pPr>
                      <a:r>
                        <a:rPr lang="ar-JO" sz="2400" b="1" i="0" dirty="0">
                          <a:solidFill>
                            <a:schemeClr val="tx1"/>
                          </a:solidFill>
                          <a:effectLst/>
                          <a:latin typeface="Arial" panose="020B0604020202020204" pitchFamily="34" charset="0"/>
                          <a:ea typeface="Times New Roman"/>
                          <a:cs typeface="Arial" panose="020B0604020202020204" pitchFamily="34" charset="0"/>
                        </a:rPr>
                        <a:t>1ت-3</a:t>
                      </a:r>
                      <a:endParaRPr lang="en-US" sz="4000" b="1" i="0" dirty="0">
                        <a:solidFill>
                          <a:schemeClr val="tx1"/>
                        </a:solidFill>
                        <a:effectLst/>
                        <a:latin typeface="Arial" panose="020B0604020202020204" pitchFamily="34" charset="0"/>
                        <a:ea typeface="Times New Roman"/>
                        <a:cs typeface="Arial" panose="020B0604020202020204" pitchFamily="34" charset="0"/>
                      </a:endParaRPr>
                    </a:p>
                  </a:txBody>
                  <a:tcPr marL="50800" marR="50800" marT="0" marB="0" anchor="ctr"/>
                </a:tc>
                <a:tc>
                  <a:txBody>
                    <a:bodyPr/>
                    <a:lstStyle/>
                    <a:p>
                      <a:pPr algn="ctr">
                        <a:spcAft>
                          <a:spcPts val="0"/>
                        </a:spcAft>
                      </a:pPr>
                      <a:r>
                        <a:rPr lang="en-US" sz="2400" b="1" i="0" dirty="0">
                          <a:solidFill>
                            <a:schemeClr val="tx1"/>
                          </a:solidFill>
                          <a:effectLst/>
                          <a:latin typeface="Arial" panose="020B0604020202020204" pitchFamily="34" charset="0"/>
                          <a:ea typeface="Times New Roman"/>
                          <a:cs typeface="Arial" panose="020B0604020202020204" pitchFamily="34" charset="0"/>
                        </a:rPr>
                        <a:t> </a:t>
                      </a:r>
                      <a:r>
                        <a:rPr lang="ar-JO" sz="2400" b="1" i="0" dirty="0">
                          <a:solidFill>
                            <a:schemeClr val="tx1"/>
                          </a:solidFill>
                          <a:effectLst/>
                          <a:latin typeface="Arial" panose="020B0604020202020204" pitchFamily="34" charset="0"/>
                          <a:ea typeface="Times New Roman"/>
                          <a:cs typeface="Arial" panose="020B0604020202020204" pitchFamily="34" charset="0"/>
                        </a:rPr>
                        <a:t>ال</a:t>
                      </a:r>
                      <a:r>
                        <a:rPr lang="ar-EG" sz="2400" b="1" i="0" dirty="0">
                          <a:solidFill>
                            <a:schemeClr val="tx1"/>
                          </a:solidFill>
                          <a:effectLst/>
                          <a:latin typeface="Arial" panose="020B0604020202020204" pitchFamily="34" charset="0"/>
                          <a:ea typeface="Times New Roman"/>
                          <a:cs typeface="Arial" panose="020B0604020202020204" pitchFamily="34" charset="0"/>
                        </a:rPr>
                        <a:t>شكر</a:t>
                      </a:r>
                    </a:p>
                    <a:p>
                      <a:pPr algn="ctr">
                        <a:spcAft>
                          <a:spcPts val="0"/>
                        </a:spcAft>
                      </a:pPr>
                      <a:r>
                        <a:rPr lang="ar-EG" sz="2400" b="1" i="0" dirty="0">
                          <a:solidFill>
                            <a:schemeClr val="tx1"/>
                          </a:solidFill>
                          <a:effectLst/>
                          <a:latin typeface="Arial" panose="020B0604020202020204" pitchFamily="34" charset="0"/>
                          <a:ea typeface="Times New Roman"/>
                          <a:cs typeface="Arial" panose="020B0604020202020204" pitchFamily="34" charset="0"/>
                        </a:rPr>
                        <a:t>4-5</a:t>
                      </a:r>
                      <a:endParaRPr lang="en-US" sz="4000" b="1" i="0" dirty="0">
                        <a:solidFill>
                          <a:schemeClr val="tx1"/>
                        </a:solidFill>
                        <a:effectLst/>
                        <a:latin typeface="Arial" panose="020B0604020202020204" pitchFamily="34" charset="0"/>
                        <a:ea typeface="Times New Roman"/>
                        <a:cs typeface="Arial" panose="020B0604020202020204" pitchFamily="34" charset="0"/>
                      </a:endParaRPr>
                    </a:p>
                  </a:txBody>
                  <a:tcPr marL="50800" marR="50800" marT="0" marB="0" anchor="ctr"/>
                </a:tc>
                <a:tc>
                  <a:txBody>
                    <a:bodyPr/>
                    <a:lstStyle/>
                    <a:p>
                      <a:pPr algn="ctr">
                        <a:spcAft>
                          <a:spcPts val="0"/>
                        </a:spcAft>
                      </a:pPr>
                      <a:r>
                        <a:rPr lang="en-US" sz="2400" b="1" i="0" dirty="0">
                          <a:solidFill>
                            <a:schemeClr val="tx1"/>
                          </a:solidFill>
                          <a:effectLst/>
                          <a:latin typeface="Arial" panose="020B0604020202020204" pitchFamily="34" charset="0"/>
                          <a:ea typeface="Times New Roman"/>
                          <a:cs typeface="Arial" panose="020B0604020202020204" pitchFamily="34" charset="0"/>
                        </a:rPr>
                        <a:t> </a:t>
                      </a:r>
                      <a:r>
                        <a:rPr lang="ar-EG" sz="2400" b="1" i="0" dirty="0">
                          <a:solidFill>
                            <a:schemeClr val="tx1"/>
                          </a:solidFill>
                          <a:effectLst/>
                          <a:latin typeface="Arial" panose="020B0604020202020204" pitchFamily="34" charset="0"/>
                          <a:ea typeface="Times New Roman"/>
                          <a:cs typeface="Arial" panose="020B0604020202020204" pitchFamily="34" charset="0"/>
                        </a:rPr>
                        <a:t>العلاقات</a:t>
                      </a:r>
                    </a:p>
                    <a:p>
                      <a:pPr algn="ctr">
                        <a:spcAft>
                          <a:spcPts val="0"/>
                        </a:spcAft>
                      </a:pPr>
                      <a:r>
                        <a:rPr lang="ar-EG" sz="2400" b="1" i="0" dirty="0">
                          <a:solidFill>
                            <a:schemeClr val="tx1"/>
                          </a:solidFill>
                          <a:effectLst/>
                          <a:latin typeface="Arial" panose="020B0604020202020204" pitchFamily="34" charset="0"/>
                          <a:ea typeface="Times New Roman"/>
                          <a:cs typeface="Arial" panose="020B0604020202020204" pitchFamily="34" charset="0"/>
                        </a:rPr>
                        <a:t>6-7</a:t>
                      </a:r>
                      <a:endParaRPr lang="en-US" sz="4000" b="1" i="0" dirty="0">
                        <a:solidFill>
                          <a:schemeClr val="tx1"/>
                        </a:solidFill>
                        <a:effectLst/>
                        <a:latin typeface="Arial" panose="020B0604020202020204" pitchFamily="34" charset="0"/>
                        <a:ea typeface="Times New Roman"/>
                        <a:cs typeface="Arial" panose="020B0604020202020204" pitchFamily="34" charset="0"/>
                      </a:endParaRPr>
                    </a:p>
                  </a:txBody>
                  <a:tcPr marL="50800" marR="50800" marT="0" marB="0" anchor="ctr"/>
                </a:tc>
                <a:tc>
                  <a:txBody>
                    <a:bodyPr/>
                    <a:lstStyle/>
                    <a:p>
                      <a:pPr algn="ctr">
                        <a:spcAft>
                          <a:spcPts val="0"/>
                        </a:spcAft>
                      </a:pPr>
                      <a:r>
                        <a:rPr lang="en-US" sz="2400" b="1" i="0" dirty="0">
                          <a:solidFill>
                            <a:schemeClr val="tx1"/>
                          </a:solidFill>
                          <a:effectLst/>
                          <a:latin typeface="Arial" panose="020B0604020202020204" pitchFamily="34" charset="0"/>
                          <a:ea typeface="Times New Roman"/>
                          <a:cs typeface="Arial" panose="020B0604020202020204" pitchFamily="34" charset="0"/>
                        </a:rPr>
                        <a:t> </a:t>
                      </a:r>
                      <a:r>
                        <a:rPr lang="ar-EG" sz="2400" b="1" i="0" dirty="0">
                          <a:solidFill>
                            <a:schemeClr val="tx1"/>
                          </a:solidFill>
                          <a:effectLst/>
                          <a:latin typeface="Arial" panose="020B0604020202020204" pitchFamily="34" charset="0"/>
                          <a:ea typeface="Times New Roman"/>
                          <a:cs typeface="Arial" panose="020B0604020202020204" pitchFamily="34" charset="0"/>
                        </a:rPr>
                        <a:t>تظلم عام</a:t>
                      </a:r>
                    </a:p>
                    <a:p>
                      <a:pPr algn="ctr">
                        <a:spcAft>
                          <a:spcPts val="0"/>
                        </a:spcAft>
                      </a:pPr>
                      <a:r>
                        <a:rPr lang="ar-EG" sz="2400" b="1" i="0" dirty="0">
                          <a:solidFill>
                            <a:schemeClr val="tx1"/>
                          </a:solidFill>
                          <a:effectLst/>
                          <a:latin typeface="Arial" panose="020B0604020202020204" pitchFamily="34" charset="0"/>
                          <a:ea typeface="Times New Roman"/>
                          <a:cs typeface="Arial" panose="020B0604020202020204" pitchFamily="34" charset="0"/>
                        </a:rPr>
                        <a:t>8-11</a:t>
                      </a:r>
                      <a:endParaRPr lang="en-US" sz="4000" b="1" i="0" dirty="0">
                        <a:solidFill>
                          <a:schemeClr val="tx1"/>
                        </a:solidFill>
                        <a:effectLst/>
                        <a:latin typeface="Arial" panose="020B0604020202020204" pitchFamily="34" charset="0"/>
                        <a:ea typeface="Times New Roman"/>
                        <a:cs typeface="Arial" panose="020B0604020202020204" pitchFamily="34" charset="0"/>
                      </a:endParaRPr>
                    </a:p>
                  </a:txBody>
                  <a:tcPr marL="50800" marR="50800" marT="0" marB="0" anchor="ctr"/>
                </a:tc>
                <a:tc>
                  <a:txBody>
                    <a:bodyPr/>
                    <a:lstStyle/>
                    <a:p>
                      <a:pPr algn="ctr">
                        <a:spcAft>
                          <a:spcPts val="0"/>
                        </a:spcAft>
                      </a:pPr>
                      <a:r>
                        <a:rPr lang="ar-EG" sz="2400" b="1" i="0" dirty="0">
                          <a:solidFill>
                            <a:schemeClr val="tx1"/>
                          </a:solidFill>
                          <a:effectLst/>
                          <a:latin typeface="Arial" panose="020B0604020202020204" pitchFamily="34" charset="0"/>
                          <a:ea typeface="Times New Roman"/>
                          <a:cs typeface="Arial" panose="020B0604020202020204" pitchFamily="34" charset="0"/>
                        </a:rPr>
                        <a:t>أسباب العودة</a:t>
                      </a:r>
                    </a:p>
                    <a:p>
                      <a:pPr algn="ctr">
                        <a:spcAft>
                          <a:spcPts val="0"/>
                        </a:spcAft>
                      </a:pPr>
                      <a:r>
                        <a:rPr lang="ar-EG" sz="2400" b="1" i="0" dirty="0">
                          <a:solidFill>
                            <a:schemeClr val="tx1"/>
                          </a:solidFill>
                          <a:effectLst/>
                          <a:latin typeface="Arial" panose="020B0604020202020204" pitchFamily="34" charset="0"/>
                          <a:ea typeface="Times New Roman"/>
                          <a:cs typeface="Arial" panose="020B0604020202020204" pitchFamily="34" charset="0"/>
                        </a:rPr>
                        <a:t>12-16</a:t>
                      </a:r>
                      <a:endParaRPr lang="en-US" sz="4000" b="1" i="0" dirty="0">
                        <a:solidFill>
                          <a:schemeClr val="tx1"/>
                        </a:solidFill>
                        <a:effectLst/>
                        <a:latin typeface="Arial" panose="020B0604020202020204" pitchFamily="34" charset="0"/>
                        <a:ea typeface="Times New Roman"/>
                        <a:cs typeface="Arial" panose="020B0604020202020204" pitchFamily="34" charset="0"/>
                      </a:endParaRPr>
                    </a:p>
                  </a:txBody>
                  <a:tcPr marL="50800" marR="50800" marT="0" marB="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ar-EG" sz="2400" b="1" i="0" dirty="0">
                          <a:solidFill>
                            <a:schemeClr val="tx1"/>
                          </a:solidFill>
                          <a:effectLst/>
                          <a:latin typeface="Arial" panose="020B0604020202020204" pitchFamily="34" charset="0"/>
                          <a:ea typeface="Times New Roman"/>
                          <a:cs typeface="Arial" panose="020B0604020202020204" pitchFamily="34" charset="0"/>
                        </a:rPr>
                        <a:t>تظام محدد</a:t>
                      </a:r>
                    </a:p>
                    <a:p>
                      <a:pPr algn="ctr">
                        <a:spcAft>
                          <a:spcPts val="0"/>
                        </a:spcAft>
                      </a:pPr>
                      <a:r>
                        <a:rPr lang="ar-EG" sz="2400" b="1" i="0" dirty="0">
                          <a:solidFill>
                            <a:schemeClr val="tx1"/>
                          </a:solidFill>
                          <a:effectLst/>
                          <a:latin typeface="Arial" panose="020B0604020202020204" pitchFamily="34" charset="0"/>
                          <a:ea typeface="Times New Roman"/>
                          <a:cs typeface="Arial" panose="020B0604020202020204" pitchFamily="34" charset="0"/>
                        </a:rPr>
                        <a:t>17-21</a:t>
                      </a:r>
                      <a:endParaRPr lang="en-US" sz="4000" b="1" i="0" dirty="0">
                        <a:solidFill>
                          <a:schemeClr val="tx1"/>
                        </a:solidFill>
                        <a:effectLst/>
                        <a:latin typeface="Arial" panose="020B0604020202020204" pitchFamily="34" charset="0"/>
                        <a:ea typeface="Times New Roman"/>
                        <a:cs typeface="Arial" panose="020B0604020202020204" pitchFamily="34" charset="0"/>
                      </a:endParaRPr>
                    </a:p>
                  </a:txBody>
                  <a:tcPr marL="50800" marR="50800" marT="0" marB="0" anchor="ctr"/>
                </a:tc>
                <a:tc>
                  <a:txBody>
                    <a:bodyPr/>
                    <a:lstStyle/>
                    <a:p>
                      <a:pPr algn="ctr">
                        <a:spcAft>
                          <a:spcPts val="0"/>
                        </a:spcAft>
                      </a:pPr>
                      <a:r>
                        <a:rPr lang="ar-EG" sz="2400" b="1" i="0" dirty="0">
                          <a:solidFill>
                            <a:schemeClr val="tx1"/>
                          </a:solidFill>
                          <a:effectLst/>
                          <a:latin typeface="Arial" panose="020B0604020202020204" pitchFamily="34" charset="0"/>
                          <a:ea typeface="Times New Roman"/>
                          <a:cs typeface="Arial" panose="020B0604020202020204" pitchFamily="34" charset="0"/>
                        </a:rPr>
                        <a:t>ال</a:t>
                      </a:r>
                      <a:r>
                        <a:rPr lang="ar-JO" sz="2400" b="1" i="0" dirty="0">
                          <a:solidFill>
                            <a:schemeClr val="tx1"/>
                          </a:solidFill>
                          <a:effectLst/>
                          <a:latin typeface="Arial" panose="020B0604020202020204" pitchFamily="34" charset="0"/>
                          <a:ea typeface="Times New Roman"/>
                          <a:cs typeface="Arial" panose="020B0604020202020204" pitchFamily="34" charset="0"/>
                        </a:rPr>
                        <a:t>إ</a:t>
                      </a:r>
                      <a:r>
                        <a:rPr lang="ar-EG" sz="2400" b="1" i="0" dirty="0">
                          <a:solidFill>
                            <a:schemeClr val="tx1"/>
                          </a:solidFill>
                          <a:effectLst/>
                          <a:latin typeface="Arial" panose="020B0604020202020204" pitchFamily="34" charset="0"/>
                          <a:ea typeface="Times New Roman"/>
                          <a:cs typeface="Arial" panose="020B0604020202020204" pitchFamily="34" charset="0"/>
                        </a:rPr>
                        <a:t>ستعدادات</a:t>
                      </a:r>
                    </a:p>
                    <a:p>
                      <a:pPr algn="ctr">
                        <a:spcAft>
                          <a:spcPts val="0"/>
                        </a:spcAft>
                      </a:pPr>
                      <a:r>
                        <a:rPr lang="ar-EG" sz="2400" b="1" i="0" dirty="0">
                          <a:solidFill>
                            <a:schemeClr val="tx1"/>
                          </a:solidFill>
                          <a:effectLst/>
                          <a:latin typeface="Arial" panose="020B0604020202020204" pitchFamily="34" charset="0"/>
                          <a:ea typeface="Times New Roman"/>
                          <a:cs typeface="Arial" panose="020B0604020202020204" pitchFamily="34" charset="0"/>
                        </a:rPr>
                        <a:t>التحيات</a:t>
                      </a:r>
                    </a:p>
                    <a:p>
                      <a:pPr algn="ctr">
                        <a:spcAft>
                          <a:spcPts val="0"/>
                        </a:spcAft>
                      </a:pPr>
                      <a:r>
                        <a:rPr lang="ar-JO" sz="2400" b="1" i="0" dirty="0">
                          <a:solidFill>
                            <a:schemeClr val="tx1"/>
                          </a:solidFill>
                          <a:effectLst/>
                          <a:latin typeface="Arial" panose="020B0604020202020204" pitchFamily="34" charset="0"/>
                          <a:ea typeface="Times New Roman"/>
                          <a:cs typeface="Arial" panose="020B0604020202020204" pitchFamily="34" charset="0"/>
                        </a:rPr>
                        <a:t>البركة</a:t>
                      </a:r>
                    </a:p>
                    <a:p>
                      <a:pPr algn="ctr">
                        <a:spcAft>
                          <a:spcPts val="0"/>
                        </a:spcAft>
                      </a:pPr>
                      <a:r>
                        <a:rPr lang="ar-JO" sz="2400" b="1" i="0" dirty="0">
                          <a:solidFill>
                            <a:schemeClr val="tx1"/>
                          </a:solidFill>
                          <a:effectLst/>
                          <a:latin typeface="Arial" panose="020B0604020202020204" pitchFamily="34" charset="0"/>
                          <a:ea typeface="Times New Roman"/>
                          <a:cs typeface="Arial" panose="020B0604020202020204" pitchFamily="34" charset="0"/>
                        </a:rPr>
                        <a:t>22-25</a:t>
                      </a:r>
                      <a:endParaRPr lang="en-US" sz="4000" b="1" i="0" dirty="0">
                        <a:solidFill>
                          <a:schemeClr val="tx1"/>
                        </a:solidFill>
                        <a:effectLst/>
                        <a:latin typeface="Arial" panose="020B0604020202020204" pitchFamily="34" charset="0"/>
                        <a:ea typeface="Times New Roman"/>
                        <a:cs typeface="Arial" panose="020B0604020202020204" pitchFamily="34" charset="0"/>
                      </a:endParaRPr>
                    </a:p>
                  </a:txBody>
                  <a:tcPr marL="50800" marR="50800" marT="0" marB="0" anchor="ctr"/>
                </a:tc>
                <a:extLst>
                  <a:ext uri="{0D108BD9-81ED-4DB2-BD59-A6C34878D82A}">
                    <a16:rowId xmlns:a16="http://schemas.microsoft.com/office/drawing/2014/main" val="10004"/>
                  </a:ext>
                </a:extLst>
              </a:tr>
              <a:tr h="438053">
                <a:tc gridSpan="8">
                  <a:txBody>
                    <a:bodyPr/>
                    <a:lstStyle/>
                    <a:p>
                      <a:pPr algn="ctr">
                        <a:spcAft>
                          <a:spcPts val="0"/>
                        </a:spcAft>
                      </a:pPr>
                      <a:r>
                        <a:rPr lang="ar-EG" sz="2400" b="1" i="0" dirty="0">
                          <a:solidFill>
                            <a:schemeClr val="tx1"/>
                          </a:solidFill>
                          <a:effectLst/>
                          <a:latin typeface="Arial" panose="020B0604020202020204" pitchFamily="34" charset="0"/>
                          <a:ea typeface="Times New Roman"/>
                          <a:cs typeface="Arial" panose="020B0604020202020204" pitchFamily="34" charset="0"/>
                        </a:rPr>
                        <a:t>من روما إلى كولوسي</a:t>
                      </a:r>
                      <a:endParaRPr lang="en-US" sz="2400" b="1" i="0" dirty="0">
                        <a:solidFill>
                          <a:schemeClr val="tx1"/>
                        </a:solidFill>
                        <a:effectLst/>
                        <a:latin typeface="Arial" panose="020B0604020202020204" pitchFamily="34" charset="0"/>
                        <a:ea typeface="Times New Roman"/>
                        <a:cs typeface="Arial" panose="020B0604020202020204" pitchFamily="34" charset="0"/>
                      </a:endParaRPr>
                    </a:p>
                  </a:txBody>
                  <a:tcPr marL="50800" marR="50800" marT="0" marB="0" anchor="ctr"/>
                </a:tc>
                <a:tc hMerge="1">
                  <a:txBody>
                    <a:bodyPr/>
                    <a:lstStyle/>
                    <a:p>
                      <a:pPr algn="ctr">
                        <a:spcAft>
                          <a:spcPts val="0"/>
                        </a:spcAft>
                      </a:pPr>
                      <a:endParaRPr lang="en-US" sz="1200" dirty="0">
                        <a:effectLst/>
                        <a:latin typeface="Times"/>
                        <a:ea typeface="Times New Roman"/>
                        <a:cs typeface="Times New Roman"/>
                      </a:endParaRPr>
                    </a:p>
                  </a:txBody>
                  <a:tcPr marL="50800" marR="50800" marT="0" marB="0"/>
                </a:tc>
                <a:tc hMerge="1">
                  <a:txBody>
                    <a:bodyPr/>
                    <a:lstStyle/>
                    <a:p>
                      <a:pPr algn="ctr">
                        <a:spcAft>
                          <a:spcPts val="0"/>
                        </a:spcAft>
                      </a:pPr>
                      <a:endParaRPr lang="en-US" sz="1200" dirty="0">
                        <a:effectLst/>
                        <a:latin typeface="Times"/>
                        <a:ea typeface="Times New Roman"/>
                        <a:cs typeface="Times New Roman"/>
                      </a:endParaRPr>
                    </a:p>
                  </a:txBody>
                  <a:tcPr marL="50800" marR="50800" marT="0" marB="0"/>
                </a:tc>
                <a:tc hMerge="1">
                  <a:txBody>
                    <a:bodyPr/>
                    <a:lstStyle/>
                    <a:p>
                      <a:pPr algn="ctr">
                        <a:spcAft>
                          <a:spcPts val="0"/>
                        </a:spcAft>
                      </a:pPr>
                      <a:endParaRPr lang="en-US" sz="1200" dirty="0">
                        <a:effectLst/>
                        <a:latin typeface="Times"/>
                        <a:ea typeface="Times New Roman"/>
                        <a:cs typeface="Times New Roman"/>
                      </a:endParaRPr>
                    </a:p>
                  </a:txBody>
                  <a:tcPr marL="50800" marR="50800" marT="0" marB="0"/>
                </a:tc>
                <a:tc hMerge="1">
                  <a:txBody>
                    <a:bodyPr/>
                    <a:lstStyle/>
                    <a:p>
                      <a:pPr algn="ctr">
                        <a:spcAft>
                          <a:spcPts val="0"/>
                        </a:spcAft>
                      </a:pPr>
                      <a:endParaRPr lang="en-US" sz="1200" dirty="0">
                        <a:effectLst/>
                        <a:latin typeface="Times"/>
                        <a:ea typeface="Times New Roman"/>
                        <a:cs typeface="Times New Roman"/>
                      </a:endParaRPr>
                    </a:p>
                  </a:txBody>
                  <a:tcPr marL="50800" marR="50800" marT="0" marB="0"/>
                </a:tc>
                <a:tc hMerge="1">
                  <a:txBody>
                    <a:bodyPr/>
                    <a:lstStyle/>
                    <a:p>
                      <a:pPr algn="ctr">
                        <a:spcAft>
                          <a:spcPts val="0"/>
                        </a:spcAft>
                      </a:pPr>
                      <a:endParaRPr lang="en-US" sz="1200" dirty="0">
                        <a:effectLst/>
                        <a:latin typeface="Times"/>
                        <a:ea typeface="Times New Roman"/>
                        <a:cs typeface="Times New Roman"/>
                      </a:endParaRPr>
                    </a:p>
                  </a:txBody>
                  <a:tcPr marL="50800" marR="50800" marT="0" marB="0"/>
                </a:tc>
                <a:tc hMerge="1">
                  <a:txBody>
                    <a:bodyPr/>
                    <a:lstStyle/>
                    <a:p>
                      <a:pPr algn="ctr">
                        <a:spcAft>
                          <a:spcPts val="0"/>
                        </a:spcAft>
                      </a:pPr>
                      <a:endParaRPr lang="en-US" sz="1200" dirty="0">
                        <a:effectLst/>
                        <a:latin typeface="Times"/>
                        <a:ea typeface="Times New Roman"/>
                        <a:cs typeface="Times New Roman"/>
                      </a:endParaRPr>
                    </a:p>
                  </a:txBody>
                  <a:tcPr marL="50800" marR="50800" marT="0" marB="0"/>
                </a:tc>
                <a:tc hMerge="1">
                  <a:txBody>
                    <a:bodyPr/>
                    <a:lstStyle/>
                    <a:p>
                      <a:pPr algn="ctr">
                        <a:spcAft>
                          <a:spcPts val="0"/>
                        </a:spcAft>
                      </a:pPr>
                      <a:endParaRPr lang="en-US" sz="1200" dirty="0">
                        <a:effectLst/>
                        <a:latin typeface="Times"/>
                        <a:ea typeface="Times New Roman"/>
                        <a:cs typeface="Times New Roman"/>
                      </a:endParaRPr>
                    </a:p>
                  </a:txBody>
                  <a:tcPr marL="50800" marR="50800" marT="0" marB="0"/>
                </a:tc>
                <a:extLst>
                  <a:ext uri="{0D108BD9-81ED-4DB2-BD59-A6C34878D82A}">
                    <a16:rowId xmlns:a16="http://schemas.microsoft.com/office/drawing/2014/main" val="10005"/>
                  </a:ext>
                </a:extLst>
              </a:tr>
              <a:tr h="438053">
                <a:tc gridSpan="8">
                  <a:txBody>
                    <a:bodyPr/>
                    <a:lstStyle/>
                    <a:p>
                      <a:pPr algn="ctr">
                        <a:spcAft>
                          <a:spcPts val="0"/>
                        </a:spcAft>
                      </a:pPr>
                      <a:r>
                        <a:rPr lang="ar-EG" sz="2400" b="1" i="0" dirty="0">
                          <a:solidFill>
                            <a:schemeClr val="tx1"/>
                          </a:solidFill>
                          <a:effectLst/>
                          <a:latin typeface="Arial" panose="020B0604020202020204" pitchFamily="34" charset="0"/>
                          <a:ea typeface="Times New Roman"/>
                          <a:cs typeface="Arial" panose="020B0604020202020204" pitchFamily="34" charset="0"/>
                        </a:rPr>
                        <a:t>خريف 61 م</a:t>
                      </a:r>
                      <a:endParaRPr lang="en-US" sz="2400" b="1" i="0" dirty="0">
                        <a:solidFill>
                          <a:schemeClr val="tx1"/>
                        </a:solidFill>
                        <a:effectLst/>
                        <a:latin typeface="Arial" panose="020B0604020202020204" pitchFamily="34" charset="0"/>
                        <a:ea typeface="Times New Roman"/>
                        <a:cs typeface="Arial" panose="020B0604020202020204" pitchFamily="34" charset="0"/>
                      </a:endParaRPr>
                    </a:p>
                  </a:txBody>
                  <a:tcPr marL="50800" marR="50800"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bl>
          </a:graphicData>
        </a:graphic>
      </p:graphicFrame>
      <p:sp>
        <p:nvSpPr>
          <p:cNvPr id="7" name="Text Box 24"/>
          <p:cNvSpPr txBox="1">
            <a:spLocks noChangeArrowheads="1"/>
          </p:cNvSpPr>
          <p:nvPr/>
        </p:nvSpPr>
        <p:spPr bwMode="auto">
          <a:xfrm>
            <a:off x="8472410" y="65344"/>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eaLnBrk="1" fontAlgn="auto" hangingPunct="1">
              <a:spcBef>
                <a:spcPts val="0"/>
              </a:spcBef>
              <a:spcAft>
                <a:spcPts val="0"/>
              </a:spcAft>
            </a:pPr>
            <a:r>
              <a:rPr lang="ar-JO" altLang="zh-CN" b="1" dirty="0">
                <a:solidFill>
                  <a:prstClr val="white"/>
                </a:solidFill>
                <a:effectLst>
                  <a:outerShdw blurRad="50800" dist="38100" dir="2700000" algn="tl" rotWithShape="0">
                    <a:srgbClr val="000000">
                      <a:alpha val="96000"/>
                    </a:srgbClr>
                  </a:outerShdw>
                </a:effectLst>
                <a:latin typeface="Arial" panose="020B0604020202020204" pitchFamily="34" charset="0"/>
                <a:cs typeface="Arial" panose="020B0604020202020204" pitchFamily="34" charset="0"/>
              </a:rPr>
              <a:t>245</a:t>
            </a:r>
            <a:endParaRPr lang="en-US" altLang="zh-CN" b="1" dirty="0">
              <a:solidFill>
                <a:prstClr val="white"/>
              </a:solidFill>
              <a:effectLst>
                <a:outerShdw blurRad="50800" dist="38100" dir="2700000" algn="tl" rotWithShape="0">
                  <a:srgbClr val="000000">
                    <a:alpha val="96000"/>
                  </a:srgbClr>
                </a:outerShdw>
              </a:effectLst>
              <a:latin typeface="Arial" panose="020B0604020202020204" pitchFamily="34" charset="0"/>
              <a:cs typeface="Arial" panose="020B0604020202020204" pitchFamily="34" charset="0"/>
            </a:endParaRPr>
          </a:p>
        </p:txBody>
      </p:sp>
      <p:sp>
        <p:nvSpPr>
          <p:cNvPr id="8" name="Rectangle 2">
            <a:extLst>
              <a:ext uri="{FF2B5EF4-FFF2-40B4-BE49-F238E27FC236}">
                <a16:creationId xmlns:a16="http://schemas.microsoft.com/office/drawing/2014/main" id="{63CCA64B-0A3A-8246-B64E-3F8DBCE5671D}"/>
              </a:ext>
            </a:extLst>
          </p:cNvPr>
          <p:cNvSpPr txBox="1">
            <a:spLocks noChangeArrowheads="1"/>
          </p:cNvSpPr>
          <p:nvPr/>
        </p:nvSpPr>
        <p:spPr bwMode="auto">
          <a:xfrm>
            <a:off x="5743455" y="6092825"/>
            <a:ext cx="3427133"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فليمون</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6323876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ar-JO" sz="4800" dirty="0">
                <a:effectLst>
                  <a:glow rad="127000">
                    <a:schemeClr val="tx1"/>
                  </a:glow>
                </a:effectLst>
                <a:ea typeface="ＭＳ Ｐゴシック" charset="0"/>
              </a:rPr>
              <a:t>إذا أخطأت 3 مرات في اليوم</a:t>
            </a:r>
            <a:endParaRPr lang="en-US" sz="4800" dirty="0">
              <a:effectLst>
                <a:glow rad="127000">
                  <a:schemeClr val="tx1"/>
                </a:glow>
              </a:effectLst>
              <a:ea typeface="ＭＳ Ｐゴシック" charset="0"/>
            </a:endParaRPr>
          </a:p>
        </p:txBody>
      </p:sp>
      <p:sp>
        <p:nvSpPr>
          <p:cNvPr id="4" name="Rectangle 2"/>
          <p:cNvSpPr txBox="1">
            <a:spLocks noChangeArrowheads="1"/>
          </p:cNvSpPr>
          <p:nvPr/>
        </p:nvSpPr>
        <p:spPr bwMode="auto">
          <a:xfrm>
            <a:off x="-14823" y="1628800"/>
            <a:ext cx="9144000" cy="108659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1000 خطية كل سنة</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0" y="2924944"/>
            <a:ext cx="9144000" cy="108659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عدد السنوات (40 مثلاً)</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0" y="4221088"/>
            <a:ext cx="9144000" cy="108659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40000 خطية على الأقل</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cxnSp>
        <p:nvCxnSpPr>
          <p:cNvPr id="3" name="Straight Connector 2"/>
          <p:cNvCxnSpPr/>
          <p:nvPr/>
        </p:nvCxnSpPr>
        <p:spPr bwMode="auto">
          <a:xfrm>
            <a:off x="611560" y="4005064"/>
            <a:ext cx="7848872" cy="0"/>
          </a:xfrm>
          <a:prstGeom prst="line">
            <a:avLst/>
          </a:prstGeom>
          <a:solidFill>
            <a:schemeClr val="accent1"/>
          </a:solidFill>
          <a:ln w="76200" cap="flat" cmpd="sng" algn="ctr">
            <a:solidFill>
              <a:schemeClr val="accent3"/>
            </a:solidFill>
            <a:prstDash val="solid"/>
            <a:round/>
            <a:headEnd type="none" w="med" len="med"/>
            <a:tailEnd type="none" w="lg" len="lg"/>
          </a:ln>
          <a:effectLst/>
        </p:spPr>
      </p:cxnSp>
    </p:spTree>
    <p:extLst>
      <p:ext uri="{BB962C8B-B14F-4D97-AF65-F5344CB8AC3E}">
        <p14:creationId xmlns:p14="http://schemas.microsoft.com/office/powerpoint/2010/main" val="34260928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500"/>
                                        <p:tgtEl>
                                          <p:spTgt spid="3"/>
                                        </p:tgtEl>
                                      </p:cBhvr>
                                    </p:animEffect>
                                  </p:childTnLst>
                                </p:cTn>
                              </p:par>
                            </p:childTnLst>
                          </p:cTn>
                        </p:par>
                        <p:par>
                          <p:cTn id="16" fill="hold">
                            <p:stCondLst>
                              <p:cond delay="500"/>
                            </p:stCondLst>
                            <p:childTnLst>
                              <p:par>
                                <p:cTn id="17" presetID="1" presetClass="entr" presetSubtype="0"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15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7154" name="Rectangle 3"/>
          <p:cNvSpPr>
            <a:spLocks noGrp="1" noChangeArrowheads="1"/>
          </p:cNvSpPr>
          <p:nvPr>
            <p:ph type="title"/>
          </p:nvPr>
        </p:nvSpPr>
        <p:spPr>
          <a:xfrm>
            <a:off x="0" y="0"/>
            <a:ext cx="7740352" cy="1700808"/>
          </a:xfrm>
          <a:solidFill>
            <a:srgbClr val="000000"/>
          </a:solidFill>
        </p:spPr>
        <p:txBody>
          <a:bodyPr/>
          <a:lstStyle/>
          <a:p>
            <a:pPr eaLnBrk="1" hangingPunct="1"/>
            <a:r>
              <a:rPr lang="ar-JO" sz="3200" dirty="0">
                <a:solidFill>
                  <a:schemeClr val="bg1"/>
                </a:solidFill>
                <a:latin typeface="Arial" panose="020B0604020202020204" pitchFamily="34" charset="0"/>
              </a:rPr>
              <a:t>ب. الغفران الحقيقي هو الإظهار </a:t>
            </a:r>
            <a:r>
              <a:rPr lang="ar-JO" sz="3200" dirty="0">
                <a:solidFill>
                  <a:srgbClr val="FFFF00"/>
                </a:solidFill>
                <a:latin typeface="Arial" panose="020B0604020202020204" pitchFamily="34" charset="0"/>
              </a:rPr>
              <a:t>الطبيعي</a:t>
            </a:r>
            <a:r>
              <a:rPr lang="ar-JO" sz="3200" dirty="0">
                <a:solidFill>
                  <a:schemeClr val="bg1"/>
                </a:solidFill>
                <a:latin typeface="Arial" panose="020B0604020202020204" pitchFamily="34" charset="0"/>
              </a:rPr>
              <a:t> لشراكتنا في الإنجيل (17)</a:t>
            </a:r>
            <a:r>
              <a:rPr lang="en-US" sz="3200" dirty="0">
                <a:solidFill>
                  <a:schemeClr val="bg1"/>
                </a:solidFill>
                <a:latin typeface="Arial" panose="020B0604020202020204" pitchFamily="34" charset="0"/>
              </a:rPr>
              <a:t> </a:t>
            </a:r>
          </a:p>
        </p:txBody>
      </p:sp>
      <p:sp>
        <p:nvSpPr>
          <p:cNvPr id="41988" name="Text Box 4"/>
          <p:cNvSpPr txBox="1">
            <a:spLocks noChangeArrowheads="1"/>
          </p:cNvSpPr>
          <p:nvPr/>
        </p:nvSpPr>
        <p:spPr bwMode="auto">
          <a:xfrm>
            <a:off x="395536" y="3645024"/>
            <a:ext cx="6797675" cy="1384995"/>
          </a:xfrm>
          <a:prstGeom prst="rect">
            <a:avLst/>
          </a:prstGeom>
          <a:solidFill>
            <a:schemeClr val="bg1">
              <a:alpha val="7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altLang="zh-CN"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عدد 17-18</a:t>
            </a:r>
            <a:endParaRPr kumimoji="0" lang="en-US" altLang="zh-CN"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r>
              <a:rPr lang="ar-JO" sz="2800" b="1" dirty="0">
                <a:solidFill>
                  <a:srgbClr val="000000"/>
                </a:solidFill>
                <a:latin typeface="Arial" panose="020B0604020202020204" pitchFamily="34" charset="0"/>
                <a:cs typeface="Arial" panose="020B0604020202020204" pitchFamily="34" charset="0"/>
              </a:rPr>
              <a:t>17 فإن كنت تحسبني </a:t>
            </a:r>
            <a:r>
              <a:rPr lang="ar-JO" sz="2800" b="1" dirty="0">
                <a:solidFill>
                  <a:schemeClr val="accent6">
                    <a:lumMod val="75000"/>
                  </a:schemeClr>
                </a:solidFill>
                <a:latin typeface="Arial" panose="020B0604020202020204" pitchFamily="34" charset="0"/>
                <a:cs typeface="Arial" panose="020B0604020202020204" pitchFamily="34" charset="0"/>
              </a:rPr>
              <a:t>شريكاً </a:t>
            </a:r>
            <a:r>
              <a:rPr lang="ar-JO" sz="2800" b="1" dirty="0">
                <a:solidFill>
                  <a:srgbClr val="000000"/>
                </a:solidFill>
                <a:latin typeface="Arial" panose="020B0604020202020204" pitchFamily="34" charset="0"/>
                <a:cs typeface="Arial" panose="020B0604020202020204" pitchFamily="34" charset="0"/>
              </a:rPr>
              <a:t>فاقبله نظيري 18 ثم إن كان قد ظلمك بشيء أو لك عليه دين فاحسب ذلك علي.</a:t>
            </a:r>
            <a:r>
              <a:rPr kumimoji="0" lang="ar-SA"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77156" name="Text Box 5"/>
          <p:cNvSpPr txBox="1">
            <a:spLocks noChangeArrowheads="1"/>
          </p:cNvSpPr>
          <p:nvPr/>
        </p:nvSpPr>
        <p:spPr bwMode="auto">
          <a:xfrm>
            <a:off x="8002588" y="228600"/>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245</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6" name="Rectangle 3"/>
          <p:cNvSpPr txBox="1">
            <a:spLocks noChangeArrowheads="1"/>
          </p:cNvSpPr>
          <p:nvPr/>
        </p:nvSpPr>
        <p:spPr bwMode="auto">
          <a:xfrm>
            <a:off x="0" y="5877272"/>
            <a:ext cx="7740352" cy="980728"/>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b="1">
                <a:solidFill>
                  <a:schemeClr val="tx2"/>
                </a:solidFill>
                <a:latin typeface="+mj-lt"/>
                <a:ea typeface="ＭＳ Ｐゴシック" charset="0"/>
                <a:cs typeface="+mj-cs"/>
              </a:defRPr>
            </a:lvl1pPr>
            <a:lvl2pPr algn="ctr" rtl="0" eaLnBrk="0" fontAlgn="base" hangingPunct="0">
              <a:spcBef>
                <a:spcPct val="0"/>
              </a:spcBef>
              <a:spcAft>
                <a:spcPct val="0"/>
              </a:spcAft>
              <a:defRPr sz="4000" b="1">
                <a:solidFill>
                  <a:schemeClr val="tx2"/>
                </a:solidFill>
                <a:latin typeface="Verdana" charset="0"/>
                <a:ea typeface="ＭＳ Ｐゴシック" charset="0"/>
                <a:cs typeface="Arial" charset="0"/>
              </a:defRPr>
            </a:lvl2pPr>
            <a:lvl3pPr algn="ctr" rtl="0" eaLnBrk="0" fontAlgn="base" hangingPunct="0">
              <a:spcBef>
                <a:spcPct val="0"/>
              </a:spcBef>
              <a:spcAft>
                <a:spcPct val="0"/>
              </a:spcAft>
              <a:defRPr sz="4000" b="1">
                <a:solidFill>
                  <a:schemeClr val="tx2"/>
                </a:solidFill>
                <a:latin typeface="Verdana" charset="0"/>
                <a:ea typeface="ＭＳ Ｐゴシック" charset="0"/>
                <a:cs typeface="Arial" charset="0"/>
              </a:defRPr>
            </a:lvl3pPr>
            <a:lvl4pPr algn="ctr" rtl="0" eaLnBrk="0" fontAlgn="base" hangingPunct="0">
              <a:spcBef>
                <a:spcPct val="0"/>
              </a:spcBef>
              <a:spcAft>
                <a:spcPct val="0"/>
              </a:spcAft>
              <a:defRPr sz="4000" b="1">
                <a:solidFill>
                  <a:schemeClr val="tx2"/>
                </a:solidFill>
                <a:latin typeface="Verdana" charset="0"/>
                <a:ea typeface="ＭＳ Ｐゴシック" charset="0"/>
                <a:cs typeface="Arial" charset="0"/>
              </a:defRPr>
            </a:lvl4pPr>
            <a:lvl5pPr algn="ctr" rtl="0" eaLnBrk="0" fontAlgn="base" hangingPunct="0">
              <a:spcBef>
                <a:spcPct val="0"/>
              </a:spcBef>
              <a:spcAft>
                <a:spcPct val="0"/>
              </a:spcAft>
              <a:defRPr sz="4000" b="1">
                <a:solidFill>
                  <a:schemeClr val="tx2"/>
                </a:solidFill>
                <a:latin typeface="Verdana" charset="0"/>
                <a:ea typeface="ＭＳ Ｐゴシック" charset="0"/>
                <a:cs typeface="Arial" charset="0"/>
              </a:defRPr>
            </a:lvl5pPr>
            <a:lvl6pPr marL="457200" algn="ctr" rtl="0" fontAlgn="base">
              <a:spcBef>
                <a:spcPct val="0"/>
              </a:spcBef>
              <a:spcAft>
                <a:spcPct val="0"/>
              </a:spcAft>
              <a:defRPr sz="4000" b="1">
                <a:solidFill>
                  <a:schemeClr val="tx2"/>
                </a:solidFill>
                <a:latin typeface="Verdana" charset="0"/>
                <a:ea typeface="Arial" charset="0"/>
                <a:cs typeface="Arial" charset="0"/>
              </a:defRPr>
            </a:lvl6pPr>
            <a:lvl7pPr marL="914400" algn="ctr" rtl="0" fontAlgn="base">
              <a:spcBef>
                <a:spcPct val="0"/>
              </a:spcBef>
              <a:spcAft>
                <a:spcPct val="0"/>
              </a:spcAft>
              <a:defRPr sz="4000" b="1">
                <a:solidFill>
                  <a:schemeClr val="tx2"/>
                </a:solidFill>
                <a:latin typeface="Verdana" charset="0"/>
                <a:ea typeface="Arial" charset="0"/>
                <a:cs typeface="Arial" charset="0"/>
              </a:defRPr>
            </a:lvl7pPr>
            <a:lvl8pPr marL="1371600" algn="ctr" rtl="0" fontAlgn="base">
              <a:spcBef>
                <a:spcPct val="0"/>
              </a:spcBef>
              <a:spcAft>
                <a:spcPct val="0"/>
              </a:spcAft>
              <a:defRPr sz="4000" b="1">
                <a:solidFill>
                  <a:schemeClr val="tx2"/>
                </a:solidFill>
                <a:latin typeface="Verdana" charset="0"/>
                <a:ea typeface="Arial" charset="0"/>
                <a:cs typeface="Arial" charset="0"/>
              </a:defRPr>
            </a:lvl8pPr>
            <a:lvl9pPr marL="1828800" algn="ctr" rtl="0" fontAlgn="base">
              <a:spcBef>
                <a:spcPct val="0"/>
              </a:spcBef>
              <a:spcAft>
                <a:spcPct val="0"/>
              </a:spcAft>
              <a:defRPr sz="4000" b="1">
                <a:solidFill>
                  <a:schemeClr val="tx2"/>
                </a:solidFill>
                <a:latin typeface="Verdana" charset="0"/>
                <a:ea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الآية المفتاحية</a:t>
            </a:r>
            <a:endParaRPr kumimoji="0" lang="en-US" sz="40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7" presetClass="entr" presetSubtype="0" fill="hold" nodeType="afterEffect">
                                  <p:stCondLst>
                                    <p:cond delay="0"/>
                                  </p:stCondLst>
                                  <p:iterate type="lt">
                                    <p:tmPct val="50000"/>
                                  </p:iterate>
                                  <p:childTnLst>
                                    <p:set>
                                      <p:cBhvr>
                                        <p:cTn id="6" dur="1" fill="hold">
                                          <p:stCondLst>
                                            <p:cond delay="0"/>
                                          </p:stCondLst>
                                        </p:cTn>
                                        <p:tgtEl>
                                          <p:spTgt spid="41988">
                                            <p:txEl>
                                              <p:pRg st="0" end="0"/>
                                            </p:txEl>
                                          </p:spTgt>
                                        </p:tgtEl>
                                        <p:attrNameLst>
                                          <p:attrName>style.visibility</p:attrName>
                                        </p:attrNameLst>
                                      </p:cBhvr>
                                      <p:to>
                                        <p:strVal val="visible"/>
                                      </p:to>
                                    </p:set>
                                    <p:anim calcmode="discrete" valueType="clr">
                                      <p:cBhvr override="childStyle">
                                        <p:cTn id="7" dur="80"/>
                                        <p:tgtEl>
                                          <p:spTgt spid="41988">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41988">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41988">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anctity of Life Week Wood Panel Worship Backgrou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7" y="0"/>
            <a:ext cx="9139943" cy="6858000"/>
          </a:xfrm>
          <a:prstGeom prst="rect">
            <a:avLst/>
          </a:prstGeom>
        </p:spPr>
      </p:pic>
      <p:pic>
        <p:nvPicPr>
          <p:cNvPr id="5" name="Picture 4"/>
          <p:cNvPicPr>
            <a:picLocks noChangeAspect="1"/>
          </p:cNvPicPr>
          <p:nvPr/>
        </p:nvPicPr>
        <p:blipFill>
          <a:blip r:embed="rId4"/>
          <a:stretch>
            <a:fillRect/>
          </a:stretch>
        </p:blipFill>
        <p:spPr>
          <a:xfrm>
            <a:off x="22819" y="1268760"/>
            <a:ext cx="3614977" cy="4464496"/>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3707904" y="29469"/>
            <a:ext cx="5436096" cy="6828531"/>
          </a:xfrm>
          <a:effectLst>
            <a:outerShdw blurRad="63500" dist="35921" dir="2700000" algn="ctr" rotWithShape="0">
              <a:schemeClr val="tx2">
                <a:alpha val="74998"/>
              </a:schemeClr>
            </a:outerShdw>
          </a:effectLst>
        </p:spPr>
        <p:txBody>
          <a:bodyPr anchor="ctr"/>
          <a:lstStyle/>
          <a:p>
            <a:pPr>
              <a:defRPr/>
            </a:pPr>
            <a:r>
              <a:rPr lang="ar-JO" sz="3600" dirty="0">
                <a:effectLst>
                  <a:glow rad="228600">
                    <a:schemeClr val="accent4">
                      <a:satMod val="175000"/>
                      <a:alpha val="96000"/>
                    </a:schemeClr>
                  </a:glow>
                </a:effectLst>
              </a:rPr>
              <a:t>1 بولس، أسير يسوع المسيح، وتيموثاوس الأخ، إلى </a:t>
            </a:r>
            <a:r>
              <a:rPr lang="ar-JO" sz="3600" dirty="0">
                <a:solidFill>
                  <a:srgbClr val="FFFF00"/>
                </a:solidFill>
                <a:effectLst>
                  <a:glow rad="228600">
                    <a:schemeClr val="accent4">
                      <a:satMod val="175000"/>
                      <a:alpha val="96000"/>
                    </a:schemeClr>
                  </a:glow>
                </a:effectLst>
              </a:rPr>
              <a:t>فليمون</a:t>
            </a:r>
            <a:r>
              <a:rPr lang="ar-JO" sz="3600" dirty="0">
                <a:effectLst>
                  <a:glow rad="228600">
                    <a:schemeClr val="accent4">
                      <a:satMod val="175000"/>
                      <a:alpha val="96000"/>
                    </a:schemeClr>
                  </a:glow>
                </a:effectLst>
              </a:rPr>
              <a:t> المحبوب والعامل معنا 2 وإلى </a:t>
            </a:r>
            <a:r>
              <a:rPr lang="ar-JO" sz="3600" dirty="0">
                <a:solidFill>
                  <a:srgbClr val="FFFF00"/>
                </a:solidFill>
                <a:effectLst>
                  <a:glow rad="228600">
                    <a:schemeClr val="accent4">
                      <a:satMod val="175000"/>
                      <a:alpha val="96000"/>
                    </a:schemeClr>
                  </a:glow>
                </a:effectLst>
              </a:rPr>
              <a:t>أبفية</a:t>
            </a:r>
            <a:r>
              <a:rPr lang="ar-JO" sz="3600" dirty="0">
                <a:effectLst>
                  <a:glow rad="228600">
                    <a:schemeClr val="accent4">
                      <a:satMod val="175000"/>
                      <a:alpha val="96000"/>
                    </a:schemeClr>
                  </a:glow>
                </a:effectLst>
              </a:rPr>
              <a:t> المحبوبة، و</a:t>
            </a:r>
            <a:r>
              <a:rPr lang="ar-JO" sz="3600" dirty="0">
                <a:solidFill>
                  <a:srgbClr val="FFFF00"/>
                </a:solidFill>
                <a:effectLst>
                  <a:glow rad="228600">
                    <a:schemeClr val="accent4">
                      <a:satMod val="175000"/>
                      <a:alpha val="96000"/>
                    </a:schemeClr>
                  </a:glow>
                </a:effectLst>
              </a:rPr>
              <a:t>أرخبس</a:t>
            </a:r>
            <a:r>
              <a:rPr lang="ar-JO" sz="3600" dirty="0">
                <a:effectLst>
                  <a:glow rad="228600">
                    <a:schemeClr val="accent4">
                      <a:satMod val="175000"/>
                      <a:alpha val="96000"/>
                    </a:schemeClr>
                  </a:glow>
                </a:effectLst>
              </a:rPr>
              <a:t> المتجند معنا، وإلى </a:t>
            </a:r>
            <a:r>
              <a:rPr lang="ar-JO" sz="3600" dirty="0">
                <a:solidFill>
                  <a:srgbClr val="FFFF00"/>
                </a:solidFill>
                <a:effectLst>
                  <a:glow rad="228600">
                    <a:schemeClr val="accent4">
                      <a:satMod val="175000"/>
                      <a:alpha val="96000"/>
                    </a:schemeClr>
                  </a:glow>
                </a:effectLst>
              </a:rPr>
              <a:t>الكنيسة</a:t>
            </a:r>
            <a:r>
              <a:rPr lang="ar-JO" sz="3600" dirty="0">
                <a:effectLst>
                  <a:glow rad="228600">
                    <a:schemeClr val="accent4">
                      <a:satMod val="175000"/>
                      <a:alpha val="96000"/>
                    </a:schemeClr>
                  </a:glow>
                </a:effectLst>
              </a:rPr>
              <a:t> التي في بيتك:</a:t>
            </a:r>
            <a:br>
              <a:rPr lang="en-US" sz="3600" dirty="0">
                <a:effectLst>
                  <a:glow rad="228600">
                    <a:schemeClr val="accent4">
                      <a:satMod val="175000"/>
                      <a:alpha val="96000"/>
                    </a:schemeClr>
                  </a:glow>
                </a:effectLst>
                <a:ea typeface="ＭＳ Ｐゴシック" charset="0"/>
              </a:rPr>
            </a:br>
            <a:r>
              <a:rPr lang="en-US" sz="3600" dirty="0">
                <a:effectLst>
                  <a:glow rad="228600">
                    <a:schemeClr val="accent4">
                      <a:satMod val="175000"/>
                      <a:alpha val="96000"/>
                    </a:schemeClr>
                  </a:glow>
                </a:effectLst>
                <a:ea typeface="ＭＳ Ｐゴシック" charset="0"/>
              </a:rPr>
              <a:t>(</a:t>
            </a:r>
            <a:r>
              <a:rPr lang="ar-JO" sz="3600" dirty="0">
                <a:effectLst>
                  <a:glow rad="228600">
                    <a:schemeClr val="accent4">
                      <a:satMod val="175000"/>
                      <a:alpha val="96000"/>
                    </a:schemeClr>
                  </a:glow>
                </a:effectLst>
                <a:ea typeface="ＭＳ Ｐゴシック" charset="0"/>
              </a:rPr>
              <a:t>فيل 1-2</a:t>
            </a:r>
            <a:r>
              <a:rPr lang="en-US" sz="3600" dirty="0">
                <a:effectLst>
                  <a:glow rad="228600">
                    <a:schemeClr val="accent4">
                      <a:satMod val="175000"/>
                      <a:alpha val="96000"/>
                    </a:schemeClr>
                  </a:glow>
                </a:effectLst>
                <a:ea typeface="ＭＳ Ｐゴシック" charset="0"/>
              </a:rPr>
              <a:t>)</a:t>
            </a:r>
          </a:p>
        </p:txBody>
      </p:sp>
    </p:spTree>
    <p:extLst>
      <p:ext uri="{BB962C8B-B14F-4D97-AF65-F5344CB8AC3E}">
        <p14:creationId xmlns:p14="http://schemas.microsoft.com/office/powerpoint/2010/main" val="3386054255"/>
      </p:ext>
    </p:extLst>
  </p:cSld>
  <p:clrMapOvr>
    <a:masterClrMapping/>
  </p:clrMapOvr>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anctity of Life Week Wood Panel Worship Backgrou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7" y="0"/>
            <a:ext cx="9139943"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29469"/>
            <a:ext cx="9144000" cy="5703787"/>
          </a:xfrm>
          <a:effectLst>
            <a:outerShdw blurRad="63500" dist="35921" dir="2700000" algn="ctr" rotWithShape="0">
              <a:schemeClr val="tx2">
                <a:alpha val="74998"/>
              </a:schemeClr>
            </a:outerShdw>
          </a:effectLst>
        </p:spPr>
        <p:txBody>
          <a:bodyPr anchor="ctr"/>
          <a:lstStyle/>
          <a:p>
            <a:pPr>
              <a:defRPr/>
            </a:pPr>
            <a:br>
              <a:rPr lang="en-US" sz="4000" dirty="0">
                <a:effectLst>
                  <a:glow rad="127000">
                    <a:schemeClr val="tx1"/>
                  </a:glow>
                </a:effectLst>
                <a:ea typeface="ＭＳ Ｐゴシック" charset="0"/>
              </a:rPr>
            </a:br>
            <a:br>
              <a:rPr lang="en-US" sz="4000" dirty="0">
                <a:effectLst>
                  <a:glow rad="127000">
                    <a:schemeClr val="tx1"/>
                  </a:glow>
                </a:effectLst>
                <a:ea typeface="ＭＳ Ｐゴシック" charset="0"/>
              </a:rPr>
            </a:br>
            <a:r>
              <a:rPr lang="ar-JO" sz="4000" dirty="0">
                <a:effectLst>
                  <a:glow rad="127000">
                    <a:schemeClr val="tx1"/>
                  </a:glow>
                </a:effectLst>
                <a:ea typeface="ＭＳ Ｐゴシック" charset="0"/>
              </a:rPr>
              <a:t>22 ومع هذا أعدد لي أيضاً منزلاً، لأني أرجو أنني </a:t>
            </a:r>
            <a:r>
              <a:rPr lang="ar-JO" sz="4000" dirty="0">
                <a:solidFill>
                  <a:srgbClr val="FFFF00"/>
                </a:solidFill>
                <a:effectLst>
                  <a:glow rad="127000">
                    <a:schemeClr val="tx1"/>
                  </a:glow>
                </a:effectLst>
                <a:ea typeface="ＭＳ Ｐゴシック" charset="0"/>
              </a:rPr>
              <a:t>بصلواتكم سأوهب لكم.</a:t>
            </a:r>
            <a:br>
              <a:rPr lang="en-US" sz="4000" dirty="0"/>
            </a:br>
            <a:r>
              <a:rPr lang="en-US" sz="4000" dirty="0">
                <a:effectLst>
                  <a:glow rad="127000">
                    <a:schemeClr val="tx1"/>
                  </a:glow>
                </a:effectLst>
                <a:ea typeface="ＭＳ Ｐゴシック" charset="0"/>
              </a:rPr>
              <a:t> </a:t>
            </a:r>
            <a:br>
              <a:rPr lang="en-US" sz="4000" dirty="0">
                <a:effectLst>
                  <a:glow rad="127000">
                    <a:schemeClr val="tx1"/>
                  </a:glow>
                </a:effectLst>
                <a:ea typeface="ＭＳ Ｐゴシック" charset="0"/>
              </a:rPr>
            </a:br>
            <a:r>
              <a:rPr lang="en-US" sz="4000" dirty="0">
                <a:effectLst>
                  <a:glow rad="127000">
                    <a:schemeClr val="tx1"/>
                  </a:glow>
                </a:effectLst>
                <a:ea typeface="ＭＳ Ｐゴシック" charset="0"/>
              </a:rPr>
              <a:t>(</a:t>
            </a:r>
            <a:r>
              <a:rPr lang="ar-JO" sz="4000" dirty="0">
                <a:effectLst>
                  <a:glow rad="127000">
                    <a:schemeClr val="tx1"/>
                  </a:glow>
                </a:effectLst>
                <a:ea typeface="ＭＳ Ｐゴシック" charset="0"/>
              </a:rPr>
              <a:t>فيل 22</a:t>
            </a:r>
            <a:r>
              <a:rPr lang="en-US" sz="4000" dirty="0">
                <a:effectLst>
                  <a:glow rad="127000">
                    <a:schemeClr val="tx1"/>
                  </a:glow>
                </a:effectLst>
                <a:ea typeface="ＭＳ Ｐゴシック" charset="0"/>
              </a:rPr>
              <a:t>)</a:t>
            </a:r>
          </a:p>
        </p:txBody>
      </p:sp>
    </p:spTree>
    <p:extLst>
      <p:ext uri="{BB962C8B-B14F-4D97-AF65-F5344CB8AC3E}">
        <p14:creationId xmlns:p14="http://schemas.microsoft.com/office/powerpoint/2010/main" val="3172214442"/>
      </p:ext>
    </p:extLst>
  </p:cSld>
  <p:clrMapOvr>
    <a:masterClrMapping/>
  </p:clrMapOvr>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ndParaRPr>
          </a:p>
        </p:txBody>
      </p:sp>
      <p:sp>
        <p:nvSpPr>
          <p:cNvPr id="900098" name="Rectangle 2"/>
          <p:cNvSpPr>
            <a:spLocks noGrp="1" noChangeArrowheads="1"/>
          </p:cNvSpPr>
          <p:nvPr>
            <p:ph type="ctrTitle"/>
          </p:nvPr>
        </p:nvSpPr>
        <p:spPr>
          <a:xfrm>
            <a:off x="0" y="29469"/>
            <a:ext cx="9144000" cy="1815355"/>
          </a:xfrm>
          <a:effectLst>
            <a:outerShdw blurRad="63500" dist="35921" dir="2700000" algn="ctr" rotWithShape="0">
              <a:schemeClr val="tx2">
                <a:alpha val="74998"/>
              </a:schemeClr>
            </a:outerShdw>
          </a:effectLst>
        </p:spPr>
        <p:txBody>
          <a:bodyPr anchor="t"/>
          <a:lstStyle/>
          <a:p>
            <a:pPr>
              <a:defRPr/>
            </a:pPr>
            <a:r>
              <a:rPr lang="ar-JO" sz="3600" dirty="0"/>
              <a:t>25 نعمة ربنا يسوع المسيح مع </a:t>
            </a:r>
            <a:r>
              <a:rPr lang="ar-JO" sz="3600" dirty="0">
                <a:solidFill>
                  <a:srgbClr val="FFFF00"/>
                </a:solidFill>
              </a:rPr>
              <a:t>روحكم</a:t>
            </a:r>
            <a:r>
              <a:rPr lang="ar-JO" sz="3600" dirty="0"/>
              <a:t>. آمين.</a:t>
            </a:r>
            <a:br>
              <a:rPr lang="en-US" sz="3600" dirty="0">
                <a:effectLst>
                  <a:glow rad="127000">
                    <a:schemeClr val="tx1"/>
                  </a:glow>
                </a:effectLst>
                <a:ea typeface="ＭＳ Ｐゴシック" charset="0"/>
              </a:rPr>
            </a:br>
            <a:r>
              <a:rPr lang="en-US" sz="3600" dirty="0">
                <a:effectLst>
                  <a:glow rad="127000">
                    <a:schemeClr val="tx1"/>
                  </a:glow>
                </a:effectLst>
                <a:ea typeface="ＭＳ Ｐゴシック" charset="0"/>
              </a:rPr>
              <a:t> (</a:t>
            </a:r>
            <a:r>
              <a:rPr lang="ar-JO" sz="3600" dirty="0">
                <a:effectLst>
                  <a:glow rad="127000">
                    <a:schemeClr val="tx1"/>
                  </a:glow>
                </a:effectLst>
                <a:ea typeface="ＭＳ Ｐゴシック" charset="0"/>
              </a:rPr>
              <a:t>فيل 25</a:t>
            </a:r>
            <a:r>
              <a:rPr lang="en-US" sz="3600" dirty="0">
                <a:effectLst>
                  <a:glow rad="127000">
                    <a:schemeClr val="tx1"/>
                  </a:glow>
                </a:effectLst>
                <a:ea typeface="ＭＳ Ｐゴシック" charset="0"/>
              </a:rPr>
              <a:t>)</a:t>
            </a:r>
          </a:p>
        </p:txBody>
      </p:sp>
      <p:pic>
        <p:nvPicPr>
          <p:cNvPr id="5" name="Picture 4"/>
          <p:cNvPicPr>
            <a:picLocks noChangeAspect="1"/>
          </p:cNvPicPr>
          <p:nvPr/>
        </p:nvPicPr>
        <p:blipFill>
          <a:blip r:embed="rId3"/>
          <a:stretch>
            <a:fillRect/>
          </a:stretch>
        </p:blipFill>
        <p:spPr>
          <a:xfrm flipH="1">
            <a:off x="1907704" y="1268760"/>
            <a:ext cx="5267667" cy="5589240"/>
          </a:xfrm>
          <a:prstGeom prst="rect">
            <a:avLst/>
          </a:prstGeom>
        </p:spPr>
      </p:pic>
    </p:spTree>
    <p:extLst>
      <p:ext uri="{BB962C8B-B14F-4D97-AF65-F5344CB8AC3E}">
        <p14:creationId xmlns:p14="http://schemas.microsoft.com/office/powerpoint/2010/main" val="1957786625"/>
      </p:ext>
    </p:extLst>
  </p:cSld>
  <p:clrMapOvr>
    <a:masterClrMapping/>
  </p:clrMapOvr>
  <p:transition/>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t="10494" r="10494"/>
          <a:stretch/>
        </p:blipFill>
        <p:spPr>
          <a:xfrm>
            <a:off x="0" y="0"/>
            <a:ext cx="9144000" cy="5146766"/>
          </a:xfrm>
          <a:prstGeom prst="rect">
            <a:avLst/>
          </a:prstGeom>
        </p:spPr>
      </p:pic>
      <p:sp>
        <p:nvSpPr>
          <p:cNvPr id="164865" name="Rectangle 2"/>
          <p:cNvSpPr>
            <a:spLocks noGrp="1" noChangeArrowheads="1"/>
          </p:cNvSpPr>
          <p:nvPr>
            <p:ph type="title"/>
          </p:nvPr>
        </p:nvSpPr>
        <p:spPr>
          <a:xfrm>
            <a:off x="0" y="-27384"/>
            <a:ext cx="8172400" cy="1584176"/>
          </a:xfrm>
          <a:solidFill>
            <a:srgbClr val="000000"/>
          </a:solidFill>
          <a:ln>
            <a:noFill/>
          </a:ln>
        </p:spPr>
        <p:txBody>
          <a:bodyPr vert="horz" wrap="square" lIns="91440" tIns="45720" rIns="91440" bIns="45720" numCol="1" anchor="ctr" anchorCtr="0" compatLnSpc="1">
            <a:prstTxWarp prst="textNoShape">
              <a:avLst/>
            </a:prstTxWarp>
          </a:bodyPr>
          <a:lstStyle/>
          <a:p>
            <a:pPr eaLnBrk="1" hangingPunct="1"/>
            <a:r>
              <a:rPr lang="ar-JO" sz="3200" dirty="0">
                <a:solidFill>
                  <a:schemeClr val="bg1"/>
                </a:solidFill>
                <a:latin typeface="Arial" panose="020B0604020202020204" pitchFamily="34" charset="0"/>
              </a:rPr>
              <a:t>ت- الغفران الحقيقي </a:t>
            </a:r>
            <a:r>
              <a:rPr lang="ar-JO" sz="3200" dirty="0">
                <a:solidFill>
                  <a:srgbClr val="FFFF00"/>
                </a:solidFill>
                <a:latin typeface="Arial" panose="020B0604020202020204" pitchFamily="34" charset="0"/>
              </a:rPr>
              <a:t>غير مشروط </a:t>
            </a:r>
            <a:r>
              <a:rPr lang="ar-JO" sz="3200" dirty="0">
                <a:solidFill>
                  <a:schemeClr val="bg1"/>
                </a:solidFill>
                <a:latin typeface="Arial" panose="020B0604020202020204" pitchFamily="34" charset="0"/>
              </a:rPr>
              <a:t>بفرض متطلبات على الشخص الآخر (18-19).</a:t>
            </a:r>
            <a:endParaRPr lang="en-US" sz="3200" dirty="0">
              <a:solidFill>
                <a:schemeClr val="bg1"/>
              </a:solidFill>
              <a:latin typeface="Arial" panose="020B0604020202020204" pitchFamily="34" charset="0"/>
            </a:endParaRPr>
          </a:p>
        </p:txBody>
      </p:sp>
      <p:sp>
        <p:nvSpPr>
          <p:cNvPr id="164866" name="Text Box 3"/>
          <p:cNvSpPr txBox="1">
            <a:spLocks noChangeArrowheads="1"/>
          </p:cNvSpPr>
          <p:nvPr/>
        </p:nvSpPr>
        <p:spPr bwMode="auto">
          <a:xfrm>
            <a:off x="0" y="1609636"/>
            <a:ext cx="4500562"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342900" indent="-3429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يوضح التضمين :</a:t>
            </a: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64868" name="Text Box 5"/>
          <p:cNvSpPr txBox="1">
            <a:spLocks noChangeArrowheads="1"/>
          </p:cNvSpPr>
          <p:nvPr/>
        </p:nvSpPr>
        <p:spPr bwMode="auto">
          <a:xfrm>
            <a:off x="0" y="4955684"/>
            <a:ext cx="8820472" cy="10772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عدد 18</a:t>
            </a:r>
          </a:p>
          <a:p>
            <a:pPr marL="0" marR="0" lvl="0" indent="0" algn="r" defTabSz="914400" rtl="0" eaLnBrk="1" fontAlgn="base" latinLnBrk="0" hangingPunct="1">
              <a:lnSpc>
                <a:spcPct val="100000"/>
              </a:lnSpc>
              <a:spcBef>
                <a:spcPct val="0"/>
              </a:spcBef>
              <a:spcAft>
                <a:spcPct val="0"/>
              </a:spcAft>
              <a:buClrTx/>
              <a:buSzTx/>
              <a:buFontTx/>
              <a:buNone/>
              <a:tabLst/>
              <a:defRPr/>
            </a:pPr>
            <a:r>
              <a:rPr lang="ar-JO" sz="3200" b="1" dirty="0">
                <a:solidFill>
                  <a:srgbClr val="FFFFFF"/>
                </a:solidFill>
                <a:latin typeface="Arial" panose="020B0604020202020204" pitchFamily="34" charset="0"/>
                <a:cs typeface="Arial" panose="020B0604020202020204" pitchFamily="34" charset="0"/>
              </a:rPr>
              <a:t>18 ثم إن كان قد ظلمك بشيء أو لك عليه دين فاحسب ذلك علي.</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64869" name="Text Box 6"/>
          <p:cNvSpPr txBox="1">
            <a:spLocks noChangeArrowheads="1"/>
          </p:cNvSpPr>
          <p:nvPr/>
        </p:nvSpPr>
        <p:spPr bwMode="auto">
          <a:xfrm>
            <a:off x="8273479" y="228600"/>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246</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7" name="Text Box 3"/>
          <p:cNvSpPr txBox="1">
            <a:spLocks noChangeArrowheads="1"/>
          </p:cNvSpPr>
          <p:nvPr/>
        </p:nvSpPr>
        <p:spPr bwMode="auto">
          <a:xfrm>
            <a:off x="27515" y="2060848"/>
            <a:ext cx="3995936" cy="9541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342900" indent="-3429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يطلب بولس أن كل خطية أنسيمس توضع عليه هو </a:t>
            </a: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rot="21419376">
            <a:off x="222792" y="281667"/>
            <a:ext cx="7772400" cy="1470025"/>
          </a:xfrm>
        </p:spPr>
        <p:txBody>
          <a:bodyPr/>
          <a:lstStyle/>
          <a:p>
            <a:r>
              <a:rPr lang="ar-JO" dirty="0">
                <a:cs typeface="Arial" panose="020B0604020202020204" pitchFamily="34" charset="0"/>
              </a:rPr>
              <a:t>الغفران المشروط</a:t>
            </a:r>
            <a:endParaRPr lang="en-US" dirty="0">
              <a:cs typeface="Arial" panose="020B0604020202020204" pitchFamily="34" charset="0"/>
            </a:endParaRPr>
          </a:p>
        </p:txBody>
      </p:sp>
      <p:sp>
        <p:nvSpPr>
          <p:cNvPr id="3" name="Title 1"/>
          <p:cNvSpPr txBox="1">
            <a:spLocks/>
          </p:cNvSpPr>
          <p:nvPr/>
        </p:nvSpPr>
        <p:spPr bwMode="auto">
          <a:xfrm rot="21442894">
            <a:off x="502762" y="1782018"/>
            <a:ext cx="6886227" cy="426290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ヒラギノ角ゴ Pro W3" charset="0"/>
                <a:cs typeface="ヒラギノ角ゴ Pro W3" charset="0"/>
              </a:defRPr>
            </a:lvl2pPr>
            <a:lvl3pPr algn="ctr" rtl="0" fontAlgn="base">
              <a:spcBef>
                <a:spcPct val="0"/>
              </a:spcBef>
              <a:spcAft>
                <a:spcPct val="0"/>
              </a:spcAft>
              <a:defRPr sz="4400">
                <a:solidFill>
                  <a:schemeClr val="tx2"/>
                </a:solidFill>
                <a:latin typeface="Arial" charset="0"/>
                <a:ea typeface="ヒラギノ角ゴ Pro W3" charset="0"/>
                <a:cs typeface="ヒラギノ角ゴ Pro W3" charset="0"/>
              </a:defRPr>
            </a:lvl3pPr>
            <a:lvl4pPr algn="ctr" rtl="0" fontAlgn="base">
              <a:spcBef>
                <a:spcPct val="0"/>
              </a:spcBef>
              <a:spcAft>
                <a:spcPct val="0"/>
              </a:spcAft>
              <a:defRPr sz="4400">
                <a:solidFill>
                  <a:schemeClr val="tx2"/>
                </a:solidFill>
                <a:latin typeface="Arial" charset="0"/>
                <a:ea typeface="ヒラギノ角ゴ Pro W3" charset="0"/>
                <a:cs typeface="ヒラギノ角ゴ Pro W3" charset="0"/>
              </a:defRPr>
            </a:lvl4pPr>
            <a:lvl5pPr algn="ctr" rtl="0" fontAlgn="base">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a:lstStyle>
          <a:p>
            <a:pPr marL="574675" marR="0" lvl="0" indent="-574675" algn="r" defTabSz="914400" rtl="1" eaLnBrk="0" fontAlgn="base" latinLnBrk="0" hangingPunct="0">
              <a:lnSpc>
                <a:spcPct val="100000"/>
              </a:lnSpc>
              <a:spcBef>
                <a:spcPct val="0"/>
              </a:spcBef>
              <a:spcAft>
                <a:spcPct val="0"/>
              </a:spcAft>
              <a:buClrTx/>
              <a:buSzTx/>
              <a:buFontTx/>
              <a:buNone/>
              <a:tabLst/>
              <a:defRPr/>
            </a:pPr>
            <a:endParaRPr kumimoji="0" lang="ar-JO" sz="3600" b="1" u="none" strike="noStrike" kern="1200" cap="none" spc="0" normalizeH="0" baseline="0" noProof="0" dirty="0">
              <a:ln>
                <a:noFill/>
              </a:ln>
              <a:solidFill>
                <a:srgbClr val="000000"/>
              </a:solidFill>
              <a:effectLst/>
              <a:uLnTx/>
              <a:uFillTx/>
              <a:latin typeface="Arial" panose="020B0604020202020204" pitchFamily="34" charset="0"/>
              <a:ea typeface="ヒラギノ角ゴ Pro W3"/>
              <a:cs typeface="Arial" panose="020B0604020202020204" pitchFamily="34" charset="0"/>
            </a:endParaRPr>
          </a:p>
          <a:p>
            <a:pPr marL="574675" marR="0" lvl="0" indent="-574675" algn="r" defTabSz="914400" rtl="1"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000000"/>
                </a:solidFill>
                <a:effectLst/>
                <a:uLnTx/>
                <a:uFillTx/>
                <a:latin typeface="Arial" panose="020B0604020202020204" pitchFamily="34" charset="0"/>
                <a:ea typeface="ヒラギノ角ゴ Pro W3"/>
                <a:cs typeface="Arial" panose="020B0604020202020204" pitchFamily="34" charset="0"/>
              </a:rPr>
              <a:t>أ. سأسامحك </a:t>
            </a:r>
            <a:r>
              <a:rPr kumimoji="0" lang="ar-JO" sz="3600" b="1" u="none" strike="noStrike" kern="1200" cap="none" spc="0" normalizeH="0" baseline="0" noProof="0" dirty="0">
                <a:ln>
                  <a:noFill/>
                </a:ln>
                <a:solidFill>
                  <a:srgbClr val="0000CC"/>
                </a:solidFill>
                <a:effectLst/>
                <a:uLnTx/>
                <a:uFillTx/>
                <a:latin typeface="Arial" panose="020B0604020202020204" pitchFamily="34" charset="0"/>
                <a:ea typeface="ヒラギノ角ゴ Pro W3"/>
                <a:cs typeface="Arial" panose="020B0604020202020204" pitchFamily="34" charset="0"/>
              </a:rPr>
              <a:t>إذا</a:t>
            </a:r>
            <a:r>
              <a:rPr kumimoji="0" lang="ar-JO" sz="3600" b="1" u="none" strike="noStrike" kern="1200" cap="none" spc="0" normalizeH="0" baseline="0" noProof="0" dirty="0">
                <a:ln>
                  <a:noFill/>
                </a:ln>
                <a:solidFill>
                  <a:srgbClr val="000000"/>
                </a:solidFill>
                <a:effectLst/>
                <a:uLnTx/>
                <a:uFillTx/>
                <a:latin typeface="Arial" panose="020B0604020202020204" pitchFamily="34" charset="0"/>
                <a:ea typeface="ヒラギノ角ゴ Pro W3"/>
                <a:cs typeface="Arial" panose="020B0604020202020204" pitchFamily="34" charset="0"/>
              </a:rPr>
              <a:t> </a:t>
            </a:r>
            <a:endParaRPr kumimoji="0" lang="en-SG" sz="3600" b="1" u="none" strike="noStrike" kern="1200" cap="none" spc="0" normalizeH="0" baseline="0" noProof="0" dirty="0">
              <a:ln>
                <a:noFill/>
              </a:ln>
              <a:solidFill>
                <a:srgbClr val="000000"/>
              </a:solidFill>
              <a:effectLst/>
              <a:uLnTx/>
              <a:uFillTx/>
              <a:latin typeface="Arial" panose="020B0604020202020204" pitchFamily="34" charset="0"/>
              <a:ea typeface="ヒラギノ角ゴ Pro W3"/>
              <a:cs typeface="Arial" panose="020B0604020202020204" pitchFamily="34" charset="0"/>
            </a:endParaRPr>
          </a:p>
          <a:p>
            <a:pPr marL="574675" marR="0" lvl="0" indent="-574675" algn="r" defTabSz="914400" rtl="1" eaLnBrk="0" fontAlgn="base" latinLnBrk="0" hangingPunct="0">
              <a:lnSpc>
                <a:spcPct val="100000"/>
              </a:lnSpc>
              <a:spcBef>
                <a:spcPct val="0"/>
              </a:spcBef>
              <a:spcAft>
                <a:spcPct val="0"/>
              </a:spcAft>
              <a:buClrTx/>
              <a:buSzTx/>
              <a:buFontTx/>
              <a:buNone/>
              <a:tabLst/>
              <a:defRPr/>
            </a:pPr>
            <a:r>
              <a:rPr kumimoji="0" lang="en-US" sz="3600" b="1" u="none" strike="noStrike" kern="1200" cap="none" spc="0" normalizeH="0" baseline="0" noProof="0" dirty="0">
                <a:ln>
                  <a:noFill/>
                </a:ln>
                <a:solidFill>
                  <a:srgbClr val="000000"/>
                </a:solidFill>
                <a:effectLst/>
                <a:uLnTx/>
                <a:uFillTx/>
                <a:latin typeface="Arial" panose="020B0604020202020204" pitchFamily="34" charset="0"/>
                <a:ea typeface="ヒラギノ角ゴ Pro W3"/>
                <a:cs typeface="Arial" panose="020B0604020202020204" pitchFamily="34" charset="0"/>
              </a:rPr>
              <a:t> </a:t>
            </a:r>
          </a:p>
          <a:p>
            <a:pPr marL="574675" marR="0" lvl="0" indent="-574675" algn="r" defTabSz="914400" rtl="1"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000000"/>
                </a:solidFill>
                <a:effectLst/>
                <a:uLnTx/>
                <a:uFillTx/>
                <a:latin typeface="Arial" panose="020B0604020202020204" pitchFamily="34" charset="0"/>
                <a:ea typeface="ヒラギノ角ゴ Pro W3"/>
                <a:cs typeface="Arial" panose="020B0604020202020204" pitchFamily="34" charset="0"/>
              </a:rPr>
              <a:t>ب. سأسامحك لكني لن </a:t>
            </a:r>
            <a:r>
              <a:rPr kumimoji="0" lang="ar-JO" sz="3600" b="1" u="none" strike="noStrike" kern="1200" cap="none" spc="0" normalizeH="0" baseline="0" noProof="0" dirty="0">
                <a:ln>
                  <a:noFill/>
                </a:ln>
                <a:solidFill>
                  <a:srgbClr val="0000CC"/>
                </a:solidFill>
                <a:effectLst/>
                <a:uLnTx/>
                <a:uFillTx/>
                <a:latin typeface="Arial" panose="020B0604020202020204" pitchFamily="34" charset="0"/>
                <a:ea typeface="ヒラギノ角ゴ Pro W3"/>
                <a:cs typeface="Arial" panose="020B0604020202020204" pitchFamily="34" charset="0"/>
              </a:rPr>
              <a:t>أنسى</a:t>
            </a:r>
            <a:r>
              <a:rPr kumimoji="0" lang="ar-JO" sz="3600" b="1" u="none" strike="noStrike" kern="1200" cap="none" spc="0" normalizeH="0" baseline="0" noProof="0" dirty="0">
                <a:ln>
                  <a:noFill/>
                </a:ln>
                <a:solidFill>
                  <a:srgbClr val="000000"/>
                </a:solidFill>
                <a:effectLst/>
                <a:uLnTx/>
                <a:uFillTx/>
                <a:latin typeface="Arial" panose="020B0604020202020204" pitchFamily="34" charset="0"/>
                <a:ea typeface="ヒラギノ角ゴ Pro W3"/>
                <a:cs typeface="Arial" panose="020B0604020202020204" pitchFamily="34" charset="0"/>
              </a:rPr>
              <a:t> أبداً</a:t>
            </a:r>
            <a:endParaRPr kumimoji="0" lang="en-US" sz="3600" b="1" u="none" strike="noStrike" kern="1200" cap="none" spc="0" normalizeH="0" baseline="0" noProof="0" dirty="0">
              <a:ln>
                <a:noFill/>
              </a:ln>
              <a:solidFill>
                <a:srgbClr val="000000"/>
              </a:solidFill>
              <a:effectLst/>
              <a:uLnTx/>
              <a:uFillTx/>
              <a:latin typeface="Arial" panose="020B0604020202020204" pitchFamily="34" charset="0"/>
              <a:ea typeface="ヒラギノ角ゴ Pro W3"/>
              <a:cs typeface="Arial" panose="020B0604020202020204" pitchFamily="34" charset="0"/>
            </a:endParaRPr>
          </a:p>
          <a:p>
            <a:pPr marL="574675" marR="0" lvl="0" indent="-574675" algn="r" defTabSz="914400" rtl="1" eaLnBrk="0" fontAlgn="base" latinLnBrk="0" hangingPunct="0">
              <a:lnSpc>
                <a:spcPct val="100000"/>
              </a:lnSpc>
              <a:spcBef>
                <a:spcPct val="0"/>
              </a:spcBef>
              <a:spcAft>
                <a:spcPct val="0"/>
              </a:spcAft>
              <a:buClrTx/>
              <a:buSzTx/>
              <a:buFontTx/>
              <a:buNone/>
              <a:tabLst/>
              <a:defRPr/>
            </a:pPr>
            <a:r>
              <a:rPr kumimoji="0" lang="en-US" sz="3600" b="1" u="none" strike="noStrike" kern="1200" cap="none" spc="0" normalizeH="0" baseline="0" noProof="0" dirty="0">
                <a:ln>
                  <a:noFill/>
                </a:ln>
                <a:solidFill>
                  <a:srgbClr val="000000"/>
                </a:solidFill>
                <a:effectLst/>
                <a:uLnTx/>
                <a:uFillTx/>
                <a:latin typeface="Arial" panose="020B0604020202020204" pitchFamily="34" charset="0"/>
                <a:ea typeface="ヒラギノ角ゴ Pro W3"/>
                <a:cs typeface="Arial" panose="020B0604020202020204" pitchFamily="34" charset="0"/>
              </a:rPr>
              <a:t> </a:t>
            </a:r>
          </a:p>
          <a:p>
            <a:pPr marL="574675" marR="0" lvl="0" indent="-574675" algn="r" defTabSz="914400" rtl="1"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000000"/>
                </a:solidFill>
                <a:effectLst/>
                <a:uLnTx/>
                <a:uFillTx/>
                <a:latin typeface="Arial" panose="020B0604020202020204" pitchFamily="34" charset="0"/>
                <a:ea typeface="ヒラギノ角ゴ Pro W3"/>
                <a:cs typeface="Arial" panose="020B0604020202020204" pitchFamily="34" charset="0"/>
              </a:rPr>
              <a:t>ت. سأسامحك لكن لا تتوقع مني أن أغير </a:t>
            </a:r>
            <a:r>
              <a:rPr kumimoji="0" lang="ar-JO" sz="3600" b="1" u="none" strike="noStrike" kern="1200" cap="none" spc="0" normalizeH="0" baseline="0" noProof="0" dirty="0">
                <a:ln>
                  <a:noFill/>
                </a:ln>
                <a:solidFill>
                  <a:srgbClr val="0000CC"/>
                </a:solidFill>
                <a:effectLst/>
                <a:uLnTx/>
                <a:uFillTx/>
                <a:latin typeface="Arial" panose="020B0604020202020204" pitchFamily="34" charset="0"/>
                <a:ea typeface="ヒラギノ角ゴ Pro W3"/>
                <a:cs typeface="Arial" panose="020B0604020202020204" pitchFamily="34" charset="0"/>
              </a:rPr>
              <a:t>موقفي</a:t>
            </a:r>
            <a:endParaRPr kumimoji="0" lang="en-SG" sz="3600" b="1" u="none" strike="noStrike" kern="1200" cap="none" spc="0" normalizeH="0" baseline="0" noProof="0" dirty="0">
              <a:ln>
                <a:noFill/>
              </a:ln>
              <a:solidFill>
                <a:srgbClr val="0000CC"/>
              </a:solidFill>
              <a:effectLst/>
              <a:uLnTx/>
              <a:uFillTx/>
              <a:latin typeface="Arial" panose="020B0604020202020204" pitchFamily="34" charset="0"/>
              <a:ea typeface="ヒラギノ角ゴ Pro W3"/>
              <a:cs typeface="Arial" panose="020B0604020202020204" pitchFamily="34" charset="0"/>
            </a:endParaRPr>
          </a:p>
        </p:txBody>
      </p:sp>
      <p:sp>
        <p:nvSpPr>
          <p:cNvPr id="4" name="Rectangle 2">
            <a:extLst>
              <a:ext uri="{FF2B5EF4-FFF2-40B4-BE49-F238E27FC236}">
                <a16:creationId xmlns:a16="http://schemas.microsoft.com/office/drawing/2014/main" id="{5CB7E411-6886-D14A-801E-8B41C70D3FE6}"/>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فليمون</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735724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5945" y="1340768"/>
            <a:ext cx="9144000" cy="3759571"/>
          </a:xfrm>
          <a:effectLst>
            <a:outerShdw blurRad="63500" dist="35921" dir="2700000" algn="ctr" rotWithShape="0">
              <a:schemeClr val="tx2">
                <a:alpha val="74998"/>
              </a:schemeClr>
            </a:outerShdw>
          </a:effectLst>
        </p:spPr>
        <p:txBody>
          <a:bodyPr anchor="t"/>
          <a:lstStyle/>
          <a:p>
            <a:pPr>
              <a:defRPr/>
            </a:pPr>
            <a:br>
              <a:rPr lang="en-US" dirty="0">
                <a:effectLst>
                  <a:glow rad="127000">
                    <a:schemeClr val="tx1"/>
                  </a:glow>
                </a:effectLst>
                <a:ea typeface="ＭＳ Ｐゴシック" charset="0"/>
              </a:rPr>
            </a:br>
            <a:r>
              <a:rPr lang="ar-JO" dirty="0">
                <a:effectLst>
                  <a:glow rad="127000">
                    <a:schemeClr val="tx1"/>
                  </a:glow>
                </a:effectLst>
                <a:ea typeface="ＭＳ Ｐゴシック" charset="0"/>
              </a:rPr>
              <a:t>الغفران هو </a:t>
            </a:r>
            <a:br>
              <a:rPr lang="ar-JO" dirty="0">
                <a:effectLst>
                  <a:glow rad="127000">
                    <a:schemeClr val="tx1"/>
                  </a:glow>
                </a:effectLst>
                <a:ea typeface="ＭＳ Ｐゴシック" charset="0"/>
              </a:rPr>
            </a:br>
            <a:r>
              <a:rPr lang="ar-JO" dirty="0">
                <a:effectLst>
                  <a:glow rad="127000">
                    <a:schemeClr val="tx1"/>
                  </a:glow>
                </a:effectLst>
                <a:ea typeface="ＭＳ Ｐゴシック" charset="0"/>
              </a:rPr>
              <a:t>التنازل عن حقي في إيذائك </a:t>
            </a:r>
            <a:br>
              <a:rPr lang="ar-JO" dirty="0">
                <a:effectLst>
                  <a:glow rad="127000">
                    <a:schemeClr val="tx1"/>
                  </a:glow>
                </a:effectLst>
                <a:ea typeface="ＭＳ Ｐゴシック" charset="0"/>
              </a:rPr>
            </a:br>
            <a:r>
              <a:rPr lang="ar-JO" dirty="0">
                <a:effectLst>
                  <a:glow rad="127000">
                    <a:schemeClr val="tx1"/>
                  </a:glow>
                </a:effectLst>
                <a:ea typeface="ＭＳ Ｐゴシック" charset="0"/>
              </a:rPr>
              <a:t>لأنك آذيتني</a:t>
            </a:r>
            <a:br>
              <a:rPr lang="en-US" dirty="0">
                <a:effectLst>
                  <a:glow rad="127000">
                    <a:schemeClr val="tx1"/>
                  </a:glow>
                </a:effectLst>
                <a:ea typeface="ＭＳ Ｐゴシック" charset="0"/>
              </a:rPr>
            </a:br>
            <a:r>
              <a:rPr lang="en-US" sz="3600" dirty="0">
                <a:effectLst>
                  <a:glow rad="127000">
                    <a:schemeClr val="tx1"/>
                  </a:glow>
                </a:effectLst>
                <a:ea typeface="ＭＳ Ｐゴシック" charset="0"/>
              </a:rPr>
              <a:t>				</a:t>
            </a:r>
            <a:br>
              <a:rPr lang="en-US" sz="3600" dirty="0">
                <a:effectLst>
                  <a:glow rad="127000">
                    <a:schemeClr val="tx1"/>
                  </a:glow>
                </a:effectLst>
                <a:ea typeface="ＭＳ Ｐゴシック" charset="0"/>
              </a:rPr>
            </a:br>
            <a:r>
              <a:rPr lang="ar-JO" sz="3600" dirty="0">
                <a:effectLst>
                  <a:glow rad="127000">
                    <a:schemeClr val="tx1"/>
                  </a:glow>
                </a:effectLst>
                <a:ea typeface="ＭＳ Ｐゴシック" charset="0"/>
              </a:rPr>
              <a:t>عالم النفس آرشيبالد هانت</a:t>
            </a:r>
            <a:endParaRPr lang="en-US" sz="3600" dirty="0">
              <a:effectLst>
                <a:glow rad="127000">
                  <a:schemeClr val="tx1"/>
                </a:glow>
              </a:effectLst>
              <a:ea typeface="ＭＳ Ｐゴシック" charset="0"/>
            </a:endParaRPr>
          </a:p>
        </p:txBody>
      </p:sp>
    </p:spTree>
    <p:extLst>
      <p:ext uri="{BB962C8B-B14F-4D97-AF65-F5344CB8AC3E}">
        <p14:creationId xmlns:p14="http://schemas.microsoft.com/office/powerpoint/2010/main" val="2414685008"/>
      </p:ext>
    </p:extLst>
  </p:cSld>
  <p:clrMapOvr>
    <a:masterClrMapping/>
  </p:clrMapOvr>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0" y="-27383"/>
            <a:ext cx="9144000" cy="1512168"/>
          </a:xfrm>
          <a:solidFill>
            <a:srgbClr val="000000"/>
          </a:solidFill>
          <a:effectLst>
            <a:outerShdw blurRad="63500" dist="35921" dir="2700000" algn="ctr" rotWithShape="0">
              <a:schemeClr val="tx2">
                <a:alpha val="74998"/>
              </a:schemeClr>
            </a:outerShdw>
          </a:effectLst>
        </p:spPr>
        <p:txBody>
          <a:bodyPr anchor="ctr"/>
          <a:lstStyle/>
          <a:p>
            <a:pPr marL="715963" indent="-715963">
              <a:defRPr/>
            </a:pPr>
            <a:r>
              <a:rPr lang="ar-JO" sz="3600" dirty="0">
                <a:effectLst>
                  <a:glow rad="127000">
                    <a:schemeClr val="tx1"/>
                  </a:glow>
                </a:effectLst>
                <a:ea typeface="ＭＳ Ｐゴシック" charset="0"/>
              </a:rPr>
              <a:t>ث. الغفران الحقيقي </a:t>
            </a:r>
            <a:r>
              <a:rPr lang="ar-JO" sz="3600" dirty="0">
                <a:solidFill>
                  <a:srgbClr val="FFFF00"/>
                </a:solidFill>
                <a:effectLst>
                  <a:glow rad="127000">
                    <a:schemeClr val="tx1"/>
                  </a:glow>
                </a:effectLst>
                <a:ea typeface="ＭＳ Ｐゴシック" charset="0"/>
              </a:rPr>
              <a:t>يمشي الميل التالي </a:t>
            </a:r>
            <a:r>
              <a:rPr lang="ar-JO" sz="3600" dirty="0">
                <a:effectLst>
                  <a:glow rad="127000">
                    <a:schemeClr val="tx1"/>
                  </a:glow>
                </a:effectLst>
                <a:ea typeface="ＭＳ Ｐゴシック" charset="0"/>
              </a:rPr>
              <a:t>(21)</a:t>
            </a:r>
            <a:endParaRPr lang="en-US" sz="3600" dirty="0">
              <a:effectLst>
                <a:glow rad="127000">
                  <a:schemeClr val="tx1"/>
                </a:glow>
              </a:effectLst>
              <a:ea typeface="ＭＳ Ｐゴシック" charset="0"/>
            </a:endParaRPr>
          </a:p>
        </p:txBody>
      </p:sp>
    </p:spTree>
    <p:extLst>
      <p:ext uri="{BB962C8B-B14F-4D97-AF65-F5344CB8AC3E}">
        <p14:creationId xmlns:p14="http://schemas.microsoft.com/office/powerpoint/2010/main" val="56662081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0" y="0"/>
            <a:ext cx="9144000" cy="6858000"/>
            <a:chOff x="0" y="0"/>
            <a:chExt cx="9144000" cy="6858000"/>
          </a:xfrm>
        </p:grpSpPr>
        <p:pic>
          <p:nvPicPr>
            <p:cNvPr id="5" name="Picture 4"/>
            <p:cNvPicPr>
              <a:picLocks noChangeAspect="1"/>
            </p:cNvPicPr>
            <p:nvPr/>
          </p:nvPicPr>
          <p:blipFill rotWithShape="1">
            <a:blip r:embed="rId3"/>
            <a:srcRect l="8306"/>
            <a:stretch/>
          </p:blipFill>
          <p:spPr>
            <a:xfrm>
              <a:off x="0" y="0"/>
              <a:ext cx="9144000" cy="6858000"/>
            </a:xfrm>
            <a:prstGeom prst="rect">
              <a:avLst/>
            </a:prstGeom>
          </p:spPr>
        </p:pic>
        <p:pic>
          <p:nvPicPr>
            <p:cNvPr id="6" name="Picture 5"/>
            <p:cNvPicPr>
              <a:picLocks noChangeAspect="1"/>
            </p:cNvPicPr>
            <p:nvPr/>
          </p:nvPicPr>
          <p:blipFill rotWithShape="1">
            <a:blip r:embed="rId3"/>
            <a:srcRect l="9110" r="55875" b="87464"/>
            <a:stretch/>
          </p:blipFill>
          <p:spPr>
            <a:xfrm>
              <a:off x="0" y="764704"/>
              <a:ext cx="3491880" cy="1368152"/>
            </a:xfrm>
            <a:prstGeom prst="rect">
              <a:avLst/>
            </a:prstGeom>
          </p:spPr>
        </p:pic>
      </p:grpSp>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9469"/>
            <a:ext cx="9144000" cy="4407643"/>
          </a:xfrm>
          <a:effectLst>
            <a:outerShdw blurRad="63500" dist="35921" dir="2700000" algn="ctr" rotWithShape="0">
              <a:schemeClr val="tx2">
                <a:alpha val="74998"/>
              </a:schemeClr>
            </a:outerShdw>
          </a:effectLst>
        </p:spPr>
        <p:txBody>
          <a:bodyPr anchor="ctr"/>
          <a:lstStyle/>
          <a:p>
            <a:pPr>
              <a:defRPr/>
            </a:pPr>
            <a:r>
              <a:rPr lang="ar-SA" sz="3600" baseline="30000" dirty="0">
                <a:effectLst>
                  <a:glow rad="228600">
                    <a:schemeClr val="accent4">
                      <a:satMod val="175000"/>
                      <a:alpha val="83000"/>
                    </a:schemeClr>
                  </a:glow>
                </a:effectLst>
              </a:rPr>
              <a:t> </a:t>
            </a:r>
            <a:r>
              <a:rPr lang="ar-JO" sz="3600" dirty="0">
                <a:effectLst>
                  <a:glow rad="228600">
                    <a:schemeClr val="accent4">
                      <a:satMod val="175000"/>
                      <a:alpha val="83000"/>
                    </a:schemeClr>
                  </a:glow>
                </a:effectLst>
              </a:rPr>
              <a:t>20 نعم أيها الأخ ليكن لي فرح بك في الرب. أرح أحشائي في الرب 21 إذ أنا واثق بإطاعتك كتبت إليك، عالماً </a:t>
            </a:r>
            <a:r>
              <a:rPr lang="ar-JO" sz="3600" dirty="0">
                <a:solidFill>
                  <a:srgbClr val="FFFF00"/>
                </a:solidFill>
                <a:effectLst>
                  <a:glow rad="228600">
                    <a:schemeClr val="accent4">
                      <a:satMod val="175000"/>
                      <a:alpha val="83000"/>
                    </a:schemeClr>
                  </a:glow>
                </a:effectLst>
              </a:rPr>
              <a:t>أنك تفعل أيضاً أكثر مما أقول.</a:t>
            </a:r>
            <a:br>
              <a:rPr lang="ar-JO" sz="3600" dirty="0">
                <a:solidFill>
                  <a:srgbClr val="FFFF00"/>
                </a:solidFill>
                <a:effectLst>
                  <a:glow rad="228600">
                    <a:schemeClr val="accent4">
                      <a:satMod val="175000"/>
                      <a:alpha val="83000"/>
                    </a:schemeClr>
                  </a:glow>
                </a:effectLst>
              </a:rPr>
            </a:br>
            <a:r>
              <a:rPr lang="ar-JO" sz="3600" dirty="0">
                <a:effectLst>
                  <a:glow rad="228600">
                    <a:schemeClr val="accent4">
                      <a:satMod val="175000"/>
                      <a:alpha val="83000"/>
                    </a:schemeClr>
                  </a:glow>
                </a:effectLst>
              </a:rPr>
              <a:t>(فيل 20-21)</a:t>
            </a:r>
            <a:endParaRPr lang="en-US" sz="3600" dirty="0">
              <a:effectLst>
                <a:glow rad="228600">
                  <a:schemeClr val="accent4">
                    <a:satMod val="175000"/>
                    <a:alpha val="83000"/>
                  </a:schemeClr>
                </a:glow>
              </a:effectLst>
              <a:ea typeface="ＭＳ Ｐゴシック" charset="0"/>
              <a:cs typeface="ＭＳ Ｐゴシック" charset="0"/>
            </a:endParaRPr>
          </a:p>
        </p:txBody>
      </p:sp>
    </p:spTree>
    <p:extLst>
      <p:ext uri="{BB962C8B-B14F-4D97-AF65-F5344CB8AC3E}">
        <p14:creationId xmlns:p14="http://schemas.microsoft.com/office/powerpoint/2010/main" val="1275759844"/>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rotWithShape="1">
          <a:blip r:embed="rId3">
            <a:extLst>
              <a:ext uri="{28A0092B-C50C-407E-A947-70E740481C1C}">
                <a14:useLocalDpi xmlns:a14="http://schemas.microsoft.com/office/drawing/2010/main" val="0"/>
              </a:ext>
            </a:extLst>
          </a:blip>
          <a:srcRect t="32481" r="23968" b="6256"/>
          <a:stretch/>
        </p:blipFill>
        <p:spPr bwMode="auto">
          <a:xfrm>
            <a:off x="3396288" y="156671"/>
            <a:ext cx="5747712" cy="6544658"/>
          </a:xfrm>
          <a:prstGeom prst="rect">
            <a:avLst/>
          </a:prstGeom>
          <a:noFill/>
          <a:ln>
            <a:noFill/>
          </a:ln>
        </p:spPr>
      </p:pic>
      <p:sp>
        <p:nvSpPr>
          <p:cNvPr id="5" name="Rectangle 3"/>
          <p:cNvSpPr txBox="1">
            <a:spLocks noChangeArrowheads="1"/>
          </p:cNvSpPr>
          <p:nvPr/>
        </p:nvSpPr>
        <p:spPr bwMode="auto">
          <a:xfrm>
            <a:off x="0" y="6400800"/>
            <a:ext cx="9144000" cy="457200"/>
          </a:xfrm>
          <a:prstGeom prst="rect">
            <a:avLst/>
          </a:prstGeom>
          <a:solidFill>
            <a:srgbClr val="000000"/>
          </a:solidFill>
          <a:ln>
            <a:noFill/>
          </a:ln>
          <a:effectLst>
            <a:outerShdw blurRad="63500" dist="35921" dir="2700000" algn="ctr" rotWithShape="0">
              <a:srgbClr val="808080">
                <a:alpha val="74998"/>
              </a:srgbClr>
            </a:outerShdw>
          </a:effectLst>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eaLnBrk="1" hangingPunct="1">
              <a:defRPr/>
            </a:pPr>
            <a:r>
              <a:rPr lang="ar-EG" sz="2400" b="1" kern="0" dirty="0">
                <a:solidFill>
                  <a:srgbClr val="FFFFFF"/>
                </a:solidFill>
                <a:latin typeface="Arial" panose="020B0604020202020204" pitchFamily="34" charset="0"/>
                <a:cs typeface="Arial" panose="020B0604020202020204" pitchFamily="34" charset="0"/>
              </a:rPr>
              <a:t>باري هدلستون ، الكتاب المقدس الأبجدي</a:t>
            </a:r>
            <a:endParaRPr lang="en-US" sz="2400" b="1" kern="0" dirty="0">
              <a:solidFill>
                <a:srgbClr val="FFFFFF"/>
              </a:solidFill>
              <a:latin typeface="Arial" panose="020B0604020202020204" pitchFamily="34" charset="0"/>
              <a:cs typeface="Arial" panose="020B0604020202020204" pitchFamily="34" charset="0"/>
            </a:endParaRPr>
          </a:p>
        </p:txBody>
      </p:sp>
      <p:sp>
        <p:nvSpPr>
          <p:cNvPr id="6" name="Text Box 6"/>
          <p:cNvSpPr txBox="1">
            <a:spLocks noChangeArrowheads="1"/>
          </p:cNvSpPr>
          <p:nvPr/>
        </p:nvSpPr>
        <p:spPr bwMode="auto">
          <a:xfrm>
            <a:off x="0" y="638425"/>
            <a:ext cx="3396288" cy="230480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t"/>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ar-EG" sz="3200" b="1" dirty="0">
                <a:solidFill>
                  <a:srgbClr val="C00000"/>
                </a:solidFill>
                <a:latin typeface="Arial" panose="020B0604020202020204" pitchFamily="34" charset="0"/>
                <a:cs typeface="Arial" panose="020B0604020202020204" pitchFamily="34" charset="0"/>
              </a:rPr>
              <a:t>رسالة </a:t>
            </a:r>
            <a:r>
              <a:rPr lang="ar-JO" sz="3200" b="1" dirty="0">
                <a:solidFill>
                  <a:srgbClr val="C00000"/>
                </a:solidFill>
                <a:latin typeface="Arial" panose="020B0604020202020204" pitchFamily="34" charset="0"/>
                <a:cs typeface="Arial" panose="020B0604020202020204" pitchFamily="34" charset="0"/>
              </a:rPr>
              <a:t>محبة</a:t>
            </a:r>
            <a:r>
              <a:rPr lang="ar-EG" sz="3200" b="1" dirty="0">
                <a:solidFill>
                  <a:srgbClr val="C00000"/>
                </a:solidFill>
                <a:latin typeface="Arial" panose="020B0604020202020204" pitchFamily="34" charset="0"/>
                <a:cs typeface="Arial" panose="020B0604020202020204" pitchFamily="34" charset="0"/>
              </a:rPr>
              <a:t> لفليمون</a:t>
            </a:r>
          </a:p>
          <a:p>
            <a:pPr algn="r" eaLnBrk="1" hangingPunct="1"/>
            <a:r>
              <a:rPr lang="ar-EG" sz="3200" b="1" dirty="0">
                <a:solidFill>
                  <a:srgbClr val="C00000"/>
                </a:solidFill>
                <a:latin typeface="Arial" panose="020B0604020202020204" pitchFamily="34" charset="0"/>
                <a:cs typeface="Arial" panose="020B0604020202020204" pitchFamily="34" charset="0"/>
              </a:rPr>
              <a:t>أنسيمس يصبح مسيحيا</a:t>
            </a:r>
            <a:r>
              <a:rPr lang="ar-JO" sz="3200" b="1" dirty="0">
                <a:solidFill>
                  <a:srgbClr val="C00000"/>
                </a:solidFill>
                <a:latin typeface="Arial" panose="020B0604020202020204" pitchFamily="34" charset="0"/>
                <a:cs typeface="Arial" panose="020B0604020202020204" pitchFamily="34" charset="0"/>
              </a:rPr>
              <a:t>ً</a:t>
            </a:r>
            <a:endParaRPr lang="ar-EG" sz="3200" b="1" dirty="0">
              <a:solidFill>
                <a:srgbClr val="C00000"/>
              </a:solidFill>
              <a:latin typeface="Arial" panose="020B0604020202020204" pitchFamily="34" charset="0"/>
              <a:cs typeface="Arial" panose="020B0604020202020204" pitchFamily="34" charset="0"/>
            </a:endParaRPr>
          </a:p>
          <a:p>
            <a:pPr algn="r" eaLnBrk="1" hangingPunct="1"/>
            <a:r>
              <a:rPr lang="ar-EG" sz="3200" b="1" dirty="0">
                <a:solidFill>
                  <a:srgbClr val="C00000"/>
                </a:solidFill>
                <a:latin typeface="Arial" panose="020B0604020202020204" pitchFamily="34" charset="0"/>
                <a:cs typeface="Arial" panose="020B0604020202020204" pitchFamily="34" charset="0"/>
              </a:rPr>
              <a:t>طلب تبرئة أنسيمس</a:t>
            </a:r>
          </a:p>
          <a:p>
            <a:pPr algn="r" eaLnBrk="1" hangingPunct="1"/>
            <a:r>
              <a:rPr lang="ar-EG" sz="3200" b="1" dirty="0">
                <a:solidFill>
                  <a:srgbClr val="C00000"/>
                </a:solidFill>
                <a:latin typeface="Arial" panose="020B0604020202020204" pitchFamily="34" charset="0"/>
                <a:cs typeface="Arial" panose="020B0604020202020204" pitchFamily="34" charset="0"/>
              </a:rPr>
              <a:t>التوقع من قبل بولس</a:t>
            </a:r>
            <a:endParaRPr lang="en-US" sz="3200" b="1" dirty="0">
              <a:solidFill>
                <a:srgbClr val="C00000"/>
              </a:solidFill>
              <a:latin typeface="Arial" panose="020B0604020202020204" pitchFamily="34" charset="0"/>
              <a:cs typeface="Arial" panose="020B0604020202020204" pitchFamily="34" charset="0"/>
            </a:endParaRPr>
          </a:p>
        </p:txBody>
      </p:sp>
      <p:sp>
        <p:nvSpPr>
          <p:cNvPr id="7" name="Title 1"/>
          <p:cNvSpPr txBox="1">
            <a:spLocks/>
          </p:cNvSpPr>
          <p:nvPr/>
        </p:nvSpPr>
        <p:spPr bwMode="auto">
          <a:xfrm>
            <a:off x="127306" y="4809192"/>
            <a:ext cx="4300538" cy="953859"/>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3600" b="1">
                <a:solidFill>
                  <a:schemeClr val="tx2"/>
                </a:solidFill>
                <a:latin typeface="+mj-lt"/>
                <a:ea typeface="ＭＳ Ｐゴシック" charset="-128"/>
                <a:cs typeface="ＭＳ Ｐゴシック" charset="-128"/>
              </a:defRPr>
            </a:lvl1pPr>
            <a:lvl2pPr algn="l" rtl="0" eaLnBrk="0" fontAlgn="base" hangingPunct="0">
              <a:lnSpc>
                <a:spcPct val="90000"/>
              </a:lnSpc>
              <a:spcBef>
                <a:spcPct val="0"/>
              </a:spcBef>
              <a:spcAft>
                <a:spcPct val="0"/>
              </a:spcAft>
              <a:defRPr sz="3600" b="1">
                <a:solidFill>
                  <a:schemeClr val="tx2"/>
                </a:solidFill>
                <a:latin typeface="Arial" pitchFamily="-110" charset="0"/>
                <a:ea typeface="ＭＳ Ｐゴシック" charset="-128"/>
                <a:cs typeface="ＭＳ Ｐゴシック" charset="-128"/>
              </a:defRPr>
            </a:lvl2pPr>
            <a:lvl3pPr algn="l" rtl="0" eaLnBrk="0" fontAlgn="base" hangingPunct="0">
              <a:lnSpc>
                <a:spcPct val="90000"/>
              </a:lnSpc>
              <a:spcBef>
                <a:spcPct val="0"/>
              </a:spcBef>
              <a:spcAft>
                <a:spcPct val="0"/>
              </a:spcAft>
              <a:defRPr sz="3600" b="1">
                <a:solidFill>
                  <a:schemeClr val="tx2"/>
                </a:solidFill>
                <a:latin typeface="Arial" pitchFamily="-110" charset="0"/>
                <a:ea typeface="ＭＳ Ｐゴシック" charset="-128"/>
                <a:cs typeface="ＭＳ Ｐゴシック" charset="-128"/>
              </a:defRPr>
            </a:lvl3pPr>
            <a:lvl4pPr algn="l" rtl="0" eaLnBrk="0" fontAlgn="base" hangingPunct="0">
              <a:lnSpc>
                <a:spcPct val="90000"/>
              </a:lnSpc>
              <a:spcBef>
                <a:spcPct val="0"/>
              </a:spcBef>
              <a:spcAft>
                <a:spcPct val="0"/>
              </a:spcAft>
              <a:defRPr sz="3600" b="1">
                <a:solidFill>
                  <a:schemeClr val="tx2"/>
                </a:solidFill>
                <a:latin typeface="Arial" pitchFamily="-110" charset="0"/>
                <a:ea typeface="ＭＳ Ｐゴシック" charset="-128"/>
                <a:cs typeface="ＭＳ Ｐゴシック" charset="-128"/>
              </a:defRPr>
            </a:lvl4pPr>
            <a:lvl5pPr algn="l" rtl="0" eaLnBrk="0" fontAlgn="base" hangingPunct="0">
              <a:lnSpc>
                <a:spcPct val="90000"/>
              </a:lnSpc>
              <a:spcBef>
                <a:spcPct val="0"/>
              </a:spcBef>
              <a:spcAft>
                <a:spcPct val="0"/>
              </a:spcAft>
              <a:defRPr sz="3600" b="1">
                <a:solidFill>
                  <a:schemeClr val="tx2"/>
                </a:solidFill>
                <a:latin typeface="Arial" pitchFamily="-110" charset="0"/>
                <a:ea typeface="ＭＳ Ｐゴシック" charset="-128"/>
                <a:cs typeface="ＭＳ Ｐゴシック" charset="-128"/>
              </a:defRPr>
            </a:lvl5pPr>
            <a:lvl6pPr marL="457200" algn="l" rtl="0" fontAlgn="base">
              <a:lnSpc>
                <a:spcPct val="90000"/>
              </a:lnSpc>
              <a:spcBef>
                <a:spcPct val="0"/>
              </a:spcBef>
              <a:spcAft>
                <a:spcPct val="0"/>
              </a:spcAft>
              <a:defRPr sz="3600" b="1">
                <a:solidFill>
                  <a:schemeClr val="tx2"/>
                </a:solidFill>
                <a:latin typeface="Arial" pitchFamily="-110" charset="0"/>
              </a:defRPr>
            </a:lvl6pPr>
            <a:lvl7pPr marL="914400" algn="l" rtl="0" fontAlgn="base">
              <a:lnSpc>
                <a:spcPct val="90000"/>
              </a:lnSpc>
              <a:spcBef>
                <a:spcPct val="0"/>
              </a:spcBef>
              <a:spcAft>
                <a:spcPct val="0"/>
              </a:spcAft>
              <a:defRPr sz="3600" b="1">
                <a:solidFill>
                  <a:schemeClr val="tx2"/>
                </a:solidFill>
                <a:latin typeface="Arial" pitchFamily="-110" charset="0"/>
              </a:defRPr>
            </a:lvl7pPr>
            <a:lvl8pPr marL="1371600" algn="l" rtl="0" fontAlgn="base">
              <a:lnSpc>
                <a:spcPct val="90000"/>
              </a:lnSpc>
              <a:spcBef>
                <a:spcPct val="0"/>
              </a:spcBef>
              <a:spcAft>
                <a:spcPct val="0"/>
              </a:spcAft>
              <a:defRPr sz="3600" b="1">
                <a:solidFill>
                  <a:schemeClr val="tx2"/>
                </a:solidFill>
                <a:latin typeface="Arial" pitchFamily="-110" charset="0"/>
              </a:defRPr>
            </a:lvl8pPr>
            <a:lvl9pPr marL="1828800" algn="l" rtl="0" fontAlgn="base">
              <a:lnSpc>
                <a:spcPct val="90000"/>
              </a:lnSpc>
              <a:spcBef>
                <a:spcPct val="0"/>
              </a:spcBef>
              <a:spcAft>
                <a:spcPct val="0"/>
              </a:spcAft>
              <a:defRPr sz="3600" b="1">
                <a:solidFill>
                  <a:schemeClr val="tx2"/>
                </a:solidFill>
                <a:latin typeface="Arial" pitchFamily="-110" charset="0"/>
              </a:defRPr>
            </a:lvl9pPr>
          </a:lstStyle>
          <a:p>
            <a:pPr marL="176213" eaLnBrk="1" hangingPunct="1">
              <a:defRPr/>
            </a:pPr>
            <a:r>
              <a:rPr lang="ar-SA" sz="6600" dirty="0">
                <a:solidFill>
                  <a:srgbClr val="070000"/>
                </a:solidFill>
                <a:latin typeface="Arial" panose="020B0604020202020204" pitchFamily="34" charset="0"/>
                <a:ea typeface="ＭＳ Ｐゴシック"/>
                <a:cs typeface="Arial" panose="020B0604020202020204" pitchFamily="34" charset="0"/>
              </a:rPr>
              <a:t>فليمون</a:t>
            </a:r>
            <a:endParaRPr lang="en-US" sz="13800" kern="0" dirty="0">
              <a:solidFill>
                <a:srgbClr val="070000"/>
              </a:solidFill>
              <a:latin typeface="Arial" panose="020B0604020202020204" pitchFamily="34" charset="0"/>
              <a:cs typeface="Arial" panose="020B0604020202020204" pitchFamily="34" charset="0"/>
            </a:endParaRPr>
          </a:p>
        </p:txBody>
      </p:sp>
      <p:sp>
        <p:nvSpPr>
          <p:cNvPr id="8" name="Text Box 6"/>
          <p:cNvSpPr txBox="1">
            <a:spLocks noChangeArrowheads="1"/>
          </p:cNvSpPr>
          <p:nvPr/>
        </p:nvSpPr>
        <p:spPr bwMode="auto">
          <a:xfrm>
            <a:off x="3203848" y="638425"/>
            <a:ext cx="1368152" cy="20704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t"/>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ar-JO" sz="3200" b="1" dirty="0">
                <a:solidFill>
                  <a:srgbClr val="070000"/>
                </a:solidFill>
                <a:latin typeface="Arial" panose="020B0604020202020204" pitchFamily="34" charset="0"/>
                <a:cs typeface="Arial" panose="020B0604020202020204" pitchFamily="34" charset="0"/>
              </a:rPr>
              <a:t>1-7</a:t>
            </a:r>
            <a:endParaRPr lang="en-US" sz="3200" b="1" dirty="0">
              <a:solidFill>
                <a:srgbClr val="070000"/>
              </a:solidFill>
              <a:latin typeface="Arial" panose="020B0604020202020204" pitchFamily="34" charset="0"/>
              <a:cs typeface="Arial" panose="020B0604020202020204" pitchFamily="34" charset="0"/>
            </a:endParaRPr>
          </a:p>
          <a:p>
            <a:pPr algn="r" eaLnBrk="1" hangingPunct="1"/>
            <a:r>
              <a:rPr lang="ar-JO" sz="3200" b="1" dirty="0">
                <a:solidFill>
                  <a:srgbClr val="070000"/>
                </a:solidFill>
                <a:latin typeface="Arial" panose="020B0604020202020204" pitchFamily="34" charset="0"/>
                <a:cs typeface="Arial" panose="020B0604020202020204" pitchFamily="34" charset="0"/>
              </a:rPr>
              <a:t>8-14</a:t>
            </a:r>
            <a:endParaRPr lang="en-US" sz="3200" b="1" dirty="0">
              <a:solidFill>
                <a:srgbClr val="070000"/>
              </a:solidFill>
              <a:latin typeface="Arial" panose="020B0604020202020204" pitchFamily="34" charset="0"/>
              <a:cs typeface="Arial" panose="020B0604020202020204" pitchFamily="34" charset="0"/>
            </a:endParaRPr>
          </a:p>
          <a:p>
            <a:pPr algn="r" eaLnBrk="1" hangingPunct="1"/>
            <a:r>
              <a:rPr lang="ar-JO" sz="3200" b="1" dirty="0">
                <a:solidFill>
                  <a:srgbClr val="070000"/>
                </a:solidFill>
                <a:latin typeface="Arial" panose="020B0604020202020204" pitchFamily="34" charset="0"/>
                <a:cs typeface="Arial" panose="020B0604020202020204" pitchFamily="34" charset="0"/>
              </a:rPr>
              <a:t>15-20</a:t>
            </a:r>
            <a:endParaRPr lang="en-US" sz="3200" b="1" dirty="0">
              <a:solidFill>
                <a:srgbClr val="070000"/>
              </a:solidFill>
              <a:latin typeface="Arial" panose="020B0604020202020204" pitchFamily="34" charset="0"/>
              <a:cs typeface="Arial" panose="020B0604020202020204" pitchFamily="34" charset="0"/>
            </a:endParaRPr>
          </a:p>
          <a:p>
            <a:pPr algn="r" eaLnBrk="1" hangingPunct="1"/>
            <a:r>
              <a:rPr lang="ar-JO" sz="3200" b="1" dirty="0">
                <a:solidFill>
                  <a:srgbClr val="070000"/>
                </a:solidFill>
                <a:latin typeface="Arial" panose="020B0604020202020204" pitchFamily="34" charset="0"/>
                <a:cs typeface="Arial" panose="020B0604020202020204" pitchFamily="34" charset="0"/>
              </a:rPr>
              <a:t>21-25</a:t>
            </a:r>
            <a:endParaRPr lang="en-US" sz="3200" b="1" dirty="0">
              <a:solidFill>
                <a:srgbClr val="070000"/>
              </a:solidFill>
              <a:latin typeface="Arial" panose="020B0604020202020204" pitchFamily="34" charset="0"/>
              <a:cs typeface="Arial" panose="020B0604020202020204" pitchFamily="34" charset="0"/>
            </a:endParaRPr>
          </a:p>
        </p:txBody>
      </p:sp>
      <p:sp>
        <p:nvSpPr>
          <p:cNvPr id="9" name="Text Box 6"/>
          <p:cNvSpPr txBox="1">
            <a:spLocks noChangeArrowheads="1"/>
          </p:cNvSpPr>
          <p:nvPr/>
        </p:nvSpPr>
        <p:spPr bwMode="auto">
          <a:xfrm>
            <a:off x="51271" y="0"/>
            <a:ext cx="1522130" cy="6159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t"/>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EG" sz="3200" b="1" dirty="0">
                <a:solidFill>
                  <a:srgbClr val="070000"/>
                </a:solidFill>
                <a:latin typeface="Arial" panose="020B0604020202020204" pitchFamily="34" charset="0"/>
                <a:cs typeface="Arial" panose="020B0604020202020204" pitchFamily="34" charset="0"/>
              </a:rPr>
              <a:t>الأعداد</a:t>
            </a:r>
            <a:endParaRPr lang="en-US" sz="3200" b="1" dirty="0">
              <a:solidFill>
                <a:srgbClr val="07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2110997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4001" name="Picture 2" descr="FB_04_Prodigal Son_1024.jpg                                    008FF0F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59189233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0145" name="Picture 2" descr="FB_10_Prodigal Son_1024.jpg                                    008FF0F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320589929"/>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6289" name="Picture 2" descr="FB_16_Prodigal Son_1024.jpg                                    008FF0F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97595430"/>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3457" name="Picture 2" descr="FB_23_Prodigal Son_1024.jpg                                    008FF0F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16174918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5505" name="Picture 2" descr="FB_25_Prodigal Son_1024.jpg                                    008FF0F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479998382"/>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4" name="TextBox 3"/>
          <p:cNvSpPr txBox="1"/>
          <p:nvPr/>
        </p:nvSpPr>
        <p:spPr>
          <a:xfrm>
            <a:off x="4607496" y="500042"/>
            <a:ext cx="4501008" cy="3808735"/>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ar-JO" altLang="zh-CN" sz="11500" b="0" i="0" u="none" strike="noStrike" kern="1200" cap="none" spc="-250" normalizeH="0" baseline="0" noProof="0" dirty="0">
                <a:ln>
                  <a:noFill/>
                </a:ln>
                <a:solidFill>
                  <a:srgbClr val="002060"/>
                </a:solidFill>
                <a:effectLst/>
                <a:uLnTx/>
                <a:uFillTx/>
                <a:latin typeface="Arial" panose="020B0604020202020204" pitchFamily="34" charset="0"/>
                <a:cs typeface="Arial" panose="020B0604020202020204" pitchFamily="34" charset="0"/>
              </a:rPr>
              <a:t>صور كتابية مجانية</a:t>
            </a:r>
            <a:endParaRPr kumimoji="0" lang="en-GB" sz="19900" b="0" i="0" u="none" strike="noStrike" kern="1200" cap="none" spc="-25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sp>
        <p:nvSpPr>
          <p:cNvPr id="3" name="Title 1"/>
          <p:cNvSpPr>
            <a:spLocks noGrp="1"/>
          </p:cNvSpPr>
          <p:nvPr>
            <p:ph type="ctrTitle"/>
          </p:nvPr>
        </p:nvSpPr>
        <p:spPr>
          <a:xfrm>
            <a:off x="-6657" y="4393931"/>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ar-JO" sz="7200" b="1" spc="-120" dirty="0">
                <a:solidFill>
                  <a:schemeClr val="tx1">
                    <a:lumMod val="50000"/>
                    <a:lumOff val="50000"/>
                  </a:schemeClr>
                </a:solidFill>
                <a:latin typeface="Arial" panose="020B0604020202020204" pitchFamily="34" charset="0"/>
                <a:ea typeface="ＭＳ Ｐゴシック"/>
                <a:cs typeface="Arial" panose="020B0604020202020204" pitchFamily="34" charset="0"/>
              </a:rPr>
              <a:t>الكلمة في صور</a:t>
            </a:r>
            <a:endParaRPr lang="en-US" sz="7200" b="1" spc="-120" dirty="0">
              <a:solidFill>
                <a:schemeClr val="tx1">
                  <a:lumMod val="50000"/>
                  <a:lumOff val="50000"/>
                </a:schemeClr>
              </a:solidFill>
              <a:latin typeface="Arial" panose="020B0604020202020204" pitchFamily="34" charset="0"/>
              <a:ea typeface="ＭＳ Ｐゴシック"/>
              <a:cs typeface="Arial" panose="020B0604020202020204" pitchFamily="34" charset="0"/>
            </a:endParaRPr>
          </a:p>
        </p:txBody>
      </p:sp>
    </p:spTree>
    <p:extLst>
      <p:ext uri="{BB962C8B-B14F-4D97-AF65-F5344CB8AC3E}">
        <p14:creationId xmlns:p14="http://schemas.microsoft.com/office/powerpoint/2010/main" val="606966117"/>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orgiveness-stone-e127846527126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6357060" cy="4221088"/>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16102" y="4437112"/>
            <a:ext cx="9144000" cy="930944"/>
          </a:xfrm>
          <a:effectLst>
            <a:outerShdw blurRad="63500" dist="35921" dir="2700000" algn="ctr" rotWithShape="0">
              <a:schemeClr val="tx2">
                <a:alpha val="74998"/>
              </a:schemeClr>
            </a:outerShdw>
          </a:effectLst>
        </p:spPr>
        <p:txBody>
          <a:bodyPr anchor="t"/>
          <a:lstStyle/>
          <a:p>
            <a:pPr>
              <a:defRPr/>
            </a:pPr>
            <a:r>
              <a:rPr lang="ar-JO" sz="4800" dirty="0">
                <a:effectLst>
                  <a:glow rad="127000">
                    <a:schemeClr val="tx1"/>
                  </a:glow>
                </a:effectLst>
                <a:ea typeface="ＭＳ Ｐゴシック" charset="0"/>
              </a:rPr>
              <a:t>كيف نغفر لمن يسيء إلينا؟</a:t>
            </a:r>
            <a:endParaRPr lang="en-US" sz="4800" dirty="0">
              <a:effectLst>
                <a:glow rad="127000">
                  <a:schemeClr val="tx1"/>
                </a:glow>
              </a:effectLst>
              <a:ea typeface="ＭＳ Ｐゴシック" charset="0"/>
            </a:endParaRPr>
          </a:p>
        </p:txBody>
      </p:sp>
    </p:spTree>
    <p:extLst>
      <p:ext uri="{BB962C8B-B14F-4D97-AF65-F5344CB8AC3E}">
        <p14:creationId xmlns:p14="http://schemas.microsoft.com/office/powerpoint/2010/main" val="3185317596"/>
      </p:ext>
    </p:extLst>
  </p:cSld>
  <p:clrMapOvr>
    <a:masterClrMapping/>
  </p:clrMapOvr>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5" name="Rectangle 2"/>
          <p:cNvSpPr txBox="1">
            <a:spLocks noChangeArrowheads="1"/>
          </p:cNvSpPr>
          <p:nvPr/>
        </p:nvSpPr>
        <p:spPr bwMode="auto">
          <a:xfrm>
            <a:off x="958211" y="1700808"/>
            <a:ext cx="6350093" cy="338437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254000">
                    <a:srgbClr val="000000"/>
                  </a:glow>
                </a:effectLst>
                <a:uLnTx/>
                <a:uFillTx/>
                <a:latin typeface="Arial" panose="020B0604020202020204" pitchFamily="34" charset="0"/>
                <a:ea typeface="ＭＳ Ｐゴシック" charset="0"/>
                <a:cs typeface="Arial" panose="020B0604020202020204" pitchFamily="34" charset="0"/>
              </a:rPr>
              <a:t>نستطيع أن نغفر </a:t>
            </a:r>
            <a:r>
              <a:rPr kumimoji="0" lang="ar-JO" sz="4800" b="1" u="none" strike="noStrike" kern="1200" cap="none" spc="0" normalizeH="0" baseline="0" noProof="0" dirty="0">
                <a:ln>
                  <a:noFill/>
                </a:ln>
                <a:solidFill>
                  <a:srgbClr val="FFFF00"/>
                </a:solidFill>
                <a:effectLst>
                  <a:glow rad="254000">
                    <a:srgbClr val="000000"/>
                  </a:glow>
                </a:effectLst>
                <a:uLnTx/>
                <a:uFillTx/>
                <a:latin typeface="Arial" panose="020B0604020202020204" pitchFamily="34" charset="0"/>
                <a:ea typeface="ＭＳ Ｐゴシック" charset="0"/>
                <a:cs typeface="Arial" panose="020B0604020202020204" pitchFamily="34" charset="0"/>
              </a:rPr>
              <a:t>للآخرين</a:t>
            </a:r>
            <a:r>
              <a:rPr kumimoji="0" lang="ar-JO" sz="4800" b="1" u="none" strike="noStrike" kern="1200" cap="none" spc="0" normalizeH="0" baseline="0" noProof="0" dirty="0">
                <a:ln>
                  <a:noFill/>
                </a:ln>
                <a:solidFill>
                  <a:srgbClr val="FFFFFF"/>
                </a:solidFill>
                <a:effectLst>
                  <a:glow rad="254000">
                    <a:srgbClr val="000000"/>
                  </a:glow>
                </a:effectLst>
                <a:uLnTx/>
                <a:uFillTx/>
                <a:latin typeface="Arial" panose="020B0604020202020204" pitchFamily="34" charset="0"/>
                <a:ea typeface="ＭＳ Ｐゴシック" charset="0"/>
                <a:cs typeface="Arial" panose="020B0604020202020204"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254000">
                    <a:srgbClr val="000000"/>
                  </a:glow>
                </a:effectLst>
                <a:uLnTx/>
                <a:uFillTx/>
                <a:latin typeface="Arial" panose="020B0604020202020204" pitchFamily="34" charset="0"/>
                <a:ea typeface="ＭＳ Ｐゴシック" charset="0"/>
                <a:cs typeface="Arial" panose="020B0604020202020204" pitchFamily="34" charset="0"/>
              </a:rPr>
              <a:t>عندما نرى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254000">
                    <a:srgbClr val="000000"/>
                  </a:glow>
                </a:effectLst>
                <a:uLnTx/>
                <a:uFillTx/>
                <a:latin typeface="Arial" panose="020B0604020202020204" pitchFamily="34" charset="0"/>
                <a:ea typeface="ＭＳ Ｐゴシック" charset="0"/>
                <a:cs typeface="Arial" panose="020B0604020202020204" pitchFamily="34" charset="0"/>
              </a:rPr>
              <a:t>كيف يغفر </a:t>
            </a:r>
            <a:r>
              <a:rPr kumimoji="0" lang="ar-JO" sz="4800" b="1" u="none" strike="noStrike" kern="1200" cap="none" spc="0" normalizeH="0" baseline="0" noProof="0" dirty="0">
                <a:ln>
                  <a:noFill/>
                </a:ln>
                <a:solidFill>
                  <a:srgbClr val="FFFF00"/>
                </a:solidFill>
                <a:effectLst>
                  <a:glow rad="254000">
                    <a:srgbClr val="000000"/>
                  </a:glow>
                </a:effectLst>
                <a:uLnTx/>
                <a:uFillTx/>
                <a:latin typeface="Arial" panose="020B0604020202020204" pitchFamily="34" charset="0"/>
                <a:ea typeface="ＭＳ Ｐゴシック" charset="0"/>
                <a:cs typeface="Arial" panose="020B0604020202020204" pitchFamily="34" charset="0"/>
              </a:rPr>
              <a:t>لنا</a:t>
            </a:r>
            <a:r>
              <a:rPr kumimoji="0" lang="ar-JO" sz="4800" b="1" u="none" strike="noStrike" kern="1200" cap="none" spc="0" normalizeH="0" baseline="0" noProof="0" dirty="0">
                <a:ln>
                  <a:noFill/>
                </a:ln>
                <a:solidFill>
                  <a:srgbClr val="FFFFFF"/>
                </a:solidFill>
                <a:effectLst>
                  <a:glow rad="254000">
                    <a:srgbClr val="000000"/>
                  </a:glow>
                </a:effectLst>
                <a:uLnTx/>
                <a:uFillTx/>
                <a:latin typeface="Arial" panose="020B0604020202020204" pitchFamily="34" charset="0"/>
                <a:ea typeface="ＭＳ Ｐゴシック" charset="0"/>
                <a:cs typeface="Arial" panose="020B0604020202020204" pitchFamily="34" charset="0"/>
              </a:rPr>
              <a:t> الله</a:t>
            </a:r>
            <a:endParaRPr kumimoji="0" lang="en-US" sz="4800" b="1" u="none" strike="noStrike" kern="1200" cap="none" spc="0" normalizeH="0" baseline="0" noProof="0" dirty="0">
              <a:ln>
                <a:noFill/>
              </a:ln>
              <a:solidFill>
                <a:srgbClr val="FFFFFF"/>
              </a:solidFill>
              <a:effectLst>
                <a:glow rad="254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27384"/>
            <a:ext cx="4860032" cy="858936"/>
          </a:xfrm>
          <a:solidFill>
            <a:srgbClr val="000000"/>
          </a:solidFill>
          <a:effectLst>
            <a:outerShdw blurRad="63500" dist="35921" dir="2700000" algn="ctr" rotWithShape="0">
              <a:schemeClr val="tx2">
                <a:alpha val="74998"/>
              </a:schemeClr>
            </a:outerShdw>
          </a:effectLst>
        </p:spPr>
        <p:txBody>
          <a:bodyPr anchor="t"/>
          <a:lstStyle/>
          <a:p>
            <a:pPr>
              <a:defRPr/>
            </a:pPr>
            <a:r>
              <a:rPr lang="ar-JO" sz="4800" dirty="0">
                <a:effectLst>
                  <a:glow rad="127000">
                    <a:schemeClr val="tx1"/>
                  </a:glow>
                </a:effectLst>
                <a:ea typeface="ＭＳ Ｐゴシック" charset="0"/>
              </a:rPr>
              <a:t>الفكرة الرئيسية</a:t>
            </a:r>
            <a:endParaRPr lang="en-US" sz="4800" dirty="0">
              <a:effectLst>
                <a:glow rad="127000">
                  <a:schemeClr val="tx1"/>
                </a:glow>
              </a:effectLst>
              <a:ea typeface="ＭＳ Ｐゴシック" charset="0"/>
            </a:endParaRPr>
          </a:p>
        </p:txBody>
      </p:sp>
    </p:spTree>
    <p:extLst>
      <p:ext uri="{BB962C8B-B14F-4D97-AF65-F5344CB8AC3E}">
        <p14:creationId xmlns:p14="http://schemas.microsoft.com/office/powerpoint/2010/main" val="1886463425"/>
      </p:ext>
    </p:extLst>
  </p:cSld>
  <p:clrMapOvr>
    <a:masterClrMapping/>
  </p:clrMapOvr>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aster-Bright Light and Tall Cros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49784"/>
            <a:ext cx="4572000" cy="5539456"/>
          </a:xfrm>
          <a:effectLst/>
        </p:spPr>
        <p:txBody>
          <a:bodyPr anchor="t"/>
          <a:lstStyle/>
          <a:p>
            <a:pPr marL="622300" indent="-622300">
              <a:defRPr/>
            </a:pPr>
            <a:br>
              <a:rPr lang="en-US" sz="4800" dirty="0">
                <a:solidFill>
                  <a:schemeClr val="tx1"/>
                </a:solidFill>
                <a:effectLst/>
                <a:ea typeface="ＭＳ Ｐゴシック" charset="0"/>
              </a:rPr>
            </a:br>
            <a:r>
              <a:rPr lang="ar-JO" sz="4800" dirty="0">
                <a:solidFill>
                  <a:schemeClr val="tx1"/>
                </a:solidFill>
                <a:ea typeface="ＭＳ Ｐゴシック" charset="0"/>
              </a:rPr>
              <a:t>1. عامل الناس في أفضل </a:t>
            </a:r>
            <a:r>
              <a:rPr lang="ar-JO" sz="7200" dirty="0">
                <a:effectLst>
                  <a:glow rad="228600">
                    <a:schemeClr val="accent4">
                      <a:satMod val="175000"/>
                      <a:alpha val="94000"/>
                    </a:schemeClr>
                  </a:glow>
                </a:effectLst>
                <a:ea typeface="ＭＳ Ｐゴシック" charset="0"/>
              </a:rPr>
              <a:t>نور</a:t>
            </a:r>
            <a:r>
              <a:rPr lang="ar-JO" sz="4800" dirty="0">
                <a:solidFill>
                  <a:schemeClr val="tx1"/>
                </a:solidFill>
                <a:ea typeface="ＭＳ Ｐゴシック" charset="0"/>
              </a:rPr>
              <a:t> ممكن </a:t>
            </a:r>
            <a:br>
              <a:rPr lang="ar-JO" sz="4800" dirty="0">
                <a:solidFill>
                  <a:schemeClr val="tx1"/>
                </a:solidFill>
                <a:ea typeface="ＭＳ Ｐゴシック" charset="0"/>
              </a:rPr>
            </a:br>
            <a:r>
              <a:rPr lang="ar-JO" sz="4800" dirty="0">
                <a:solidFill>
                  <a:schemeClr val="tx1"/>
                </a:solidFill>
                <a:ea typeface="ＭＳ Ｐゴシック" charset="0"/>
              </a:rPr>
              <a:t>(1-7)</a:t>
            </a:r>
            <a:r>
              <a:rPr lang="en-US" sz="4800" dirty="0">
                <a:solidFill>
                  <a:schemeClr val="tx1"/>
                </a:solidFill>
                <a:effectLst/>
                <a:ea typeface="ＭＳ Ｐゴシック" charset="0"/>
              </a:rPr>
              <a:t> </a:t>
            </a:r>
          </a:p>
        </p:txBody>
      </p:sp>
      <p:sp>
        <p:nvSpPr>
          <p:cNvPr id="5" name="Rectangle 2">
            <a:extLst>
              <a:ext uri="{FF2B5EF4-FFF2-40B4-BE49-F238E27FC236}">
                <a16:creationId xmlns:a16="http://schemas.microsoft.com/office/drawing/2014/main" id="{25F6B239-95BC-FD4F-B372-70DFBF2F38DA}"/>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فليمون</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92839401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9.xml><?xml version="1.0" encoding="utf-8"?>
<p:sld xmlns:a="http://schemas.openxmlformats.org/drawingml/2006/main" xmlns:r="http://schemas.openxmlformats.org/officeDocument/2006/relationships" xmlns:p="http://schemas.openxmlformats.org/presentationml/2006/main">
  <p:cSld>
    <p:bg>
      <p:bgPr>
        <a:solidFill>
          <a:srgbClr val="F9F9F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0" y="476672"/>
            <a:ext cx="5744169" cy="5688632"/>
          </a:xfrm>
          <a:prstGeom prst="rect">
            <a:avLst/>
          </a:prstGeom>
        </p:spPr>
      </p:pic>
      <p:sp>
        <p:nvSpPr>
          <p:cNvPr id="900098" name="Rectangle 2"/>
          <p:cNvSpPr>
            <a:spLocks noGrp="1" noChangeArrowheads="1"/>
          </p:cNvSpPr>
          <p:nvPr>
            <p:ph type="ctrTitle"/>
          </p:nvPr>
        </p:nvSpPr>
        <p:spPr>
          <a:xfrm>
            <a:off x="5364088" y="44624"/>
            <a:ext cx="3779911" cy="6813376"/>
          </a:xfrm>
          <a:effectLst/>
        </p:spPr>
        <p:txBody>
          <a:bodyPr anchor="t"/>
          <a:lstStyle/>
          <a:p>
            <a:pPr>
              <a:defRPr/>
            </a:pPr>
            <a:br>
              <a:rPr lang="en-US" dirty="0">
                <a:solidFill>
                  <a:schemeClr val="tx2"/>
                </a:solidFill>
                <a:effectLst>
                  <a:glow rad="127000">
                    <a:schemeClr val="bg1"/>
                  </a:glow>
                </a:effectLst>
                <a:ea typeface="ＭＳ Ｐゴシック" charset="0"/>
              </a:rPr>
            </a:br>
            <a:r>
              <a:rPr lang="ar-JO" dirty="0">
                <a:solidFill>
                  <a:schemeClr val="tx2"/>
                </a:solidFill>
                <a:effectLst>
                  <a:glow rad="127000">
                    <a:schemeClr val="bg1"/>
                  </a:glow>
                </a:effectLst>
                <a:ea typeface="ＭＳ Ｐゴシック" charset="0"/>
              </a:rPr>
              <a:t>2. سامح حتى تتجاوز المصالحة كل العوائق الإجتماعية </a:t>
            </a:r>
            <a:br>
              <a:rPr lang="ar-JO" dirty="0">
                <a:solidFill>
                  <a:schemeClr val="tx2"/>
                </a:solidFill>
                <a:effectLst>
                  <a:glow rad="127000">
                    <a:schemeClr val="bg1"/>
                  </a:glow>
                </a:effectLst>
                <a:ea typeface="ＭＳ Ｐゴシック" charset="0"/>
              </a:rPr>
            </a:br>
            <a:r>
              <a:rPr lang="ar-JO" dirty="0">
                <a:solidFill>
                  <a:schemeClr val="tx2"/>
                </a:solidFill>
                <a:effectLst>
                  <a:glow rad="127000">
                    <a:schemeClr val="bg1"/>
                  </a:glow>
                </a:effectLst>
                <a:ea typeface="ＭＳ Ｐゴシック" charset="0"/>
              </a:rPr>
              <a:t>(8-21)</a:t>
            </a:r>
            <a:r>
              <a:rPr lang="en-US" dirty="0">
                <a:solidFill>
                  <a:schemeClr val="tx2"/>
                </a:solidFill>
                <a:effectLst>
                  <a:glow rad="127000">
                    <a:schemeClr val="bg1"/>
                  </a:glow>
                </a:effectLst>
                <a:ea typeface="ＭＳ Ｐゴシック" charset="0"/>
              </a:rPr>
              <a:t> </a:t>
            </a:r>
          </a:p>
        </p:txBody>
      </p:sp>
      <p:sp>
        <p:nvSpPr>
          <p:cNvPr id="5" name="Rectangle 2">
            <a:extLst>
              <a:ext uri="{FF2B5EF4-FFF2-40B4-BE49-F238E27FC236}">
                <a16:creationId xmlns:a16="http://schemas.microsoft.com/office/drawing/2014/main" id="{374149CC-AD28-3F43-9A21-9893FF1A9402}"/>
              </a:ext>
            </a:extLst>
          </p:cNvPr>
          <p:cNvSpPr txBox="1">
            <a:spLocks noChangeArrowheads="1"/>
          </p:cNvSpPr>
          <p:nvPr/>
        </p:nvSpPr>
        <p:spPr bwMode="auto">
          <a:xfrm>
            <a:off x="1279200" y="5920006"/>
            <a:ext cx="7512021" cy="90977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فليمون</a:t>
            </a:r>
            <a:endParaRPr kumimoji="0" lang="en-US" sz="4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648331764"/>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914" name="Picture 2" descr="Image result for be forgiving philemon">
            <a:extLst>
              <a:ext uri="{FF2B5EF4-FFF2-40B4-BE49-F238E27FC236}">
                <a16:creationId xmlns:a16="http://schemas.microsoft.com/office/drawing/2014/main" id="{8B2803D5-58AA-FD42-800C-1E50B1E63C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13" y="0"/>
            <a:ext cx="9144000" cy="60833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23813" y="4941168"/>
            <a:ext cx="9144000" cy="92610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6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فليمون</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1046826"/>
            <a:ext cx="9120187" cy="1446653"/>
          </a:xfrm>
          <a:effectLst>
            <a:outerShdw blurRad="63500" dist="35921" dir="2700000" algn="ctr" rotWithShape="0">
              <a:schemeClr val="tx2">
                <a:alpha val="74998"/>
              </a:schemeClr>
            </a:outerShdw>
          </a:effectLst>
        </p:spPr>
        <p:txBody>
          <a:bodyPr/>
          <a:lstStyle/>
          <a:p>
            <a:pPr>
              <a:defRPr/>
            </a:pPr>
            <a:r>
              <a:rPr lang="ar-EG" sz="8000" dirty="0">
                <a:effectLst>
                  <a:glow rad="127000">
                    <a:schemeClr val="tx1"/>
                  </a:glow>
                </a:effectLst>
                <a:ea typeface="ＭＳ Ｐゴシック" charset="0"/>
              </a:rPr>
              <a:t>كن متسامحا</a:t>
            </a:r>
            <a:r>
              <a:rPr lang="ar-JO" sz="8000" dirty="0">
                <a:effectLst>
                  <a:glow rad="127000">
                    <a:schemeClr val="tx1"/>
                  </a:glow>
                </a:effectLst>
                <a:ea typeface="ＭＳ Ｐゴシック" charset="0"/>
              </a:rPr>
              <a:t>ً</a:t>
            </a:r>
            <a:endParaRPr lang="en-US" sz="8000" dirty="0">
              <a:effectLst>
                <a:glow rad="127000">
                  <a:schemeClr val="tx1"/>
                </a:glow>
              </a:effectLst>
              <a:ea typeface="ＭＳ Ｐゴシック" charset="0"/>
            </a:endParaRP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lvl="0" algn="ctr" rtl="1" fontAlgn="auto">
              <a:spcBef>
                <a:spcPts val="0"/>
              </a:spcBef>
              <a:spcAft>
                <a:spcPts val="0"/>
              </a:spcAft>
              <a:defRPr/>
            </a:pPr>
            <a:r>
              <a:rPr lang="ar-EG" sz="2000" b="1" dirty="0">
                <a:solidFill>
                  <a:schemeClr val="bg1"/>
                </a:solidFill>
                <a:latin typeface="Arial" panose="020B0604020202020204" pitchFamily="34" charset="0"/>
                <a:cs typeface="Arial" panose="020B0604020202020204" pitchFamily="34" charset="0"/>
              </a:rPr>
              <a:t>  د. ريك جريفيث . مؤسسة الدراسات اللاهوتية الأردنية</a:t>
            </a:r>
            <a:br>
              <a:rPr lang="en-US" sz="2000" b="1" dirty="0">
                <a:solidFill>
                  <a:schemeClr val="bg1"/>
                </a:solidFill>
                <a:latin typeface="Arial" panose="020B0604020202020204" pitchFamily="34" charset="0"/>
                <a:cs typeface="Arial" panose="020B0604020202020204" pitchFamily="34" charset="0"/>
              </a:rPr>
            </a:br>
            <a:r>
              <a:rPr lang="ar-EG" sz="2000" b="1" dirty="0">
                <a:solidFill>
                  <a:schemeClr val="bg1"/>
                </a:solidFill>
                <a:latin typeface="Arial" panose="020B0604020202020204" pitchFamily="34" charset="0"/>
                <a:cs typeface="Arial" panose="020B0604020202020204" pitchFamily="34" charset="0"/>
              </a:rPr>
              <a:t> </a:t>
            </a:r>
            <a:r>
              <a:rPr lang="en-US" sz="2000" b="1" kern="0" dirty="0" err="1">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BibleStudyDownloads.org</a:t>
            </a:r>
            <a:endPar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7039552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0836" name="Text Box 5"/>
          <p:cNvSpPr txBox="1">
            <a:spLocks noChangeArrowheads="1"/>
          </p:cNvSpPr>
          <p:nvPr/>
        </p:nvSpPr>
        <p:spPr bwMode="auto">
          <a:xfrm>
            <a:off x="8274050" y="44450"/>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ea typeface="ＭＳ Ｐゴシック" charset="0"/>
                <a:cs typeface="Arial" panose="020B0604020202020204" pitchFamily="34" charset="0"/>
              </a:rPr>
              <a:t>246</a:t>
            </a:r>
            <a:endParaRPr kumimoji="0" lang="en-US" sz="2400" b="1"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ea typeface="ＭＳ Ｐゴシック" charset="0"/>
              <a:cs typeface="Arial" panose="020B0604020202020204" pitchFamily="34" charset="0"/>
            </a:endParaRPr>
          </a:p>
        </p:txBody>
      </p:sp>
      <p:pic>
        <p:nvPicPr>
          <p:cNvPr id="6" name="Picture 5"/>
          <p:cNvPicPr>
            <a:picLocks noChangeAspect="1"/>
          </p:cNvPicPr>
          <p:nvPr/>
        </p:nvPicPr>
        <p:blipFill>
          <a:blip r:embed="rId3"/>
          <a:stretch>
            <a:fillRect/>
          </a:stretch>
        </p:blipFill>
        <p:spPr>
          <a:xfrm flipH="1">
            <a:off x="1907704" y="1368152"/>
            <a:ext cx="5267667" cy="5589240"/>
          </a:xfrm>
          <a:prstGeom prst="rect">
            <a:avLst/>
          </a:prstGeom>
        </p:spPr>
      </p:pic>
      <p:sp>
        <p:nvSpPr>
          <p:cNvPr id="120834" name="Rectangle 3"/>
          <p:cNvSpPr>
            <a:spLocks noGrp="1" noChangeArrowheads="1"/>
          </p:cNvSpPr>
          <p:nvPr>
            <p:ph type="title"/>
          </p:nvPr>
        </p:nvSpPr>
        <p:spPr>
          <a:xfrm>
            <a:off x="0" y="20829"/>
            <a:ext cx="7426325" cy="1463955"/>
          </a:xfrm>
          <a:effectLst/>
        </p:spPr>
        <p:txBody>
          <a:bodyPr/>
          <a:lstStyle/>
          <a:p>
            <a:pPr eaLnBrk="1" hangingPunct="1">
              <a:defRPr/>
            </a:pPr>
            <a:r>
              <a:rPr lang="ar-JO" sz="4800" dirty="0">
                <a:effectLst/>
              </a:rPr>
              <a:t>ماذا حدث لأنسيمس؟</a:t>
            </a:r>
            <a:endParaRPr lang="en-US" sz="4800" dirty="0">
              <a:effectLst/>
            </a:endParaRPr>
          </a:p>
        </p:txBody>
      </p:sp>
    </p:spTree>
  </p:cSld>
  <p:clrMapOvr>
    <a:overrideClrMapping bg1="lt1" tx1="dk1" bg2="lt2" tx2="dk2" accent1="accent1" accent2="accent2" accent3="accent3" accent4="accent4" accent5="accent5" accent6="accent6" hlink="hlink" folHlink="folHlink"/>
  </p:clrMapOvr>
</p:sld>
</file>

<file path=ppt/slides/slide121.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208898" name="Text Box 2"/>
          <p:cNvSpPr txBox="1">
            <a:spLocks noChangeArrowheads="1"/>
          </p:cNvSpPr>
          <p:nvPr/>
        </p:nvSpPr>
        <p:spPr bwMode="auto">
          <a:xfrm>
            <a:off x="8335199" y="152400"/>
            <a:ext cx="617477" cy="400110"/>
          </a:xfrm>
          <a:prstGeom prst="rect">
            <a:avLst/>
          </a:prstGeom>
          <a:solidFill>
            <a:srgbClr val="00006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247</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66563" name="Text Box 3"/>
          <p:cNvSpPr txBox="1">
            <a:spLocks noChangeArrowheads="1"/>
          </p:cNvSpPr>
          <p:nvPr/>
        </p:nvSpPr>
        <p:spPr bwMode="auto">
          <a:xfrm>
            <a:off x="380999" y="1225550"/>
            <a:ext cx="8289987" cy="954107"/>
          </a:xfrm>
          <a:prstGeom prst="rect">
            <a:avLst/>
          </a:prstGeom>
          <a:solidFill>
            <a:srgbClr val="CCFFCC"/>
          </a:solidFill>
          <a:ln w="9525">
            <a:solidFill>
              <a:schemeClr val="tx1"/>
            </a:solidFill>
            <a:miter lim="800000"/>
            <a:headEnd/>
            <a:tailEnd/>
          </a:ln>
        </p:spPr>
        <p:txBody>
          <a:bodyPr wrap="square">
            <a:spAutoFit/>
          </a:bodyPr>
          <a:lstStyle>
            <a:lvl1pPr marL="457200" indent="-4572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457200" marR="0" lvl="0" indent="-457200" algn="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 احتفظ فليمون بهذه الرسالة وسمح بتداولها ونسخها - سيكون هذا </a:t>
            </a:r>
          </a:p>
          <a:p>
            <a:pPr marL="457200" marR="0" lvl="0" indent="-457200" algn="r" defTabSz="914400" rtl="0" eaLnBrk="1" fontAlgn="base" latinLnBrk="0" hangingPunct="1">
              <a:lnSpc>
                <a:spcPct val="100000"/>
              </a:lnSpc>
              <a:spcBef>
                <a:spcPct val="0"/>
              </a:spcBef>
              <a:spcAft>
                <a:spcPct val="0"/>
              </a:spcAft>
              <a:buClrTx/>
              <a:buSzTx/>
              <a:buFontTx/>
              <a:buNone/>
              <a:tabLst/>
              <a:defRPr/>
            </a:pPr>
            <a:r>
              <a:rPr kumimoji="0" lang="en-US"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lang="en-US" sz="2800" b="1" dirty="0">
                <a:solidFill>
                  <a:srgbClr val="000000"/>
                </a:solidFill>
                <a:latin typeface="Arial" panose="020B0604020202020204" pitchFamily="34" charset="0"/>
                <a:cs typeface="Arial" panose="020B0604020202020204" pitchFamily="34" charset="0"/>
              </a:rPr>
              <a:t> </a:t>
            </a:r>
            <a:r>
              <a:rPr lang="ar-JO" sz="2800" b="1" dirty="0">
                <a:solidFill>
                  <a:srgbClr val="000000"/>
                </a:solidFill>
                <a:latin typeface="Arial" panose="020B0604020202020204" pitchFamily="34" charset="0"/>
                <a:cs typeface="Arial" panose="020B0604020202020204" pitchFamily="34" charset="0"/>
              </a:rPr>
              <a:t>    </a:t>
            </a:r>
            <a:r>
              <a:rPr kumimoji="0" lang="ar-JO"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بعيد الإحتمال إذا لم يغفر لأنسيمس.</a:t>
            </a:r>
            <a:endParaRPr kumimoji="0" lang="en-US" altLang="zh-CN" sz="28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66564" name="Text Box 4"/>
          <p:cNvSpPr txBox="1">
            <a:spLocks noChangeArrowheads="1"/>
          </p:cNvSpPr>
          <p:nvPr/>
        </p:nvSpPr>
        <p:spPr bwMode="auto">
          <a:xfrm>
            <a:off x="381000" y="3146945"/>
            <a:ext cx="8367464" cy="954107"/>
          </a:xfrm>
          <a:prstGeom prst="rect">
            <a:avLst/>
          </a:prstGeom>
          <a:solidFill>
            <a:srgbClr val="CCFFCC"/>
          </a:solidFill>
          <a:ln w="9525">
            <a:solidFill>
              <a:schemeClr val="tx1"/>
            </a:solidFill>
            <a:miter lim="800000"/>
            <a:headEnd/>
            <a:tailEnd/>
          </a:ln>
        </p:spPr>
        <p:txBody>
          <a:bodyPr wrap="square">
            <a:spAutoFit/>
          </a:bodyPr>
          <a:lstStyle>
            <a:lvl1pPr marL="457200" indent="-4572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457200" marR="0" lvl="0" indent="-457200" algn="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 أعرب بولس عن ثقته الكبيرة في أن فليمون سيفعل أكثر من مجرد </a:t>
            </a:r>
          </a:p>
          <a:p>
            <a:pPr marL="457200" marR="0" lvl="0" indent="-457200" algn="r" defTabSz="914400" rtl="0" eaLnBrk="1" fontAlgn="base" latinLnBrk="0" hangingPunct="1">
              <a:lnSpc>
                <a:spcPct val="100000"/>
              </a:lnSpc>
              <a:spcBef>
                <a:spcPct val="0"/>
              </a:spcBef>
              <a:spcAft>
                <a:spcPct val="0"/>
              </a:spcAft>
              <a:buClrTx/>
              <a:buSzTx/>
              <a:buFontTx/>
              <a:buNone/>
              <a:tabLst/>
              <a:defRPr/>
            </a:pPr>
            <a:r>
              <a:rPr lang="ar-JO" sz="2800" b="1" dirty="0">
                <a:solidFill>
                  <a:srgbClr val="000000"/>
                </a:solidFill>
                <a:latin typeface="Arial" panose="020B0604020202020204" pitchFamily="34" charset="0"/>
                <a:cs typeface="Arial" panose="020B0604020202020204" pitchFamily="34" charset="0"/>
              </a:rPr>
              <a:t>    </a:t>
            </a:r>
            <a:r>
              <a:rPr kumimoji="0" lang="ar-JO"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مسامحة أنسيمس (</a:t>
            </a:r>
            <a:r>
              <a:rPr lang="ar-JO" sz="2800" b="1" dirty="0">
                <a:solidFill>
                  <a:srgbClr val="000000"/>
                </a:solidFill>
                <a:latin typeface="Arial" panose="020B0604020202020204" pitchFamily="34" charset="0"/>
                <a:cs typeface="Arial" panose="020B0604020202020204" pitchFamily="34" charset="0"/>
              </a:rPr>
              <a:t>ع</a:t>
            </a:r>
            <a:r>
              <a:rPr kumimoji="0" lang="ar-JO"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٢١) - ربما يطلق سراحه؟</a:t>
            </a:r>
            <a:endParaRPr kumimoji="0" lang="en-US" altLang="zh-CN" sz="28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66565" name="Text Box 5"/>
          <p:cNvSpPr txBox="1">
            <a:spLocks noChangeArrowheads="1"/>
          </p:cNvSpPr>
          <p:nvPr/>
        </p:nvSpPr>
        <p:spPr bwMode="auto">
          <a:xfrm>
            <a:off x="381000" y="5068341"/>
            <a:ext cx="8367464" cy="954107"/>
          </a:xfrm>
          <a:prstGeom prst="rect">
            <a:avLst/>
          </a:prstGeom>
          <a:solidFill>
            <a:srgbClr val="CCFFCC"/>
          </a:solidFill>
          <a:ln w="9525">
            <a:solidFill>
              <a:schemeClr val="tx1"/>
            </a:solidFill>
            <a:miter lim="800000"/>
            <a:headEnd/>
            <a:tailEnd/>
          </a:ln>
        </p:spPr>
        <p:txBody>
          <a:bodyPr wrap="square">
            <a:spAutoFit/>
          </a:bodyPr>
          <a:lstStyle>
            <a:lvl1pPr marL="457200" indent="-4572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457200" marR="0" lvl="0" indent="-457200" algn="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3. خاطب إغناطيوس الأسقف في الكنيسة المجاورة في أفسس حوالي </a:t>
            </a:r>
          </a:p>
          <a:p>
            <a:pPr marL="457200" marR="0" lvl="0" indent="-457200" algn="r" defTabSz="914400" rtl="0" eaLnBrk="1" fontAlgn="base" latinLnBrk="0" hangingPunct="1">
              <a:lnSpc>
                <a:spcPct val="100000"/>
              </a:lnSpc>
              <a:spcBef>
                <a:spcPct val="0"/>
              </a:spcBef>
              <a:spcAft>
                <a:spcPct val="0"/>
              </a:spcAft>
              <a:buClrTx/>
              <a:buSzTx/>
              <a:buFontTx/>
              <a:buNone/>
              <a:tabLst/>
              <a:defRPr/>
            </a:pPr>
            <a:r>
              <a:rPr lang="ar-JO" sz="2800" b="1" dirty="0">
                <a:solidFill>
                  <a:srgbClr val="000000"/>
                </a:solidFill>
                <a:latin typeface="Arial" panose="020B0604020202020204" pitchFamily="34" charset="0"/>
                <a:cs typeface="Arial" panose="020B0604020202020204" pitchFamily="34" charset="0"/>
              </a:rPr>
              <a:t>    </a:t>
            </a:r>
            <a:r>
              <a:rPr kumimoji="0" lang="ar-JO"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عام 115 بعد الميلاد - وكان اسمه أنسيمس!</a:t>
            </a:r>
            <a:endParaRPr kumimoji="0" lang="en-US" altLang="zh-CN" sz="28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08902" name="Rectangle 6"/>
          <p:cNvSpPr>
            <a:spLocks noGrp="1" noChangeArrowheads="1"/>
          </p:cNvSpPr>
          <p:nvPr>
            <p:ph type="title" idx="4294967295"/>
          </p:nvPr>
        </p:nvSpPr>
        <p:spPr>
          <a:xfrm>
            <a:off x="395288" y="304800"/>
            <a:ext cx="7632700" cy="584776"/>
          </a:xfrm>
          <a:solidFill>
            <a:srgbClr val="000000"/>
          </a:solidFill>
        </p:spPr>
        <p:txBody>
          <a:bodyPr anchor="t">
            <a:spAutoFit/>
          </a:bodyPr>
          <a:lstStyle/>
          <a:p>
            <a:pPr algn="ctr" eaLnBrk="1" hangingPunct="1"/>
            <a:r>
              <a:rPr lang="ar-JO" altLang="zh-CN" sz="3200" b="1" dirty="0">
                <a:solidFill>
                  <a:srgbClr val="FFFFFF"/>
                </a:solidFill>
                <a:latin typeface="Arial" panose="020B0604020202020204" pitchFamily="34" charset="0"/>
                <a:ea typeface="SimSun" charset="0"/>
                <a:cs typeface="Arial" panose="020B0604020202020204" pitchFamily="34" charset="0"/>
              </a:rPr>
              <a:t>هل غفر فليمون لأنسيمس؟</a:t>
            </a:r>
            <a:endParaRPr lang="en-US" sz="3200" b="1" dirty="0">
              <a:solidFill>
                <a:srgbClr val="FFFFFF"/>
              </a:solidFill>
              <a:latin typeface="Arial" panose="020B0604020202020204" pitchFamily="34" charset="0"/>
              <a:ea typeface="SimSun"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grpId="0" nodeType="afterEffect">
                                  <p:stCondLst>
                                    <p:cond delay="0"/>
                                  </p:stCondLst>
                                  <p:childTnLst>
                                    <p:set>
                                      <p:cBhvr>
                                        <p:cTn id="6" dur="1" fill="hold">
                                          <p:stCondLst>
                                            <p:cond delay="0"/>
                                          </p:stCondLst>
                                        </p:cTn>
                                        <p:tgtEl>
                                          <p:spTgt spid="66563"/>
                                        </p:tgtEl>
                                        <p:attrNameLst>
                                          <p:attrName>style.visibility</p:attrName>
                                        </p:attrNameLst>
                                      </p:cBhvr>
                                      <p:to>
                                        <p:strVal val="visible"/>
                                      </p:to>
                                    </p:set>
                                    <p:anim calcmode="lin" valueType="num">
                                      <p:cBhvr additive="base">
                                        <p:cTn id="7" dur="500" fill="hold"/>
                                        <p:tgtEl>
                                          <p:spTgt spid="66563"/>
                                        </p:tgtEl>
                                        <p:attrNameLst>
                                          <p:attrName>ppt_x</p:attrName>
                                        </p:attrNameLst>
                                      </p:cBhvr>
                                      <p:tavLst>
                                        <p:tav tm="0">
                                          <p:val>
                                            <p:strVal val="#ppt_x"/>
                                          </p:val>
                                        </p:tav>
                                        <p:tav tm="100000">
                                          <p:val>
                                            <p:strVal val="#ppt_x"/>
                                          </p:val>
                                        </p:tav>
                                      </p:tavLst>
                                    </p:anim>
                                    <p:anim calcmode="lin" valueType="num">
                                      <p:cBhvr additive="base">
                                        <p:cTn id="8" dur="500" fill="hold"/>
                                        <p:tgtEl>
                                          <p:spTgt spid="66563"/>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66564"/>
                                        </p:tgtEl>
                                        <p:attrNameLst>
                                          <p:attrName>style.visibility</p:attrName>
                                        </p:attrNameLst>
                                      </p:cBhvr>
                                      <p:to>
                                        <p:strVal val="visible"/>
                                      </p:to>
                                    </p:set>
                                    <p:anim calcmode="lin" valueType="num">
                                      <p:cBhvr additive="base">
                                        <p:cTn id="13" dur="500" fill="hold"/>
                                        <p:tgtEl>
                                          <p:spTgt spid="66564"/>
                                        </p:tgtEl>
                                        <p:attrNameLst>
                                          <p:attrName>ppt_x</p:attrName>
                                        </p:attrNameLst>
                                      </p:cBhvr>
                                      <p:tavLst>
                                        <p:tav tm="0">
                                          <p:val>
                                            <p:strVal val="#ppt_x"/>
                                          </p:val>
                                        </p:tav>
                                        <p:tav tm="100000">
                                          <p:val>
                                            <p:strVal val="#ppt_x"/>
                                          </p:val>
                                        </p:tav>
                                      </p:tavLst>
                                    </p:anim>
                                    <p:anim calcmode="lin" valueType="num">
                                      <p:cBhvr additive="base">
                                        <p:cTn id="14" dur="500" fill="hold"/>
                                        <p:tgtEl>
                                          <p:spTgt spid="66564"/>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66565"/>
                                        </p:tgtEl>
                                        <p:attrNameLst>
                                          <p:attrName>style.visibility</p:attrName>
                                        </p:attrNameLst>
                                      </p:cBhvr>
                                      <p:to>
                                        <p:strVal val="visible"/>
                                      </p:to>
                                    </p:set>
                                    <p:anim calcmode="lin" valueType="num">
                                      <p:cBhvr additive="base">
                                        <p:cTn id="19" dur="500" fill="hold"/>
                                        <p:tgtEl>
                                          <p:spTgt spid="66565"/>
                                        </p:tgtEl>
                                        <p:attrNameLst>
                                          <p:attrName>ppt_x</p:attrName>
                                        </p:attrNameLst>
                                      </p:cBhvr>
                                      <p:tavLst>
                                        <p:tav tm="0">
                                          <p:val>
                                            <p:strVal val="#ppt_x"/>
                                          </p:val>
                                        </p:tav>
                                        <p:tav tm="100000">
                                          <p:val>
                                            <p:strVal val="#ppt_x"/>
                                          </p:val>
                                        </p:tav>
                                      </p:tavLst>
                                    </p:anim>
                                    <p:anim calcmode="lin" valueType="num">
                                      <p:cBhvr additive="base">
                                        <p:cTn id="20" dur="500" fill="hold"/>
                                        <p:tgtEl>
                                          <p:spTgt spid="6656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63" grpId="0" animBg="1" autoUpdateAnimBg="0"/>
      <p:bldP spid="66564" grpId="0" animBg="1" autoUpdateAnimBg="0"/>
      <p:bldP spid="66565" grpId="0" animBg="1" autoUpdateAnimBg="0"/>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ar-JO" sz="4800" dirty="0">
                <a:effectLst>
                  <a:glow rad="127000">
                    <a:schemeClr val="tx1"/>
                  </a:glow>
                </a:effectLst>
                <a:ea typeface="ＭＳ Ｐゴシック" charset="0"/>
              </a:rPr>
              <a:t>الأسقف أنسيمس (115 م)</a:t>
            </a:r>
            <a:endParaRPr lang="en-US" sz="4800" dirty="0">
              <a:effectLst>
                <a:glow rad="127000">
                  <a:schemeClr val="tx1"/>
                </a:glow>
              </a:effectLst>
              <a:ea typeface="ＭＳ Ｐゴシック" charset="0"/>
            </a:endParaRPr>
          </a:p>
        </p:txBody>
      </p:sp>
      <p:pic>
        <p:nvPicPr>
          <p:cNvPr id="2" name="Picture 1"/>
          <p:cNvPicPr>
            <a:picLocks noChangeAspect="1"/>
          </p:cNvPicPr>
          <p:nvPr/>
        </p:nvPicPr>
        <p:blipFill rotWithShape="1">
          <a:blip r:embed="rId3"/>
          <a:srcRect l="1429" r="1558"/>
          <a:stretch/>
        </p:blipFill>
        <p:spPr>
          <a:xfrm>
            <a:off x="0" y="1144888"/>
            <a:ext cx="9144000" cy="4948408"/>
          </a:xfrm>
          <a:prstGeom prst="rect">
            <a:avLst/>
          </a:prstGeom>
        </p:spPr>
      </p:pic>
    </p:spTree>
    <p:extLst>
      <p:ext uri="{BB962C8B-B14F-4D97-AF65-F5344CB8AC3E}">
        <p14:creationId xmlns:p14="http://schemas.microsoft.com/office/powerpoint/2010/main" val="63676327"/>
      </p:ext>
    </p:extLst>
  </p:cSld>
  <p:clrMapOvr>
    <a:masterClrMapping/>
  </p:clrMapOvr>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5076056" y="49784"/>
            <a:ext cx="4067944" cy="1939056"/>
          </a:xfrm>
          <a:effectLst>
            <a:outerShdw blurRad="63500" dist="35921" dir="2700000" algn="ctr" rotWithShape="0">
              <a:schemeClr val="tx2">
                <a:alpha val="74998"/>
              </a:schemeClr>
            </a:outerShdw>
          </a:effectLst>
        </p:spPr>
        <p:txBody>
          <a:bodyPr anchor="t"/>
          <a:lstStyle/>
          <a:p>
            <a:pPr>
              <a:defRPr/>
            </a:pPr>
            <a:r>
              <a:rPr lang="ar-JO" sz="4800" dirty="0">
                <a:effectLst>
                  <a:glow rad="127000">
                    <a:schemeClr val="tx1"/>
                  </a:glow>
                </a:effectLst>
                <a:ea typeface="ＭＳ Ｐゴシック" charset="0"/>
              </a:rPr>
              <a:t>كوري تن بوم</a:t>
            </a:r>
            <a:endParaRPr lang="en-US" sz="4800" dirty="0">
              <a:effectLst>
                <a:glow rad="127000">
                  <a:schemeClr val="tx1"/>
                </a:glow>
              </a:effectLst>
              <a:ea typeface="ＭＳ Ｐゴシック" charset="0"/>
            </a:endParaRPr>
          </a:p>
        </p:txBody>
      </p:sp>
      <p:pic>
        <p:nvPicPr>
          <p:cNvPr id="2" name="Picture 1"/>
          <p:cNvPicPr>
            <a:picLocks noChangeAspect="1"/>
          </p:cNvPicPr>
          <p:nvPr/>
        </p:nvPicPr>
        <p:blipFill rotWithShape="1">
          <a:blip r:embed="rId3"/>
          <a:srcRect l="2985" r="3313"/>
          <a:stretch/>
        </p:blipFill>
        <p:spPr>
          <a:xfrm>
            <a:off x="-36512" y="0"/>
            <a:ext cx="5112337" cy="6858000"/>
          </a:xfrm>
          <a:prstGeom prst="rect">
            <a:avLst/>
          </a:prstGeom>
        </p:spPr>
      </p:pic>
      <p:sp>
        <p:nvSpPr>
          <p:cNvPr id="5" name="Rectangle 2"/>
          <p:cNvSpPr txBox="1">
            <a:spLocks noChangeArrowheads="1"/>
          </p:cNvSpPr>
          <p:nvPr/>
        </p:nvSpPr>
        <p:spPr bwMode="auto">
          <a:xfrm>
            <a:off x="5096688" y="1988840"/>
            <a:ext cx="4067944" cy="486916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الغفران هو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تحرير السجين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فقط ليكتشف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أن السجين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هو أنا .</a:t>
            </a:r>
            <a:endParaRPr kumimoji="0" lang="en-US"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70638703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3297"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04913" y="5200650"/>
            <a:ext cx="7975600" cy="167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3298" name="Rectangle 2"/>
          <p:cNvSpPr>
            <a:spLocks noGrp="1" noChangeArrowheads="1"/>
          </p:cNvSpPr>
          <p:nvPr>
            <p:ph type="title"/>
          </p:nvPr>
        </p:nvSpPr>
        <p:spPr>
          <a:xfrm>
            <a:off x="457200" y="-26988"/>
            <a:ext cx="8229600" cy="863601"/>
          </a:xfrm>
        </p:spPr>
        <p:txBody>
          <a:bodyPr/>
          <a:lstStyle/>
          <a:p>
            <a:pPr eaLnBrk="1" hangingPunct="1"/>
            <a:r>
              <a:rPr lang="ar-JO" dirty="0">
                <a:cs typeface="Arial" panose="020B0604020202020204" pitchFamily="34" charset="0"/>
              </a:rPr>
              <a:t>التطبيق</a:t>
            </a:r>
            <a:endParaRPr lang="en-US" dirty="0">
              <a:cs typeface="Arial" panose="020B0604020202020204" pitchFamily="34" charset="0"/>
            </a:endParaRPr>
          </a:p>
        </p:txBody>
      </p:sp>
      <p:sp>
        <p:nvSpPr>
          <p:cNvPr id="46083" name="Text Box 3"/>
          <p:cNvSpPr txBox="1">
            <a:spLocks noChangeArrowheads="1"/>
          </p:cNvSpPr>
          <p:nvPr/>
        </p:nvSpPr>
        <p:spPr bwMode="auto">
          <a:xfrm>
            <a:off x="625475" y="1022350"/>
            <a:ext cx="6446855" cy="35394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893763" indent="-893763">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533400" marR="0" lvl="0" indent="-533400" algn="r" defTabSz="628650" rtl="0" eaLnBrk="1" fontAlgn="base" latinLnBrk="0" hangingPunct="1">
              <a:lnSpc>
                <a:spcPct val="8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مع من تتصل الآن بشكل أفضل؟</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533400" marR="0" lvl="0" indent="-533400" algn="l" defTabSz="628650" rtl="0" eaLnBrk="1" fontAlgn="base" latinLnBrk="0" hangingPunct="1">
              <a:lnSpc>
                <a:spcPct val="8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533400" marR="0" lvl="0" indent="-533400" algn="r" defTabSz="628650" rtl="0" eaLnBrk="1" fontAlgn="base" latinLnBrk="0" hangingPunct="1">
              <a:lnSpc>
                <a:spcPct val="8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 فليمون</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533400" marR="0" lvl="0" indent="-533400" algn="l" defTabSz="628650" rtl="0" eaLnBrk="1" fontAlgn="base" latinLnBrk="0" hangingPunct="1">
              <a:lnSpc>
                <a:spcPct val="80000"/>
              </a:lnSpc>
              <a:spcBef>
                <a:spcPct val="0"/>
              </a:spcBef>
              <a:spcAft>
                <a:spcPct val="0"/>
              </a:spcAft>
              <a:buClrTx/>
              <a:buSzTx/>
              <a:buFontTx/>
              <a:buAutoNum type="arabicPeriod"/>
              <a:tabLst/>
              <a:defRPr/>
            </a:pP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533400" marR="0" lvl="0" indent="-533400" algn="r" defTabSz="628650" rtl="0" eaLnBrk="1" fontAlgn="base" latinLnBrk="0" hangingPunct="1">
              <a:lnSpc>
                <a:spcPct val="8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 أنسيمس</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533400" marR="0" lvl="0" indent="-533400" algn="l" defTabSz="628650" rtl="0" eaLnBrk="1" fontAlgn="base" latinLnBrk="0" hangingPunct="1">
              <a:lnSpc>
                <a:spcPct val="80000"/>
              </a:lnSpc>
              <a:spcBef>
                <a:spcPct val="0"/>
              </a:spcBef>
              <a:spcAft>
                <a:spcPct val="0"/>
              </a:spcAft>
              <a:buClrTx/>
              <a:buSzTx/>
              <a:buFontTx/>
              <a:buAutoNum type="arabicPeriod"/>
              <a:tabLst/>
              <a:defRPr/>
            </a:pP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533400" marR="0" lvl="0" indent="-533400" algn="r" defTabSz="628650" rtl="0" eaLnBrk="1" fontAlgn="base" latinLnBrk="0" hangingPunct="1">
              <a:lnSpc>
                <a:spcPct val="8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 بولس</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533400" marR="0" lvl="0" indent="-533400" algn="l" defTabSz="628650" rtl="0" eaLnBrk="1" fontAlgn="base" latinLnBrk="0" hangingPunct="1">
              <a:lnSpc>
                <a:spcPct val="80000"/>
              </a:lnSpc>
              <a:spcBef>
                <a:spcPct val="0"/>
              </a:spcBef>
              <a:spcAft>
                <a:spcPct val="0"/>
              </a:spcAft>
              <a:buClrTx/>
              <a:buSzTx/>
              <a:buFontTx/>
              <a:buAutoNum type="arabicPeriod"/>
              <a:tabLst/>
              <a:defRPr/>
            </a:pP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533400" marR="0" lvl="0" indent="-533400" algn="r" defTabSz="628650" rtl="0" eaLnBrk="1" fontAlgn="base" latinLnBrk="0" hangingPunct="1">
              <a:lnSpc>
                <a:spcPct val="8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4. الكنيسة</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nvGrpSpPr>
          <p:cNvPr id="183300" name="Group 4"/>
          <p:cNvGrpSpPr>
            <a:grpSpLocks noChangeAspect="1"/>
          </p:cNvGrpSpPr>
          <p:nvPr/>
        </p:nvGrpSpPr>
        <p:grpSpPr bwMode="auto">
          <a:xfrm>
            <a:off x="4587875" y="1679575"/>
            <a:ext cx="3962400" cy="3502025"/>
            <a:chOff x="2640" y="1728"/>
            <a:chExt cx="2496" cy="2206"/>
          </a:xfrm>
        </p:grpSpPr>
        <p:sp>
          <p:nvSpPr>
            <p:cNvPr id="183303" name="AutoShape 5"/>
            <p:cNvSpPr>
              <a:spLocks noChangeAspect="1" noChangeArrowheads="1" noTextEdit="1"/>
            </p:cNvSpPr>
            <p:nvPr/>
          </p:nvSpPr>
          <p:spPr bwMode="auto">
            <a:xfrm>
              <a:off x="2640" y="1728"/>
              <a:ext cx="2496" cy="22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nvGrpSpPr>
            <p:cNvPr id="183304" name="Group 6"/>
            <p:cNvGrpSpPr>
              <a:grpSpLocks/>
            </p:cNvGrpSpPr>
            <p:nvPr/>
          </p:nvGrpSpPr>
          <p:grpSpPr bwMode="auto">
            <a:xfrm>
              <a:off x="2640" y="1728"/>
              <a:ext cx="1368" cy="2202"/>
              <a:chOff x="2640" y="1728"/>
              <a:chExt cx="1368" cy="2202"/>
            </a:xfrm>
          </p:grpSpPr>
          <p:sp>
            <p:nvSpPr>
              <p:cNvPr id="183313" name="Freeform 7"/>
              <p:cNvSpPr>
                <a:spLocks/>
              </p:cNvSpPr>
              <p:nvPr/>
            </p:nvSpPr>
            <p:spPr bwMode="auto">
              <a:xfrm>
                <a:off x="2735" y="2317"/>
                <a:ext cx="214" cy="1507"/>
              </a:xfrm>
              <a:custGeom>
                <a:avLst/>
                <a:gdLst>
                  <a:gd name="T0" fmla="*/ 0 w 430"/>
                  <a:gd name="T1" fmla="*/ 0 h 3014"/>
                  <a:gd name="T2" fmla="*/ 0 w 430"/>
                  <a:gd name="T3" fmla="*/ 1 h 3014"/>
                  <a:gd name="T4" fmla="*/ 0 w 430"/>
                  <a:gd name="T5" fmla="*/ 1 h 3014"/>
                  <a:gd name="T6" fmla="*/ 0 w 430"/>
                  <a:gd name="T7" fmla="*/ 1 h 3014"/>
                  <a:gd name="T8" fmla="*/ 0 w 430"/>
                  <a:gd name="T9" fmla="*/ 1 h 3014"/>
                  <a:gd name="T10" fmla="*/ 0 w 430"/>
                  <a:gd name="T11" fmla="*/ 1 h 3014"/>
                  <a:gd name="T12" fmla="*/ 0 w 430"/>
                  <a:gd name="T13" fmla="*/ 1 h 3014"/>
                  <a:gd name="T14" fmla="*/ 0 w 430"/>
                  <a:gd name="T15" fmla="*/ 1 h 3014"/>
                  <a:gd name="T16" fmla="*/ 0 w 430"/>
                  <a:gd name="T17" fmla="*/ 1 h 3014"/>
                  <a:gd name="T18" fmla="*/ 0 w 430"/>
                  <a:gd name="T19" fmla="*/ 1 h 3014"/>
                  <a:gd name="T20" fmla="*/ 0 w 430"/>
                  <a:gd name="T21" fmla="*/ 1 h 3014"/>
                  <a:gd name="T22" fmla="*/ 0 w 430"/>
                  <a:gd name="T23" fmla="*/ 1 h 3014"/>
                  <a:gd name="T24" fmla="*/ 0 w 430"/>
                  <a:gd name="T25" fmla="*/ 1 h 3014"/>
                  <a:gd name="T26" fmla="*/ 0 w 430"/>
                  <a:gd name="T27" fmla="*/ 1 h 3014"/>
                  <a:gd name="T28" fmla="*/ 0 w 430"/>
                  <a:gd name="T29" fmla="*/ 1 h 3014"/>
                  <a:gd name="T30" fmla="*/ 0 w 430"/>
                  <a:gd name="T31" fmla="*/ 1 h 3014"/>
                  <a:gd name="T32" fmla="*/ 0 w 430"/>
                  <a:gd name="T33" fmla="*/ 1 h 3014"/>
                  <a:gd name="T34" fmla="*/ 0 w 430"/>
                  <a:gd name="T35" fmla="*/ 1 h 3014"/>
                  <a:gd name="T36" fmla="*/ 0 w 430"/>
                  <a:gd name="T37" fmla="*/ 1 h 3014"/>
                  <a:gd name="T38" fmla="*/ 0 w 430"/>
                  <a:gd name="T39" fmla="*/ 1 h 3014"/>
                  <a:gd name="T40" fmla="*/ 0 w 430"/>
                  <a:gd name="T41" fmla="*/ 1 h 3014"/>
                  <a:gd name="T42" fmla="*/ 0 w 430"/>
                  <a:gd name="T43" fmla="*/ 1 h 3014"/>
                  <a:gd name="T44" fmla="*/ 0 w 430"/>
                  <a:gd name="T45" fmla="*/ 1 h 3014"/>
                  <a:gd name="T46" fmla="*/ 0 w 430"/>
                  <a:gd name="T47" fmla="*/ 1 h 3014"/>
                  <a:gd name="T48" fmla="*/ 0 w 430"/>
                  <a:gd name="T49" fmla="*/ 1 h 3014"/>
                  <a:gd name="T50" fmla="*/ 0 w 430"/>
                  <a:gd name="T51" fmla="*/ 1 h 3014"/>
                  <a:gd name="T52" fmla="*/ 0 w 430"/>
                  <a:gd name="T53" fmla="*/ 1 h 3014"/>
                  <a:gd name="T54" fmla="*/ 0 w 430"/>
                  <a:gd name="T55" fmla="*/ 0 h 3014"/>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430"/>
                  <a:gd name="T85" fmla="*/ 0 h 3014"/>
                  <a:gd name="T86" fmla="*/ 430 w 430"/>
                  <a:gd name="T87" fmla="*/ 3014 h 3014"/>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430" h="3014">
                    <a:moveTo>
                      <a:pt x="230" y="0"/>
                    </a:moveTo>
                    <a:lnTo>
                      <a:pt x="241" y="676"/>
                    </a:lnTo>
                    <a:lnTo>
                      <a:pt x="175" y="1573"/>
                    </a:lnTo>
                    <a:lnTo>
                      <a:pt x="87" y="2315"/>
                    </a:lnTo>
                    <a:lnTo>
                      <a:pt x="0" y="2924"/>
                    </a:lnTo>
                    <a:lnTo>
                      <a:pt x="77" y="2980"/>
                    </a:lnTo>
                    <a:lnTo>
                      <a:pt x="230" y="3014"/>
                    </a:lnTo>
                    <a:lnTo>
                      <a:pt x="309" y="2957"/>
                    </a:lnTo>
                    <a:lnTo>
                      <a:pt x="296" y="2293"/>
                    </a:lnTo>
                    <a:lnTo>
                      <a:pt x="330" y="1562"/>
                    </a:lnTo>
                    <a:lnTo>
                      <a:pt x="385" y="931"/>
                    </a:lnTo>
                    <a:lnTo>
                      <a:pt x="430" y="731"/>
                    </a:lnTo>
                    <a:lnTo>
                      <a:pt x="375" y="488"/>
                    </a:lnTo>
                    <a:lnTo>
                      <a:pt x="296" y="1196"/>
                    </a:lnTo>
                    <a:lnTo>
                      <a:pt x="253" y="1739"/>
                    </a:lnTo>
                    <a:lnTo>
                      <a:pt x="230" y="2393"/>
                    </a:lnTo>
                    <a:lnTo>
                      <a:pt x="253" y="2924"/>
                    </a:lnTo>
                    <a:lnTo>
                      <a:pt x="209" y="2957"/>
                    </a:lnTo>
                    <a:lnTo>
                      <a:pt x="132" y="2946"/>
                    </a:lnTo>
                    <a:lnTo>
                      <a:pt x="66" y="2880"/>
                    </a:lnTo>
                    <a:lnTo>
                      <a:pt x="120" y="2448"/>
                    </a:lnTo>
                    <a:lnTo>
                      <a:pt x="187" y="1917"/>
                    </a:lnTo>
                    <a:lnTo>
                      <a:pt x="219" y="1562"/>
                    </a:lnTo>
                    <a:lnTo>
                      <a:pt x="253" y="1097"/>
                    </a:lnTo>
                    <a:lnTo>
                      <a:pt x="296" y="654"/>
                    </a:lnTo>
                    <a:lnTo>
                      <a:pt x="296" y="289"/>
                    </a:lnTo>
                    <a:lnTo>
                      <a:pt x="230" y="44"/>
                    </a:lnTo>
                    <a:lnTo>
                      <a:pt x="230"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83314" name="Freeform 8"/>
              <p:cNvSpPr>
                <a:spLocks/>
              </p:cNvSpPr>
              <p:nvPr/>
            </p:nvSpPr>
            <p:spPr bwMode="auto">
              <a:xfrm>
                <a:off x="2640" y="1728"/>
                <a:ext cx="1368" cy="2202"/>
              </a:xfrm>
              <a:custGeom>
                <a:avLst/>
                <a:gdLst>
                  <a:gd name="T0" fmla="*/ 1 w 2736"/>
                  <a:gd name="T1" fmla="*/ 0 h 4405"/>
                  <a:gd name="T2" fmla="*/ 1 w 2736"/>
                  <a:gd name="T3" fmla="*/ 0 h 4405"/>
                  <a:gd name="T4" fmla="*/ 1 w 2736"/>
                  <a:gd name="T5" fmla="*/ 0 h 4405"/>
                  <a:gd name="T6" fmla="*/ 1 w 2736"/>
                  <a:gd name="T7" fmla="*/ 0 h 4405"/>
                  <a:gd name="T8" fmla="*/ 1 w 2736"/>
                  <a:gd name="T9" fmla="*/ 0 h 4405"/>
                  <a:gd name="T10" fmla="*/ 1 w 2736"/>
                  <a:gd name="T11" fmla="*/ 0 h 4405"/>
                  <a:gd name="T12" fmla="*/ 1 w 2736"/>
                  <a:gd name="T13" fmla="*/ 0 h 4405"/>
                  <a:gd name="T14" fmla="*/ 1 w 2736"/>
                  <a:gd name="T15" fmla="*/ 0 h 4405"/>
                  <a:gd name="T16" fmla="*/ 1 w 2736"/>
                  <a:gd name="T17" fmla="*/ 0 h 4405"/>
                  <a:gd name="T18" fmla="*/ 1 w 2736"/>
                  <a:gd name="T19" fmla="*/ 0 h 4405"/>
                  <a:gd name="T20" fmla="*/ 1 w 2736"/>
                  <a:gd name="T21" fmla="*/ 0 h 4405"/>
                  <a:gd name="T22" fmla="*/ 1 w 2736"/>
                  <a:gd name="T23" fmla="*/ 0 h 4405"/>
                  <a:gd name="T24" fmla="*/ 1 w 2736"/>
                  <a:gd name="T25" fmla="*/ 0 h 4405"/>
                  <a:gd name="T26" fmla="*/ 1 w 2736"/>
                  <a:gd name="T27" fmla="*/ 0 h 4405"/>
                  <a:gd name="T28" fmla="*/ 1 w 2736"/>
                  <a:gd name="T29" fmla="*/ 0 h 4405"/>
                  <a:gd name="T30" fmla="*/ 1 w 2736"/>
                  <a:gd name="T31" fmla="*/ 0 h 4405"/>
                  <a:gd name="T32" fmla="*/ 1 w 2736"/>
                  <a:gd name="T33" fmla="*/ 0 h 4405"/>
                  <a:gd name="T34" fmla="*/ 1 w 2736"/>
                  <a:gd name="T35" fmla="*/ 0 h 4405"/>
                  <a:gd name="T36" fmla="*/ 1 w 2736"/>
                  <a:gd name="T37" fmla="*/ 0 h 4405"/>
                  <a:gd name="T38" fmla="*/ 1 w 2736"/>
                  <a:gd name="T39" fmla="*/ 0 h 4405"/>
                  <a:gd name="T40" fmla="*/ 1 w 2736"/>
                  <a:gd name="T41" fmla="*/ 0 h 4405"/>
                  <a:gd name="T42" fmla="*/ 1 w 2736"/>
                  <a:gd name="T43" fmla="*/ 0 h 4405"/>
                  <a:gd name="T44" fmla="*/ 1 w 2736"/>
                  <a:gd name="T45" fmla="*/ 0 h 4405"/>
                  <a:gd name="T46" fmla="*/ 1 w 2736"/>
                  <a:gd name="T47" fmla="*/ 0 h 4405"/>
                  <a:gd name="T48" fmla="*/ 0 w 2736"/>
                  <a:gd name="T49" fmla="*/ 0 h 4405"/>
                  <a:gd name="T50" fmla="*/ 1 w 2736"/>
                  <a:gd name="T51" fmla="*/ 0 h 4405"/>
                  <a:gd name="T52" fmla="*/ 1 w 2736"/>
                  <a:gd name="T53" fmla="*/ 0 h 4405"/>
                  <a:gd name="T54" fmla="*/ 1 w 2736"/>
                  <a:gd name="T55" fmla="*/ 0 h 4405"/>
                  <a:gd name="T56" fmla="*/ 1 w 2736"/>
                  <a:gd name="T57" fmla="*/ 0 h 4405"/>
                  <a:gd name="T58" fmla="*/ 1 w 2736"/>
                  <a:gd name="T59" fmla="*/ 0 h 4405"/>
                  <a:gd name="T60" fmla="*/ 1 w 2736"/>
                  <a:gd name="T61" fmla="*/ 0 h 4405"/>
                  <a:gd name="T62" fmla="*/ 1 w 2736"/>
                  <a:gd name="T63" fmla="*/ 0 h 4405"/>
                  <a:gd name="T64" fmla="*/ 1 w 2736"/>
                  <a:gd name="T65" fmla="*/ 0 h 4405"/>
                  <a:gd name="T66" fmla="*/ 1 w 2736"/>
                  <a:gd name="T67" fmla="*/ 0 h 4405"/>
                  <a:gd name="T68" fmla="*/ 1 w 2736"/>
                  <a:gd name="T69" fmla="*/ 0 h 4405"/>
                  <a:gd name="T70" fmla="*/ 1 w 2736"/>
                  <a:gd name="T71" fmla="*/ 0 h 4405"/>
                  <a:gd name="T72" fmla="*/ 1 w 2736"/>
                  <a:gd name="T73" fmla="*/ 0 h 4405"/>
                  <a:gd name="T74" fmla="*/ 1 w 2736"/>
                  <a:gd name="T75" fmla="*/ 0 h 4405"/>
                  <a:gd name="T76" fmla="*/ 1 w 2736"/>
                  <a:gd name="T77" fmla="*/ 0 h 4405"/>
                  <a:gd name="T78" fmla="*/ 1 w 2736"/>
                  <a:gd name="T79" fmla="*/ 0 h 4405"/>
                  <a:gd name="T80" fmla="*/ 1 w 2736"/>
                  <a:gd name="T81" fmla="*/ 0 h 4405"/>
                  <a:gd name="T82" fmla="*/ 1 w 2736"/>
                  <a:gd name="T83" fmla="*/ 0 h 4405"/>
                  <a:gd name="T84" fmla="*/ 1 w 2736"/>
                  <a:gd name="T85" fmla="*/ 0 h 4405"/>
                  <a:gd name="T86" fmla="*/ 1 w 2736"/>
                  <a:gd name="T87" fmla="*/ 0 h 4405"/>
                  <a:gd name="T88" fmla="*/ 1 w 2736"/>
                  <a:gd name="T89" fmla="*/ 0 h 4405"/>
                  <a:gd name="T90" fmla="*/ 1 w 2736"/>
                  <a:gd name="T91" fmla="*/ 0 h 4405"/>
                  <a:gd name="T92" fmla="*/ 1 w 2736"/>
                  <a:gd name="T93" fmla="*/ 0 h 4405"/>
                  <a:gd name="T94" fmla="*/ 1 w 2736"/>
                  <a:gd name="T95" fmla="*/ 0 h 4405"/>
                  <a:gd name="T96" fmla="*/ 1 w 2736"/>
                  <a:gd name="T97" fmla="*/ 0 h 4405"/>
                  <a:gd name="T98" fmla="*/ 1 w 2736"/>
                  <a:gd name="T99" fmla="*/ 0 h 4405"/>
                  <a:gd name="T100" fmla="*/ 1 w 2736"/>
                  <a:gd name="T101" fmla="*/ 0 h 4405"/>
                  <a:gd name="T102" fmla="*/ 1 w 2736"/>
                  <a:gd name="T103" fmla="*/ 0 h 4405"/>
                  <a:gd name="T104" fmla="*/ 1 w 2736"/>
                  <a:gd name="T105" fmla="*/ 0 h 4405"/>
                  <a:gd name="T106" fmla="*/ 1 w 2736"/>
                  <a:gd name="T107" fmla="*/ 0 h 4405"/>
                  <a:gd name="T108" fmla="*/ 1 w 2736"/>
                  <a:gd name="T109" fmla="*/ 0 h 4405"/>
                  <a:gd name="T110" fmla="*/ 1 w 2736"/>
                  <a:gd name="T111" fmla="*/ 0 h 440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736"/>
                  <a:gd name="T169" fmla="*/ 0 h 4405"/>
                  <a:gd name="T170" fmla="*/ 2736 w 2736"/>
                  <a:gd name="T171" fmla="*/ 4405 h 4405"/>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736" h="4405">
                    <a:moveTo>
                      <a:pt x="144" y="232"/>
                    </a:moveTo>
                    <a:lnTo>
                      <a:pt x="597" y="200"/>
                    </a:lnTo>
                    <a:lnTo>
                      <a:pt x="1008" y="132"/>
                    </a:lnTo>
                    <a:lnTo>
                      <a:pt x="1462" y="45"/>
                    </a:lnTo>
                    <a:lnTo>
                      <a:pt x="1650" y="0"/>
                    </a:lnTo>
                    <a:lnTo>
                      <a:pt x="1794" y="663"/>
                    </a:lnTo>
                    <a:lnTo>
                      <a:pt x="1983" y="1416"/>
                    </a:lnTo>
                    <a:lnTo>
                      <a:pt x="2160" y="2026"/>
                    </a:lnTo>
                    <a:lnTo>
                      <a:pt x="2426" y="3032"/>
                    </a:lnTo>
                    <a:lnTo>
                      <a:pt x="2702" y="3929"/>
                    </a:lnTo>
                    <a:lnTo>
                      <a:pt x="2736" y="4039"/>
                    </a:lnTo>
                    <a:lnTo>
                      <a:pt x="2691" y="4073"/>
                    </a:lnTo>
                    <a:lnTo>
                      <a:pt x="2459" y="4084"/>
                    </a:lnTo>
                    <a:lnTo>
                      <a:pt x="2094" y="4161"/>
                    </a:lnTo>
                    <a:lnTo>
                      <a:pt x="1739" y="4294"/>
                    </a:lnTo>
                    <a:lnTo>
                      <a:pt x="1384" y="4405"/>
                    </a:lnTo>
                    <a:lnTo>
                      <a:pt x="1273" y="4394"/>
                    </a:lnTo>
                    <a:lnTo>
                      <a:pt x="1229" y="4294"/>
                    </a:lnTo>
                    <a:lnTo>
                      <a:pt x="1018" y="3497"/>
                    </a:lnTo>
                    <a:lnTo>
                      <a:pt x="787" y="2711"/>
                    </a:lnTo>
                    <a:lnTo>
                      <a:pt x="621" y="2058"/>
                    </a:lnTo>
                    <a:lnTo>
                      <a:pt x="465" y="1461"/>
                    </a:lnTo>
                    <a:lnTo>
                      <a:pt x="276" y="929"/>
                    </a:lnTo>
                    <a:lnTo>
                      <a:pt x="144" y="576"/>
                    </a:lnTo>
                    <a:lnTo>
                      <a:pt x="0" y="244"/>
                    </a:lnTo>
                    <a:lnTo>
                      <a:pt x="144" y="244"/>
                    </a:lnTo>
                    <a:lnTo>
                      <a:pt x="232" y="587"/>
                    </a:lnTo>
                    <a:lnTo>
                      <a:pt x="376" y="1008"/>
                    </a:lnTo>
                    <a:lnTo>
                      <a:pt x="542" y="1471"/>
                    </a:lnTo>
                    <a:lnTo>
                      <a:pt x="765" y="2347"/>
                    </a:lnTo>
                    <a:lnTo>
                      <a:pt x="963" y="3055"/>
                    </a:lnTo>
                    <a:lnTo>
                      <a:pt x="1097" y="3463"/>
                    </a:lnTo>
                    <a:lnTo>
                      <a:pt x="1174" y="3752"/>
                    </a:lnTo>
                    <a:lnTo>
                      <a:pt x="1297" y="4105"/>
                    </a:lnTo>
                    <a:lnTo>
                      <a:pt x="1384" y="4294"/>
                    </a:lnTo>
                    <a:lnTo>
                      <a:pt x="1429" y="4305"/>
                    </a:lnTo>
                    <a:lnTo>
                      <a:pt x="1639" y="4284"/>
                    </a:lnTo>
                    <a:lnTo>
                      <a:pt x="1971" y="4139"/>
                    </a:lnTo>
                    <a:lnTo>
                      <a:pt x="2315" y="4029"/>
                    </a:lnTo>
                    <a:lnTo>
                      <a:pt x="2570" y="3952"/>
                    </a:lnTo>
                    <a:lnTo>
                      <a:pt x="2591" y="3897"/>
                    </a:lnTo>
                    <a:lnTo>
                      <a:pt x="2525" y="3618"/>
                    </a:lnTo>
                    <a:lnTo>
                      <a:pt x="2360" y="3044"/>
                    </a:lnTo>
                    <a:lnTo>
                      <a:pt x="2181" y="2413"/>
                    </a:lnTo>
                    <a:lnTo>
                      <a:pt x="2005" y="1760"/>
                    </a:lnTo>
                    <a:lnTo>
                      <a:pt x="1873" y="1261"/>
                    </a:lnTo>
                    <a:lnTo>
                      <a:pt x="1794" y="908"/>
                    </a:lnTo>
                    <a:lnTo>
                      <a:pt x="1639" y="310"/>
                    </a:lnTo>
                    <a:lnTo>
                      <a:pt x="1594" y="166"/>
                    </a:lnTo>
                    <a:lnTo>
                      <a:pt x="1507" y="155"/>
                    </a:lnTo>
                    <a:lnTo>
                      <a:pt x="1329" y="155"/>
                    </a:lnTo>
                    <a:lnTo>
                      <a:pt x="1063" y="189"/>
                    </a:lnTo>
                    <a:lnTo>
                      <a:pt x="687" y="244"/>
                    </a:lnTo>
                    <a:lnTo>
                      <a:pt x="400" y="287"/>
                    </a:lnTo>
                    <a:lnTo>
                      <a:pt x="177" y="310"/>
                    </a:lnTo>
                    <a:lnTo>
                      <a:pt x="144" y="23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83315" name="Freeform 9"/>
              <p:cNvSpPr>
                <a:spLocks/>
              </p:cNvSpPr>
              <p:nvPr/>
            </p:nvSpPr>
            <p:spPr bwMode="auto">
              <a:xfrm>
                <a:off x="2788" y="1883"/>
                <a:ext cx="1084" cy="1953"/>
              </a:xfrm>
              <a:custGeom>
                <a:avLst/>
                <a:gdLst>
                  <a:gd name="T0" fmla="*/ 0 w 2169"/>
                  <a:gd name="T1" fmla="*/ 1 h 3906"/>
                  <a:gd name="T2" fmla="*/ 0 w 2169"/>
                  <a:gd name="T3" fmla="*/ 1 h 3906"/>
                  <a:gd name="T4" fmla="*/ 0 w 2169"/>
                  <a:gd name="T5" fmla="*/ 1 h 3906"/>
                  <a:gd name="T6" fmla="*/ 0 w 2169"/>
                  <a:gd name="T7" fmla="*/ 1 h 3906"/>
                  <a:gd name="T8" fmla="*/ 0 w 2169"/>
                  <a:gd name="T9" fmla="*/ 0 h 3906"/>
                  <a:gd name="T10" fmla="*/ 0 w 2169"/>
                  <a:gd name="T11" fmla="*/ 1 h 3906"/>
                  <a:gd name="T12" fmla="*/ 0 w 2169"/>
                  <a:gd name="T13" fmla="*/ 1 h 3906"/>
                  <a:gd name="T14" fmla="*/ 0 w 2169"/>
                  <a:gd name="T15" fmla="*/ 1 h 3906"/>
                  <a:gd name="T16" fmla="*/ 0 w 2169"/>
                  <a:gd name="T17" fmla="*/ 1 h 3906"/>
                  <a:gd name="T18" fmla="*/ 0 w 2169"/>
                  <a:gd name="T19" fmla="*/ 1 h 3906"/>
                  <a:gd name="T20" fmla="*/ 0 w 2169"/>
                  <a:gd name="T21" fmla="*/ 1 h 3906"/>
                  <a:gd name="T22" fmla="*/ 0 w 2169"/>
                  <a:gd name="T23" fmla="*/ 1 h 3906"/>
                  <a:gd name="T24" fmla="*/ 0 w 2169"/>
                  <a:gd name="T25" fmla="*/ 1 h 3906"/>
                  <a:gd name="T26" fmla="*/ 0 w 2169"/>
                  <a:gd name="T27" fmla="*/ 1 h 3906"/>
                  <a:gd name="T28" fmla="*/ 0 w 2169"/>
                  <a:gd name="T29" fmla="*/ 1 h 3906"/>
                  <a:gd name="T30" fmla="*/ 0 w 2169"/>
                  <a:gd name="T31" fmla="*/ 1 h 3906"/>
                  <a:gd name="T32" fmla="*/ 0 w 2169"/>
                  <a:gd name="T33" fmla="*/ 1 h 3906"/>
                  <a:gd name="T34" fmla="*/ 0 w 2169"/>
                  <a:gd name="T35" fmla="*/ 1 h 3906"/>
                  <a:gd name="T36" fmla="*/ 0 w 2169"/>
                  <a:gd name="T37" fmla="*/ 1 h 3906"/>
                  <a:gd name="T38" fmla="*/ 0 w 2169"/>
                  <a:gd name="T39" fmla="*/ 1 h 3906"/>
                  <a:gd name="T40" fmla="*/ 0 w 2169"/>
                  <a:gd name="T41" fmla="*/ 1 h 3906"/>
                  <a:gd name="T42" fmla="*/ 0 w 2169"/>
                  <a:gd name="T43" fmla="*/ 1 h 3906"/>
                  <a:gd name="T44" fmla="*/ 0 w 2169"/>
                  <a:gd name="T45" fmla="*/ 1 h 3906"/>
                  <a:gd name="T46" fmla="*/ 0 w 2169"/>
                  <a:gd name="T47" fmla="*/ 1 h 3906"/>
                  <a:gd name="T48" fmla="*/ 0 w 2169"/>
                  <a:gd name="T49" fmla="*/ 1 h 3906"/>
                  <a:gd name="T50" fmla="*/ 0 w 2169"/>
                  <a:gd name="T51" fmla="*/ 1 h 3906"/>
                  <a:gd name="T52" fmla="*/ 0 w 2169"/>
                  <a:gd name="T53" fmla="*/ 1 h 3906"/>
                  <a:gd name="T54" fmla="*/ 0 w 2169"/>
                  <a:gd name="T55" fmla="*/ 1 h 3906"/>
                  <a:gd name="T56" fmla="*/ 0 w 2169"/>
                  <a:gd name="T57" fmla="*/ 1 h 3906"/>
                  <a:gd name="T58" fmla="*/ 0 w 2169"/>
                  <a:gd name="T59" fmla="*/ 1 h 3906"/>
                  <a:gd name="T60" fmla="*/ 0 w 2169"/>
                  <a:gd name="T61" fmla="*/ 1 h 3906"/>
                  <a:gd name="T62" fmla="*/ 0 w 2169"/>
                  <a:gd name="T63" fmla="*/ 1 h 3906"/>
                  <a:gd name="T64" fmla="*/ 0 w 2169"/>
                  <a:gd name="T65" fmla="*/ 1 h 3906"/>
                  <a:gd name="T66" fmla="*/ 0 w 2169"/>
                  <a:gd name="T67" fmla="*/ 1 h 3906"/>
                  <a:gd name="T68" fmla="*/ 0 w 2169"/>
                  <a:gd name="T69" fmla="*/ 1 h 3906"/>
                  <a:gd name="T70" fmla="*/ 0 w 2169"/>
                  <a:gd name="T71" fmla="*/ 1 h 3906"/>
                  <a:gd name="T72" fmla="*/ 0 w 2169"/>
                  <a:gd name="T73" fmla="*/ 1 h 3906"/>
                  <a:gd name="T74" fmla="*/ 0 w 2169"/>
                  <a:gd name="T75" fmla="*/ 1 h 3906"/>
                  <a:gd name="T76" fmla="*/ 0 w 2169"/>
                  <a:gd name="T77" fmla="*/ 1 h 3906"/>
                  <a:gd name="T78" fmla="*/ 0 w 2169"/>
                  <a:gd name="T79" fmla="*/ 1 h 3906"/>
                  <a:gd name="T80" fmla="*/ 0 w 2169"/>
                  <a:gd name="T81" fmla="*/ 1 h 3906"/>
                  <a:gd name="T82" fmla="*/ 0 w 2169"/>
                  <a:gd name="T83" fmla="*/ 1 h 3906"/>
                  <a:gd name="T84" fmla="*/ 0 w 2169"/>
                  <a:gd name="T85" fmla="*/ 1 h 3906"/>
                  <a:gd name="T86" fmla="*/ 0 w 2169"/>
                  <a:gd name="T87" fmla="*/ 1 h 3906"/>
                  <a:gd name="T88" fmla="*/ 0 w 2169"/>
                  <a:gd name="T89" fmla="*/ 1 h 3906"/>
                  <a:gd name="T90" fmla="*/ 0 w 2169"/>
                  <a:gd name="T91" fmla="*/ 1 h 3906"/>
                  <a:gd name="T92" fmla="*/ 0 w 2169"/>
                  <a:gd name="T93" fmla="*/ 1 h 3906"/>
                  <a:gd name="T94" fmla="*/ 0 w 2169"/>
                  <a:gd name="T95" fmla="*/ 1 h 3906"/>
                  <a:gd name="T96" fmla="*/ 0 w 2169"/>
                  <a:gd name="T97" fmla="*/ 1 h 3906"/>
                  <a:gd name="T98" fmla="*/ 0 w 2169"/>
                  <a:gd name="T99" fmla="*/ 1 h 3906"/>
                  <a:gd name="T100" fmla="*/ 0 w 2169"/>
                  <a:gd name="T101" fmla="*/ 1 h 3906"/>
                  <a:gd name="T102" fmla="*/ 0 w 2169"/>
                  <a:gd name="T103" fmla="*/ 1 h 3906"/>
                  <a:gd name="T104" fmla="*/ 0 w 2169"/>
                  <a:gd name="T105" fmla="*/ 1 h 3906"/>
                  <a:gd name="T106" fmla="*/ 0 w 2169"/>
                  <a:gd name="T107" fmla="*/ 1 h 3906"/>
                  <a:gd name="T108" fmla="*/ 0 w 2169"/>
                  <a:gd name="T109" fmla="*/ 1 h 390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169"/>
                  <a:gd name="T166" fmla="*/ 0 h 3906"/>
                  <a:gd name="T167" fmla="*/ 2169 w 2169"/>
                  <a:gd name="T168" fmla="*/ 3906 h 390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169" h="3906">
                    <a:moveTo>
                      <a:pt x="105" y="116"/>
                    </a:moveTo>
                    <a:lnTo>
                      <a:pt x="437" y="66"/>
                    </a:lnTo>
                    <a:lnTo>
                      <a:pt x="747" y="34"/>
                    </a:lnTo>
                    <a:lnTo>
                      <a:pt x="1092" y="11"/>
                    </a:lnTo>
                    <a:lnTo>
                      <a:pt x="1236" y="0"/>
                    </a:lnTo>
                    <a:lnTo>
                      <a:pt x="1347" y="459"/>
                    </a:lnTo>
                    <a:lnTo>
                      <a:pt x="1525" y="1161"/>
                    </a:lnTo>
                    <a:lnTo>
                      <a:pt x="1685" y="1727"/>
                    </a:lnTo>
                    <a:lnTo>
                      <a:pt x="1935" y="2666"/>
                    </a:lnTo>
                    <a:lnTo>
                      <a:pt x="2156" y="3408"/>
                    </a:lnTo>
                    <a:lnTo>
                      <a:pt x="2169" y="3540"/>
                    </a:lnTo>
                    <a:lnTo>
                      <a:pt x="2112" y="3596"/>
                    </a:lnTo>
                    <a:lnTo>
                      <a:pt x="2001" y="3629"/>
                    </a:lnTo>
                    <a:lnTo>
                      <a:pt x="1691" y="3695"/>
                    </a:lnTo>
                    <a:lnTo>
                      <a:pt x="1470" y="3806"/>
                    </a:lnTo>
                    <a:lnTo>
                      <a:pt x="1281" y="3906"/>
                    </a:lnTo>
                    <a:lnTo>
                      <a:pt x="1202" y="3906"/>
                    </a:lnTo>
                    <a:lnTo>
                      <a:pt x="1136" y="3872"/>
                    </a:lnTo>
                    <a:lnTo>
                      <a:pt x="915" y="3159"/>
                    </a:lnTo>
                    <a:lnTo>
                      <a:pt x="705" y="2429"/>
                    </a:lnTo>
                    <a:lnTo>
                      <a:pt x="548" y="1821"/>
                    </a:lnTo>
                    <a:lnTo>
                      <a:pt x="405" y="1261"/>
                    </a:lnTo>
                    <a:lnTo>
                      <a:pt x="237" y="769"/>
                    </a:lnTo>
                    <a:lnTo>
                      <a:pt x="121" y="437"/>
                    </a:lnTo>
                    <a:lnTo>
                      <a:pt x="0" y="132"/>
                    </a:lnTo>
                    <a:lnTo>
                      <a:pt x="105" y="127"/>
                    </a:lnTo>
                    <a:lnTo>
                      <a:pt x="187" y="443"/>
                    </a:lnTo>
                    <a:lnTo>
                      <a:pt x="316" y="835"/>
                    </a:lnTo>
                    <a:lnTo>
                      <a:pt x="460" y="1266"/>
                    </a:lnTo>
                    <a:lnTo>
                      <a:pt x="671" y="2085"/>
                    </a:lnTo>
                    <a:lnTo>
                      <a:pt x="853" y="2745"/>
                    </a:lnTo>
                    <a:lnTo>
                      <a:pt x="970" y="3127"/>
                    </a:lnTo>
                    <a:lnTo>
                      <a:pt x="1042" y="3398"/>
                    </a:lnTo>
                    <a:lnTo>
                      <a:pt x="1147" y="3724"/>
                    </a:lnTo>
                    <a:lnTo>
                      <a:pt x="1181" y="3817"/>
                    </a:lnTo>
                    <a:lnTo>
                      <a:pt x="1281" y="3829"/>
                    </a:lnTo>
                    <a:lnTo>
                      <a:pt x="1380" y="3806"/>
                    </a:lnTo>
                    <a:lnTo>
                      <a:pt x="1480" y="3729"/>
                    </a:lnTo>
                    <a:lnTo>
                      <a:pt x="1680" y="3629"/>
                    </a:lnTo>
                    <a:lnTo>
                      <a:pt x="1891" y="3585"/>
                    </a:lnTo>
                    <a:lnTo>
                      <a:pt x="2085" y="3530"/>
                    </a:lnTo>
                    <a:lnTo>
                      <a:pt x="2101" y="3474"/>
                    </a:lnTo>
                    <a:lnTo>
                      <a:pt x="2035" y="3214"/>
                    </a:lnTo>
                    <a:lnTo>
                      <a:pt x="1885" y="2677"/>
                    </a:lnTo>
                    <a:lnTo>
                      <a:pt x="1725" y="2092"/>
                    </a:lnTo>
                    <a:lnTo>
                      <a:pt x="1557" y="1482"/>
                    </a:lnTo>
                    <a:lnTo>
                      <a:pt x="1436" y="1019"/>
                    </a:lnTo>
                    <a:lnTo>
                      <a:pt x="1357" y="687"/>
                    </a:lnTo>
                    <a:lnTo>
                      <a:pt x="1215" y="127"/>
                    </a:lnTo>
                    <a:lnTo>
                      <a:pt x="1036" y="100"/>
                    </a:lnTo>
                    <a:lnTo>
                      <a:pt x="760" y="111"/>
                    </a:lnTo>
                    <a:lnTo>
                      <a:pt x="515" y="132"/>
                    </a:lnTo>
                    <a:lnTo>
                      <a:pt x="293" y="155"/>
                    </a:lnTo>
                    <a:lnTo>
                      <a:pt x="132" y="188"/>
                    </a:lnTo>
                    <a:lnTo>
                      <a:pt x="105" y="116"/>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83316" name="Freeform 10"/>
              <p:cNvSpPr>
                <a:spLocks/>
              </p:cNvSpPr>
              <p:nvPr/>
            </p:nvSpPr>
            <p:spPr bwMode="auto">
              <a:xfrm>
                <a:off x="3056" y="2086"/>
                <a:ext cx="287" cy="302"/>
              </a:xfrm>
              <a:custGeom>
                <a:avLst/>
                <a:gdLst>
                  <a:gd name="T0" fmla="*/ 1 w 574"/>
                  <a:gd name="T1" fmla="*/ 1 h 603"/>
                  <a:gd name="T2" fmla="*/ 1 w 574"/>
                  <a:gd name="T3" fmla="*/ 1 h 603"/>
                  <a:gd name="T4" fmla="*/ 1 w 574"/>
                  <a:gd name="T5" fmla="*/ 0 h 603"/>
                  <a:gd name="T6" fmla="*/ 0 w 574"/>
                  <a:gd name="T7" fmla="*/ 1 h 603"/>
                  <a:gd name="T8" fmla="*/ 0 w 574"/>
                  <a:gd name="T9" fmla="*/ 1 h 603"/>
                  <a:gd name="T10" fmla="*/ 1 w 574"/>
                  <a:gd name="T11" fmla="*/ 1 h 603"/>
                  <a:gd name="T12" fmla="*/ 1 w 574"/>
                  <a:gd name="T13" fmla="*/ 1 h 603"/>
                  <a:gd name="T14" fmla="*/ 1 w 574"/>
                  <a:gd name="T15" fmla="*/ 1 h 603"/>
                  <a:gd name="T16" fmla="*/ 0 60000 65536"/>
                  <a:gd name="T17" fmla="*/ 0 60000 65536"/>
                  <a:gd name="T18" fmla="*/ 0 60000 65536"/>
                  <a:gd name="T19" fmla="*/ 0 60000 65536"/>
                  <a:gd name="T20" fmla="*/ 0 60000 65536"/>
                  <a:gd name="T21" fmla="*/ 0 60000 65536"/>
                  <a:gd name="T22" fmla="*/ 0 60000 65536"/>
                  <a:gd name="T23" fmla="*/ 0 60000 65536"/>
                  <a:gd name="T24" fmla="*/ 0 w 574"/>
                  <a:gd name="T25" fmla="*/ 0 h 603"/>
                  <a:gd name="T26" fmla="*/ 574 w 574"/>
                  <a:gd name="T27" fmla="*/ 603 h 60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74" h="603">
                    <a:moveTo>
                      <a:pt x="574" y="558"/>
                    </a:moveTo>
                    <a:lnTo>
                      <a:pt x="266" y="234"/>
                    </a:lnTo>
                    <a:lnTo>
                      <a:pt x="55" y="0"/>
                    </a:lnTo>
                    <a:lnTo>
                      <a:pt x="0" y="11"/>
                    </a:lnTo>
                    <a:lnTo>
                      <a:pt x="0" y="55"/>
                    </a:lnTo>
                    <a:lnTo>
                      <a:pt x="266" y="312"/>
                    </a:lnTo>
                    <a:lnTo>
                      <a:pt x="498" y="603"/>
                    </a:lnTo>
                    <a:lnTo>
                      <a:pt x="574" y="558"/>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83317" name="Freeform 11"/>
              <p:cNvSpPr>
                <a:spLocks/>
              </p:cNvSpPr>
              <p:nvPr/>
            </p:nvSpPr>
            <p:spPr bwMode="auto">
              <a:xfrm>
                <a:off x="3088" y="2241"/>
                <a:ext cx="255" cy="248"/>
              </a:xfrm>
              <a:custGeom>
                <a:avLst/>
                <a:gdLst>
                  <a:gd name="T0" fmla="*/ 1 w 510"/>
                  <a:gd name="T1" fmla="*/ 0 h 498"/>
                  <a:gd name="T2" fmla="*/ 1 w 510"/>
                  <a:gd name="T3" fmla="*/ 0 h 498"/>
                  <a:gd name="T4" fmla="*/ 1 w 510"/>
                  <a:gd name="T5" fmla="*/ 0 h 498"/>
                  <a:gd name="T6" fmla="*/ 0 w 510"/>
                  <a:gd name="T7" fmla="*/ 0 h 498"/>
                  <a:gd name="T8" fmla="*/ 1 w 510"/>
                  <a:gd name="T9" fmla="*/ 0 h 498"/>
                  <a:gd name="T10" fmla="*/ 1 w 510"/>
                  <a:gd name="T11" fmla="*/ 0 h 498"/>
                  <a:gd name="T12" fmla="*/ 0 60000 65536"/>
                  <a:gd name="T13" fmla="*/ 0 60000 65536"/>
                  <a:gd name="T14" fmla="*/ 0 60000 65536"/>
                  <a:gd name="T15" fmla="*/ 0 60000 65536"/>
                  <a:gd name="T16" fmla="*/ 0 60000 65536"/>
                  <a:gd name="T17" fmla="*/ 0 60000 65536"/>
                  <a:gd name="T18" fmla="*/ 0 w 510"/>
                  <a:gd name="T19" fmla="*/ 0 h 498"/>
                  <a:gd name="T20" fmla="*/ 510 w 510"/>
                  <a:gd name="T21" fmla="*/ 498 h 498"/>
                </a:gdLst>
                <a:ahLst/>
                <a:cxnLst>
                  <a:cxn ang="T12">
                    <a:pos x="T0" y="T1"/>
                  </a:cxn>
                  <a:cxn ang="T13">
                    <a:pos x="T2" y="T3"/>
                  </a:cxn>
                  <a:cxn ang="T14">
                    <a:pos x="T4" y="T5"/>
                  </a:cxn>
                  <a:cxn ang="T15">
                    <a:pos x="T6" y="T7"/>
                  </a:cxn>
                  <a:cxn ang="T16">
                    <a:pos x="T8" y="T9"/>
                  </a:cxn>
                  <a:cxn ang="T17">
                    <a:pos x="T10" y="T11"/>
                  </a:cxn>
                </a:cxnLst>
                <a:rect l="T18" t="T19" r="T20" b="T21"/>
                <a:pathLst>
                  <a:path w="510" h="498">
                    <a:moveTo>
                      <a:pt x="510" y="498"/>
                    </a:moveTo>
                    <a:lnTo>
                      <a:pt x="79" y="0"/>
                    </a:lnTo>
                    <a:lnTo>
                      <a:pt x="11" y="0"/>
                    </a:lnTo>
                    <a:lnTo>
                      <a:pt x="0" y="68"/>
                    </a:lnTo>
                    <a:lnTo>
                      <a:pt x="234" y="266"/>
                    </a:lnTo>
                    <a:lnTo>
                      <a:pt x="510" y="498"/>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83318" name="Freeform 12"/>
              <p:cNvSpPr>
                <a:spLocks/>
              </p:cNvSpPr>
              <p:nvPr/>
            </p:nvSpPr>
            <p:spPr bwMode="auto">
              <a:xfrm>
                <a:off x="3348" y="3121"/>
                <a:ext cx="310" cy="338"/>
              </a:xfrm>
              <a:custGeom>
                <a:avLst/>
                <a:gdLst>
                  <a:gd name="T0" fmla="*/ 0 w 621"/>
                  <a:gd name="T1" fmla="*/ 0 h 675"/>
                  <a:gd name="T2" fmla="*/ 0 w 621"/>
                  <a:gd name="T3" fmla="*/ 1 h 675"/>
                  <a:gd name="T4" fmla="*/ 0 w 621"/>
                  <a:gd name="T5" fmla="*/ 1 h 675"/>
                  <a:gd name="T6" fmla="*/ 0 w 621"/>
                  <a:gd name="T7" fmla="*/ 1 h 675"/>
                  <a:gd name="T8" fmla="*/ 0 w 621"/>
                  <a:gd name="T9" fmla="*/ 1 h 675"/>
                  <a:gd name="T10" fmla="*/ 0 w 621"/>
                  <a:gd name="T11" fmla="*/ 1 h 675"/>
                  <a:gd name="T12" fmla="*/ 0 w 621"/>
                  <a:gd name="T13" fmla="*/ 1 h 675"/>
                  <a:gd name="T14" fmla="*/ 0 w 621"/>
                  <a:gd name="T15" fmla="*/ 0 h 675"/>
                  <a:gd name="T16" fmla="*/ 0 60000 65536"/>
                  <a:gd name="T17" fmla="*/ 0 60000 65536"/>
                  <a:gd name="T18" fmla="*/ 0 60000 65536"/>
                  <a:gd name="T19" fmla="*/ 0 60000 65536"/>
                  <a:gd name="T20" fmla="*/ 0 60000 65536"/>
                  <a:gd name="T21" fmla="*/ 0 60000 65536"/>
                  <a:gd name="T22" fmla="*/ 0 60000 65536"/>
                  <a:gd name="T23" fmla="*/ 0 60000 65536"/>
                  <a:gd name="T24" fmla="*/ 0 w 621"/>
                  <a:gd name="T25" fmla="*/ 0 h 675"/>
                  <a:gd name="T26" fmla="*/ 621 w 621"/>
                  <a:gd name="T27" fmla="*/ 675 h 67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21" h="675">
                    <a:moveTo>
                      <a:pt x="45" y="0"/>
                    </a:moveTo>
                    <a:lnTo>
                      <a:pt x="532" y="478"/>
                    </a:lnTo>
                    <a:lnTo>
                      <a:pt x="621" y="620"/>
                    </a:lnTo>
                    <a:lnTo>
                      <a:pt x="576" y="675"/>
                    </a:lnTo>
                    <a:lnTo>
                      <a:pt x="510" y="643"/>
                    </a:lnTo>
                    <a:lnTo>
                      <a:pt x="211" y="267"/>
                    </a:lnTo>
                    <a:lnTo>
                      <a:pt x="0" y="12"/>
                    </a:lnTo>
                    <a:lnTo>
                      <a:pt x="45"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83319" name="Freeform 13"/>
              <p:cNvSpPr>
                <a:spLocks/>
              </p:cNvSpPr>
              <p:nvPr/>
            </p:nvSpPr>
            <p:spPr bwMode="auto">
              <a:xfrm>
                <a:off x="3354" y="3294"/>
                <a:ext cx="232" cy="286"/>
              </a:xfrm>
              <a:custGeom>
                <a:avLst/>
                <a:gdLst>
                  <a:gd name="T0" fmla="*/ 1 w 463"/>
                  <a:gd name="T1" fmla="*/ 1 h 572"/>
                  <a:gd name="T2" fmla="*/ 1 w 463"/>
                  <a:gd name="T3" fmla="*/ 1 h 572"/>
                  <a:gd name="T4" fmla="*/ 1 w 463"/>
                  <a:gd name="T5" fmla="*/ 0 h 572"/>
                  <a:gd name="T6" fmla="*/ 0 w 463"/>
                  <a:gd name="T7" fmla="*/ 1 h 572"/>
                  <a:gd name="T8" fmla="*/ 1 w 463"/>
                  <a:gd name="T9" fmla="*/ 1 h 572"/>
                  <a:gd name="T10" fmla="*/ 1 w 463"/>
                  <a:gd name="T11" fmla="*/ 1 h 572"/>
                  <a:gd name="T12" fmla="*/ 1 w 463"/>
                  <a:gd name="T13" fmla="*/ 1 h 572"/>
                  <a:gd name="T14" fmla="*/ 1 w 463"/>
                  <a:gd name="T15" fmla="*/ 1 h 572"/>
                  <a:gd name="T16" fmla="*/ 1 w 463"/>
                  <a:gd name="T17" fmla="*/ 1 h 57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63"/>
                  <a:gd name="T28" fmla="*/ 0 h 572"/>
                  <a:gd name="T29" fmla="*/ 463 w 463"/>
                  <a:gd name="T30" fmla="*/ 572 h 57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63" h="572">
                    <a:moveTo>
                      <a:pt x="419" y="417"/>
                    </a:moveTo>
                    <a:lnTo>
                      <a:pt x="242" y="185"/>
                    </a:lnTo>
                    <a:lnTo>
                      <a:pt x="55" y="0"/>
                    </a:lnTo>
                    <a:lnTo>
                      <a:pt x="0" y="21"/>
                    </a:lnTo>
                    <a:lnTo>
                      <a:pt x="33" y="119"/>
                    </a:lnTo>
                    <a:lnTo>
                      <a:pt x="253" y="306"/>
                    </a:lnTo>
                    <a:lnTo>
                      <a:pt x="429" y="572"/>
                    </a:lnTo>
                    <a:lnTo>
                      <a:pt x="463" y="517"/>
                    </a:lnTo>
                    <a:lnTo>
                      <a:pt x="419" y="417"/>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83305" name="Group 14"/>
            <p:cNvGrpSpPr>
              <a:grpSpLocks/>
            </p:cNvGrpSpPr>
            <p:nvPr/>
          </p:nvGrpSpPr>
          <p:grpSpPr bwMode="auto">
            <a:xfrm>
              <a:off x="4251" y="1732"/>
              <a:ext cx="885" cy="2201"/>
              <a:chOff x="4251" y="1732"/>
              <a:chExt cx="885" cy="2201"/>
            </a:xfrm>
          </p:grpSpPr>
          <p:sp>
            <p:nvSpPr>
              <p:cNvPr id="183306" name="Freeform 15"/>
              <p:cNvSpPr>
                <a:spLocks/>
              </p:cNvSpPr>
              <p:nvPr/>
            </p:nvSpPr>
            <p:spPr bwMode="auto">
              <a:xfrm>
                <a:off x="4472" y="1843"/>
                <a:ext cx="511" cy="496"/>
              </a:xfrm>
              <a:custGeom>
                <a:avLst/>
                <a:gdLst>
                  <a:gd name="T0" fmla="*/ 1 w 1022"/>
                  <a:gd name="T1" fmla="*/ 1 h 992"/>
                  <a:gd name="T2" fmla="*/ 1 w 1022"/>
                  <a:gd name="T3" fmla="*/ 1 h 992"/>
                  <a:gd name="T4" fmla="*/ 1 w 1022"/>
                  <a:gd name="T5" fmla="*/ 1 h 992"/>
                  <a:gd name="T6" fmla="*/ 1 w 1022"/>
                  <a:gd name="T7" fmla="*/ 1 h 992"/>
                  <a:gd name="T8" fmla="*/ 1 w 1022"/>
                  <a:gd name="T9" fmla="*/ 1 h 992"/>
                  <a:gd name="T10" fmla="*/ 1 w 1022"/>
                  <a:gd name="T11" fmla="*/ 0 h 992"/>
                  <a:gd name="T12" fmla="*/ 1 w 1022"/>
                  <a:gd name="T13" fmla="*/ 1 h 992"/>
                  <a:gd name="T14" fmla="*/ 1 w 1022"/>
                  <a:gd name="T15" fmla="*/ 1 h 992"/>
                  <a:gd name="T16" fmla="*/ 1 w 1022"/>
                  <a:gd name="T17" fmla="*/ 1 h 992"/>
                  <a:gd name="T18" fmla="*/ 1 w 1022"/>
                  <a:gd name="T19" fmla="*/ 1 h 992"/>
                  <a:gd name="T20" fmla="*/ 1 w 1022"/>
                  <a:gd name="T21" fmla="*/ 1 h 992"/>
                  <a:gd name="T22" fmla="*/ 1 w 1022"/>
                  <a:gd name="T23" fmla="*/ 1 h 992"/>
                  <a:gd name="T24" fmla="*/ 1 w 1022"/>
                  <a:gd name="T25" fmla="*/ 1 h 992"/>
                  <a:gd name="T26" fmla="*/ 1 w 1022"/>
                  <a:gd name="T27" fmla="*/ 1 h 992"/>
                  <a:gd name="T28" fmla="*/ 1 w 1022"/>
                  <a:gd name="T29" fmla="*/ 1 h 992"/>
                  <a:gd name="T30" fmla="*/ 1 w 1022"/>
                  <a:gd name="T31" fmla="*/ 1 h 992"/>
                  <a:gd name="T32" fmla="*/ 1 w 1022"/>
                  <a:gd name="T33" fmla="*/ 1 h 992"/>
                  <a:gd name="T34" fmla="*/ 1 w 1022"/>
                  <a:gd name="T35" fmla="*/ 1 h 992"/>
                  <a:gd name="T36" fmla="*/ 1 w 1022"/>
                  <a:gd name="T37" fmla="*/ 1 h 992"/>
                  <a:gd name="T38" fmla="*/ 1 w 1022"/>
                  <a:gd name="T39" fmla="*/ 1 h 992"/>
                  <a:gd name="T40" fmla="*/ 0 w 1022"/>
                  <a:gd name="T41" fmla="*/ 1 h 992"/>
                  <a:gd name="T42" fmla="*/ 1 w 1022"/>
                  <a:gd name="T43" fmla="*/ 1 h 992"/>
                  <a:gd name="T44" fmla="*/ 1 w 1022"/>
                  <a:gd name="T45" fmla="*/ 1 h 992"/>
                  <a:gd name="T46" fmla="*/ 1 w 1022"/>
                  <a:gd name="T47" fmla="*/ 1 h 99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022"/>
                  <a:gd name="T73" fmla="*/ 0 h 992"/>
                  <a:gd name="T74" fmla="*/ 1022 w 1022"/>
                  <a:gd name="T75" fmla="*/ 992 h 992"/>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022" h="992">
                    <a:moveTo>
                      <a:pt x="312" y="419"/>
                    </a:moveTo>
                    <a:lnTo>
                      <a:pt x="402" y="287"/>
                    </a:lnTo>
                    <a:lnTo>
                      <a:pt x="501" y="187"/>
                    </a:lnTo>
                    <a:lnTo>
                      <a:pt x="601" y="66"/>
                    </a:lnTo>
                    <a:lnTo>
                      <a:pt x="723" y="11"/>
                    </a:lnTo>
                    <a:lnTo>
                      <a:pt x="822" y="0"/>
                    </a:lnTo>
                    <a:lnTo>
                      <a:pt x="922" y="34"/>
                    </a:lnTo>
                    <a:lnTo>
                      <a:pt x="979" y="111"/>
                    </a:lnTo>
                    <a:lnTo>
                      <a:pt x="1022" y="253"/>
                    </a:lnTo>
                    <a:lnTo>
                      <a:pt x="1012" y="408"/>
                    </a:lnTo>
                    <a:lnTo>
                      <a:pt x="967" y="540"/>
                    </a:lnTo>
                    <a:lnTo>
                      <a:pt x="856" y="694"/>
                    </a:lnTo>
                    <a:lnTo>
                      <a:pt x="735" y="804"/>
                    </a:lnTo>
                    <a:lnTo>
                      <a:pt x="601" y="904"/>
                    </a:lnTo>
                    <a:lnTo>
                      <a:pt x="457" y="970"/>
                    </a:lnTo>
                    <a:lnTo>
                      <a:pt x="334" y="992"/>
                    </a:lnTo>
                    <a:lnTo>
                      <a:pt x="279" y="958"/>
                    </a:lnTo>
                    <a:lnTo>
                      <a:pt x="234" y="826"/>
                    </a:lnTo>
                    <a:lnTo>
                      <a:pt x="246" y="649"/>
                    </a:lnTo>
                    <a:lnTo>
                      <a:pt x="34" y="662"/>
                    </a:lnTo>
                    <a:lnTo>
                      <a:pt x="0" y="628"/>
                    </a:lnTo>
                    <a:lnTo>
                      <a:pt x="34" y="562"/>
                    </a:lnTo>
                    <a:lnTo>
                      <a:pt x="257" y="551"/>
                    </a:lnTo>
                    <a:lnTo>
                      <a:pt x="312" y="419"/>
                    </a:lnTo>
                    <a:close/>
                  </a:path>
                </a:pathLst>
              </a:custGeom>
              <a:solidFill>
                <a:srgbClr val="FF66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83307" name="Freeform 16"/>
              <p:cNvSpPr>
                <a:spLocks/>
              </p:cNvSpPr>
              <p:nvPr/>
            </p:nvSpPr>
            <p:spPr bwMode="auto">
              <a:xfrm>
                <a:off x="4447" y="2367"/>
                <a:ext cx="353" cy="732"/>
              </a:xfrm>
              <a:custGeom>
                <a:avLst/>
                <a:gdLst>
                  <a:gd name="T0" fmla="*/ 0 w 707"/>
                  <a:gd name="T1" fmla="*/ 1 h 1462"/>
                  <a:gd name="T2" fmla="*/ 0 w 707"/>
                  <a:gd name="T3" fmla="*/ 1 h 1462"/>
                  <a:gd name="T4" fmla="*/ 0 w 707"/>
                  <a:gd name="T5" fmla="*/ 0 h 1462"/>
                  <a:gd name="T6" fmla="*/ 0 w 707"/>
                  <a:gd name="T7" fmla="*/ 1 h 1462"/>
                  <a:gd name="T8" fmla="*/ 0 w 707"/>
                  <a:gd name="T9" fmla="*/ 1 h 1462"/>
                  <a:gd name="T10" fmla="*/ 0 w 707"/>
                  <a:gd name="T11" fmla="*/ 1 h 1462"/>
                  <a:gd name="T12" fmla="*/ 0 w 707"/>
                  <a:gd name="T13" fmla="*/ 1 h 1462"/>
                  <a:gd name="T14" fmla="*/ 0 w 707"/>
                  <a:gd name="T15" fmla="*/ 1 h 1462"/>
                  <a:gd name="T16" fmla="*/ 0 w 707"/>
                  <a:gd name="T17" fmla="*/ 1 h 1462"/>
                  <a:gd name="T18" fmla="*/ 0 w 707"/>
                  <a:gd name="T19" fmla="*/ 1 h 1462"/>
                  <a:gd name="T20" fmla="*/ 0 w 707"/>
                  <a:gd name="T21" fmla="*/ 1 h 1462"/>
                  <a:gd name="T22" fmla="*/ 0 w 707"/>
                  <a:gd name="T23" fmla="*/ 1 h 1462"/>
                  <a:gd name="T24" fmla="*/ 0 w 707"/>
                  <a:gd name="T25" fmla="*/ 1 h 1462"/>
                  <a:gd name="T26" fmla="*/ 0 w 707"/>
                  <a:gd name="T27" fmla="*/ 1 h 1462"/>
                  <a:gd name="T28" fmla="*/ 0 w 707"/>
                  <a:gd name="T29" fmla="*/ 1 h 1462"/>
                  <a:gd name="T30" fmla="*/ 0 w 707"/>
                  <a:gd name="T31" fmla="*/ 1 h 1462"/>
                  <a:gd name="T32" fmla="*/ 0 w 707"/>
                  <a:gd name="T33" fmla="*/ 1 h 1462"/>
                  <a:gd name="T34" fmla="*/ 0 w 707"/>
                  <a:gd name="T35" fmla="*/ 1 h 1462"/>
                  <a:gd name="T36" fmla="*/ 0 w 707"/>
                  <a:gd name="T37" fmla="*/ 1 h 1462"/>
                  <a:gd name="T38" fmla="*/ 0 w 707"/>
                  <a:gd name="T39" fmla="*/ 1 h 1462"/>
                  <a:gd name="T40" fmla="*/ 0 w 707"/>
                  <a:gd name="T41" fmla="*/ 1 h 1462"/>
                  <a:gd name="T42" fmla="*/ 0 w 707"/>
                  <a:gd name="T43" fmla="*/ 1 h 1462"/>
                  <a:gd name="T44" fmla="*/ 0 w 707"/>
                  <a:gd name="T45" fmla="*/ 1 h 1462"/>
                  <a:gd name="T46" fmla="*/ 0 w 707"/>
                  <a:gd name="T47" fmla="*/ 1 h 1462"/>
                  <a:gd name="T48" fmla="*/ 0 w 707"/>
                  <a:gd name="T49" fmla="*/ 1 h 1462"/>
                  <a:gd name="T50" fmla="*/ 0 w 707"/>
                  <a:gd name="T51" fmla="*/ 1 h 1462"/>
                  <a:gd name="T52" fmla="*/ 0 w 707"/>
                  <a:gd name="T53" fmla="*/ 1 h 146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707"/>
                  <a:gd name="T82" fmla="*/ 0 h 1462"/>
                  <a:gd name="T83" fmla="*/ 707 w 707"/>
                  <a:gd name="T84" fmla="*/ 1462 h 146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707" h="1462">
                    <a:moveTo>
                      <a:pt x="198" y="121"/>
                    </a:moveTo>
                    <a:lnTo>
                      <a:pt x="298" y="34"/>
                    </a:lnTo>
                    <a:lnTo>
                      <a:pt x="453" y="0"/>
                    </a:lnTo>
                    <a:lnTo>
                      <a:pt x="585" y="21"/>
                    </a:lnTo>
                    <a:lnTo>
                      <a:pt x="685" y="110"/>
                    </a:lnTo>
                    <a:lnTo>
                      <a:pt x="707" y="176"/>
                    </a:lnTo>
                    <a:lnTo>
                      <a:pt x="707" y="265"/>
                    </a:lnTo>
                    <a:lnTo>
                      <a:pt x="662" y="344"/>
                    </a:lnTo>
                    <a:lnTo>
                      <a:pt x="585" y="476"/>
                    </a:lnTo>
                    <a:lnTo>
                      <a:pt x="551" y="631"/>
                    </a:lnTo>
                    <a:lnTo>
                      <a:pt x="541" y="765"/>
                    </a:lnTo>
                    <a:lnTo>
                      <a:pt x="575" y="907"/>
                    </a:lnTo>
                    <a:lnTo>
                      <a:pt x="662" y="1041"/>
                    </a:lnTo>
                    <a:lnTo>
                      <a:pt x="696" y="1173"/>
                    </a:lnTo>
                    <a:lnTo>
                      <a:pt x="685" y="1296"/>
                    </a:lnTo>
                    <a:lnTo>
                      <a:pt x="619" y="1396"/>
                    </a:lnTo>
                    <a:lnTo>
                      <a:pt x="530" y="1451"/>
                    </a:lnTo>
                    <a:lnTo>
                      <a:pt x="419" y="1462"/>
                    </a:lnTo>
                    <a:lnTo>
                      <a:pt x="288" y="1462"/>
                    </a:lnTo>
                    <a:lnTo>
                      <a:pt x="188" y="1407"/>
                    </a:lnTo>
                    <a:lnTo>
                      <a:pt x="90" y="1241"/>
                    </a:lnTo>
                    <a:lnTo>
                      <a:pt x="22" y="1096"/>
                    </a:lnTo>
                    <a:lnTo>
                      <a:pt x="0" y="875"/>
                    </a:lnTo>
                    <a:lnTo>
                      <a:pt x="22" y="676"/>
                    </a:lnTo>
                    <a:lnTo>
                      <a:pt x="66" y="465"/>
                    </a:lnTo>
                    <a:lnTo>
                      <a:pt x="132" y="255"/>
                    </a:lnTo>
                    <a:lnTo>
                      <a:pt x="198" y="121"/>
                    </a:lnTo>
                    <a:close/>
                  </a:path>
                </a:pathLst>
              </a:custGeom>
              <a:solidFill>
                <a:srgbClr val="FF66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83308" name="Freeform 17"/>
              <p:cNvSpPr>
                <a:spLocks/>
              </p:cNvSpPr>
              <p:nvPr/>
            </p:nvSpPr>
            <p:spPr bwMode="auto">
              <a:xfrm>
                <a:off x="4727" y="2391"/>
                <a:ext cx="393" cy="656"/>
              </a:xfrm>
              <a:custGeom>
                <a:avLst/>
                <a:gdLst>
                  <a:gd name="T0" fmla="*/ 0 w 787"/>
                  <a:gd name="T1" fmla="*/ 0 h 1313"/>
                  <a:gd name="T2" fmla="*/ 0 w 787"/>
                  <a:gd name="T3" fmla="*/ 0 h 1313"/>
                  <a:gd name="T4" fmla="*/ 0 w 787"/>
                  <a:gd name="T5" fmla="*/ 0 h 1313"/>
                  <a:gd name="T6" fmla="*/ 0 w 787"/>
                  <a:gd name="T7" fmla="*/ 0 h 1313"/>
                  <a:gd name="T8" fmla="*/ 0 w 787"/>
                  <a:gd name="T9" fmla="*/ 0 h 1313"/>
                  <a:gd name="T10" fmla="*/ 0 w 787"/>
                  <a:gd name="T11" fmla="*/ 0 h 1313"/>
                  <a:gd name="T12" fmla="*/ 0 w 787"/>
                  <a:gd name="T13" fmla="*/ 0 h 1313"/>
                  <a:gd name="T14" fmla="*/ 0 w 787"/>
                  <a:gd name="T15" fmla="*/ 0 h 1313"/>
                  <a:gd name="T16" fmla="*/ 0 w 787"/>
                  <a:gd name="T17" fmla="*/ 0 h 1313"/>
                  <a:gd name="T18" fmla="*/ 0 w 787"/>
                  <a:gd name="T19" fmla="*/ 0 h 1313"/>
                  <a:gd name="T20" fmla="*/ 0 w 787"/>
                  <a:gd name="T21" fmla="*/ 0 h 1313"/>
                  <a:gd name="T22" fmla="*/ 0 w 787"/>
                  <a:gd name="T23" fmla="*/ 0 h 1313"/>
                  <a:gd name="T24" fmla="*/ 0 w 787"/>
                  <a:gd name="T25" fmla="*/ 0 h 1313"/>
                  <a:gd name="T26" fmla="*/ 0 w 787"/>
                  <a:gd name="T27" fmla="*/ 0 h 1313"/>
                  <a:gd name="T28" fmla="*/ 0 w 787"/>
                  <a:gd name="T29" fmla="*/ 0 h 1313"/>
                  <a:gd name="T30" fmla="*/ 0 w 787"/>
                  <a:gd name="T31" fmla="*/ 0 h 1313"/>
                  <a:gd name="T32" fmla="*/ 0 w 787"/>
                  <a:gd name="T33" fmla="*/ 0 h 1313"/>
                  <a:gd name="T34" fmla="*/ 0 w 787"/>
                  <a:gd name="T35" fmla="*/ 0 h 1313"/>
                  <a:gd name="T36" fmla="*/ 0 w 787"/>
                  <a:gd name="T37" fmla="*/ 0 h 1313"/>
                  <a:gd name="T38" fmla="*/ 0 w 787"/>
                  <a:gd name="T39" fmla="*/ 0 h 1313"/>
                  <a:gd name="T40" fmla="*/ 0 w 787"/>
                  <a:gd name="T41" fmla="*/ 0 h 1313"/>
                  <a:gd name="T42" fmla="*/ 0 w 787"/>
                  <a:gd name="T43" fmla="*/ 0 h 1313"/>
                  <a:gd name="T44" fmla="*/ 0 w 787"/>
                  <a:gd name="T45" fmla="*/ 0 h 1313"/>
                  <a:gd name="T46" fmla="*/ 0 w 787"/>
                  <a:gd name="T47" fmla="*/ 0 h 1313"/>
                  <a:gd name="T48" fmla="*/ 0 w 787"/>
                  <a:gd name="T49" fmla="*/ 0 h 1313"/>
                  <a:gd name="T50" fmla="*/ 0 w 787"/>
                  <a:gd name="T51" fmla="*/ 0 h 1313"/>
                  <a:gd name="T52" fmla="*/ 0 w 787"/>
                  <a:gd name="T53" fmla="*/ 0 h 1313"/>
                  <a:gd name="T54" fmla="*/ 0 w 787"/>
                  <a:gd name="T55" fmla="*/ 0 h 1313"/>
                  <a:gd name="T56" fmla="*/ 0 w 787"/>
                  <a:gd name="T57" fmla="*/ 0 h 1313"/>
                  <a:gd name="T58" fmla="*/ 0 w 787"/>
                  <a:gd name="T59" fmla="*/ 0 h 1313"/>
                  <a:gd name="T60" fmla="*/ 0 w 787"/>
                  <a:gd name="T61" fmla="*/ 0 h 1313"/>
                  <a:gd name="T62" fmla="*/ 0 w 787"/>
                  <a:gd name="T63" fmla="*/ 0 h 1313"/>
                  <a:gd name="T64" fmla="*/ 0 w 787"/>
                  <a:gd name="T65" fmla="*/ 0 h 1313"/>
                  <a:gd name="T66" fmla="*/ 0 w 787"/>
                  <a:gd name="T67" fmla="*/ 0 h 1313"/>
                  <a:gd name="T68" fmla="*/ 0 w 787"/>
                  <a:gd name="T69" fmla="*/ 0 h 1313"/>
                  <a:gd name="T70" fmla="*/ 0 w 787"/>
                  <a:gd name="T71" fmla="*/ 0 h 1313"/>
                  <a:gd name="T72" fmla="*/ 0 w 787"/>
                  <a:gd name="T73" fmla="*/ 0 h 1313"/>
                  <a:gd name="T74" fmla="*/ 0 w 787"/>
                  <a:gd name="T75" fmla="*/ 0 h 1313"/>
                  <a:gd name="T76" fmla="*/ 0 w 787"/>
                  <a:gd name="T77" fmla="*/ 0 h 131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87"/>
                  <a:gd name="T118" fmla="*/ 0 h 1313"/>
                  <a:gd name="T119" fmla="*/ 787 w 787"/>
                  <a:gd name="T120" fmla="*/ 1313 h 1313"/>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87" h="1313">
                    <a:moveTo>
                      <a:pt x="0" y="66"/>
                    </a:moveTo>
                    <a:lnTo>
                      <a:pt x="13" y="11"/>
                    </a:lnTo>
                    <a:lnTo>
                      <a:pt x="134" y="0"/>
                    </a:lnTo>
                    <a:lnTo>
                      <a:pt x="200" y="55"/>
                    </a:lnTo>
                    <a:lnTo>
                      <a:pt x="300" y="198"/>
                    </a:lnTo>
                    <a:lnTo>
                      <a:pt x="434" y="385"/>
                    </a:lnTo>
                    <a:lnTo>
                      <a:pt x="555" y="519"/>
                    </a:lnTo>
                    <a:lnTo>
                      <a:pt x="776" y="762"/>
                    </a:lnTo>
                    <a:lnTo>
                      <a:pt x="787" y="817"/>
                    </a:lnTo>
                    <a:lnTo>
                      <a:pt x="744" y="849"/>
                    </a:lnTo>
                    <a:lnTo>
                      <a:pt x="634" y="893"/>
                    </a:lnTo>
                    <a:lnTo>
                      <a:pt x="478" y="927"/>
                    </a:lnTo>
                    <a:lnTo>
                      <a:pt x="289" y="938"/>
                    </a:lnTo>
                    <a:lnTo>
                      <a:pt x="223" y="949"/>
                    </a:lnTo>
                    <a:lnTo>
                      <a:pt x="200" y="993"/>
                    </a:lnTo>
                    <a:lnTo>
                      <a:pt x="245" y="1070"/>
                    </a:lnTo>
                    <a:lnTo>
                      <a:pt x="400" y="1202"/>
                    </a:lnTo>
                    <a:lnTo>
                      <a:pt x="510" y="1236"/>
                    </a:lnTo>
                    <a:lnTo>
                      <a:pt x="534" y="1279"/>
                    </a:lnTo>
                    <a:lnTo>
                      <a:pt x="489" y="1313"/>
                    </a:lnTo>
                    <a:lnTo>
                      <a:pt x="389" y="1313"/>
                    </a:lnTo>
                    <a:lnTo>
                      <a:pt x="255" y="1236"/>
                    </a:lnTo>
                    <a:lnTo>
                      <a:pt x="145" y="1125"/>
                    </a:lnTo>
                    <a:lnTo>
                      <a:pt x="79" y="1025"/>
                    </a:lnTo>
                    <a:lnTo>
                      <a:pt x="79" y="949"/>
                    </a:lnTo>
                    <a:lnTo>
                      <a:pt x="123" y="893"/>
                    </a:lnTo>
                    <a:lnTo>
                      <a:pt x="189" y="872"/>
                    </a:lnTo>
                    <a:lnTo>
                      <a:pt x="289" y="860"/>
                    </a:lnTo>
                    <a:lnTo>
                      <a:pt x="400" y="860"/>
                    </a:lnTo>
                    <a:lnTo>
                      <a:pt x="534" y="838"/>
                    </a:lnTo>
                    <a:lnTo>
                      <a:pt x="600" y="817"/>
                    </a:lnTo>
                    <a:lnTo>
                      <a:pt x="634" y="783"/>
                    </a:lnTo>
                    <a:lnTo>
                      <a:pt x="621" y="751"/>
                    </a:lnTo>
                    <a:lnTo>
                      <a:pt x="521" y="662"/>
                    </a:lnTo>
                    <a:lnTo>
                      <a:pt x="366" y="508"/>
                    </a:lnTo>
                    <a:lnTo>
                      <a:pt x="223" y="375"/>
                    </a:lnTo>
                    <a:lnTo>
                      <a:pt x="68" y="232"/>
                    </a:lnTo>
                    <a:lnTo>
                      <a:pt x="13" y="132"/>
                    </a:lnTo>
                    <a:lnTo>
                      <a:pt x="0" y="66"/>
                    </a:lnTo>
                    <a:close/>
                  </a:path>
                </a:pathLst>
              </a:custGeom>
              <a:solidFill>
                <a:srgbClr val="FF66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83309" name="Freeform 18"/>
              <p:cNvSpPr>
                <a:spLocks/>
              </p:cNvSpPr>
              <p:nvPr/>
            </p:nvSpPr>
            <p:spPr bwMode="auto">
              <a:xfrm>
                <a:off x="4473" y="2943"/>
                <a:ext cx="427" cy="990"/>
              </a:xfrm>
              <a:custGeom>
                <a:avLst/>
                <a:gdLst>
                  <a:gd name="T0" fmla="*/ 1 w 854"/>
                  <a:gd name="T1" fmla="*/ 0 h 1979"/>
                  <a:gd name="T2" fmla="*/ 1 w 854"/>
                  <a:gd name="T3" fmla="*/ 1 h 1979"/>
                  <a:gd name="T4" fmla="*/ 1 w 854"/>
                  <a:gd name="T5" fmla="*/ 1 h 1979"/>
                  <a:gd name="T6" fmla="*/ 1 w 854"/>
                  <a:gd name="T7" fmla="*/ 1 h 1979"/>
                  <a:gd name="T8" fmla="*/ 1 w 854"/>
                  <a:gd name="T9" fmla="*/ 1 h 1979"/>
                  <a:gd name="T10" fmla="*/ 1 w 854"/>
                  <a:gd name="T11" fmla="*/ 1 h 1979"/>
                  <a:gd name="T12" fmla="*/ 1 w 854"/>
                  <a:gd name="T13" fmla="*/ 1 h 1979"/>
                  <a:gd name="T14" fmla="*/ 1 w 854"/>
                  <a:gd name="T15" fmla="*/ 1 h 1979"/>
                  <a:gd name="T16" fmla="*/ 1 w 854"/>
                  <a:gd name="T17" fmla="*/ 1 h 1979"/>
                  <a:gd name="T18" fmla="*/ 1 w 854"/>
                  <a:gd name="T19" fmla="*/ 1 h 1979"/>
                  <a:gd name="T20" fmla="*/ 1 w 854"/>
                  <a:gd name="T21" fmla="*/ 1 h 1979"/>
                  <a:gd name="T22" fmla="*/ 1 w 854"/>
                  <a:gd name="T23" fmla="*/ 1 h 1979"/>
                  <a:gd name="T24" fmla="*/ 1 w 854"/>
                  <a:gd name="T25" fmla="*/ 1 h 1979"/>
                  <a:gd name="T26" fmla="*/ 1 w 854"/>
                  <a:gd name="T27" fmla="*/ 1 h 1979"/>
                  <a:gd name="T28" fmla="*/ 1 w 854"/>
                  <a:gd name="T29" fmla="*/ 1 h 1979"/>
                  <a:gd name="T30" fmla="*/ 1 w 854"/>
                  <a:gd name="T31" fmla="*/ 1 h 1979"/>
                  <a:gd name="T32" fmla="*/ 1 w 854"/>
                  <a:gd name="T33" fmla="*/ 1 h 1979"/>
                  <a:gd name="T34" fmla="*/ 1 w 854"/>
                  <a:gd name="T35" fmla="*/ 1 h 1979"/>
                  <a:gd name="T36" fmla="*/ 1 w 854"/>
                  <a:gd name="T37" fmla="*/ 1 h 1979"/>
                  <a:gd name="T38" fmla="*/ 1 w 854"/>
                  <a:gd name="T39" fmla="*/ 1 h 1979"/>
                  <a:gd name="T40" fmla="*/ 0 w 854"/>
                  <a:gd name="T41" fmla="*/ 1 h 1979"/>
                  <a:gd name="T42" fmla="*/ 1 w 854"/>
                  <a:gd name="T43" fmla="*/ 1 h 1979"/>
                  <a:gd name="T44" fmla="*/ 1 w 854"/>
                  <a:gd name="T45" fmla="*/ 1 h 1979"/>
                  <a:gd name="T46" fmla="*/ 1 w 854"/>
                  <a:gd name="T47" fmla="*/ 1 h 1979"/>
                  <a:gd name="T48" fmla="*/ 1 w 854"/>
                  <a:gd name="T49" fmla="*/ 1 h 1979"/>
                  <a:gd name="T50" fmla="*/ 1 w 854"/>
                  <a:gd name="T51" fmla="*/ 1 h 1979"/>
                  <a:gd name="T52" fmla="*/ 1 w 854"/>
                  <a:gd name="T53" fmla="*/ 1 h 1979"/>
                  <a:gd name="T54" fmla="*/ 1 w 854"/>
                  <a:gd name="T55" fmla="*/ 1 h 1979"/>
                  <a:gd name="T56" fmla="*/ 1 w 854"/>
                  <a:gd name="T57" fmla="*/ 1 h 1979"/>
                  <a:gd name="T58" fmla="*/ 1 w 854"/>
                  <a:gd name="T59" fmla="*/ 1 h 1979"/>
                  <a:gd name="T60" fmla="*/ 1 w 854"/>
                  <a:gd name="T61" fmla="*/ 1 h 1979"/>
                  <a:gd name="T62" fmla="*/ 1 w 854"/>
                  <a:gd name="T63" fmla="*/ 1 h 1979"/>
                  <a:gd name="T64" fmla="*/ 1 w 854"/>
                  <a:gd name="T65" fmla="*/ 1 h 1979"/>
                  <a:gd name="T66" fmla="*/ 1 w 854"/>
                  <a:gd name="T67" fmla="*/ 1 h 1979"/>
                  <a:gd name="T68" fmla="*/ 1 w 854"/>
                  <a:gd name="T69" fmla="*/ 1 h 1979"/>
                  <a:gd name="T70" fmla="*/ 1 w 854"/>
                  <a:gd name="T71" fmla="*/ 0 h 197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4"/>
                  <a:gd name="T109" fmla="*/ 0 h 1979"/>
                  <a:gd name="T110" fmla="*/ 854 w 854"/>
                  <a:gd name="T111" fmla="*/ 1979 h 197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4" h="1979">
                    <a:moveTo>
                      <a:pt x="421" y="0"/>
                    </a:moveTo>
                    <a:lnTo>
                      <a:pt x="542" y="23"/>
                    </a:lnTo>
                    <a:lnTo>
                      <a:pt x="598" y="110"/>
                    </a:lnTo>
                    <a:lnTo>
                      <a:pt x="587" y="321"/>
                    </a:lnTo>
                    <a:lnTo>
                      <a:pt x="565" y="542"/>
                    </a:lnTo>
                    <a:lnTo>
                      <a:pt x="565" y="774"/>
                    </a:lnTo>
                    <a:lnTo>
                      <a:pt x="676" y="1050"/>
                    </a:lnTo>
                    <a:lnTo>
                      <a:pt x="765" y="1250"/>
                    </a:lnTo>
                    <a:lnTo>
                      <a:pt x="810" y="1448"/>
                    </a:lnTo>
                    <a:lnTo>
                      <a:pt x="797" y="1624"/>
                    </a:lnTo>
                    <a:lnTo>
                      <a:pt x="797" y="1690"/>
                    </a:lnTo>
                    <a:lnTo>
                      <a:pt x="842" y="1758"/>
                    </a:lnTo>
                    <a:lnTo>
                      <a:pt x="854" y="1824"/>
                    </a:lnTo>
                    <a:lnTo>
                      <a:pt x="820" y="1856"/>
                    </a:lnTo>
                    <a:lnTo>
                      <a:pt x="731" y="1835"/>
                    </a:lnTo>
                    <a:lnTo>
                      <a:pt x="565" y="1813"/>
                    </a:lnTo>
                    <a:lnTo>
                      <a:pt x="366" y="1856"/>
                    </a:lnTo>
                    <a:lnTo>
                      <a:pt x="232" y="1935"/>
                    </a:lnTo>
                    <a:lnTo>
                      <a:pt x="166" y="1979"/>
                    </a:lnTo>
                    <a:lnTo>
                      <a:pt x="98" y="1979"/>
                    </a:lnTo>
                    <a:lnTo>
                      <a:pt x="0" y="1835"/>
                    </a:lnTo>
                    <a:lnTo>
                      <a:pt x="11" y="1813"/>
                    </a:lnTo>
                    <a:lnTo>
                      <a:pt x="211" y="1746"/>
                    </a:lnTo>
                    <a:lnTo>
                      <a:pt x="442" y="1713"/>
                    </a:lnTo>
                    <a:lnTo>
                      <a:pt x="610" y="1703"/>
                    </a:lnTo>
                    <a:lnTo>
                      <a:pt x="710" y="1703"/>
                    </a:lnTo>
                    <a:lnTo>
                      <a:pt x="731" y="1635"/>
                    </a:lnTo>
                    <a:lnTo>
                      <a:pt x="697" y="1448"/>
                    </a:lnTo>
                    <a:lnTo>
                      <a:pt x="621" y="1250"/>
                    </a:lnTo>
                    <a:lnTo>
                      <a:pt x="498" y="995"/>
                    </a:lnTo>
                    <a:lnTo>
                      <a:pt x="398" y="774"/>
                    </a:lnTo>
                    <a:lnTo>
                      <a:pt x="355" y="576"/>
                    </a:lnTo>
                    <a:lnTo>
                      <a:pt x="343" y="355"/>
                    </a:lnTo>
                    <a:lnTo>
                      <a:pt x="343" y="144"/>
                    </a:lnTo>
                    <a:lnTo>
                      <a:pt x="387" y="55"/>
                    </a:lnTo>
                    <a:lnTo>
                      <a:pt x="421" y="0"/>
                    </a:lnTo>
                    <a:close/>
                  </a:path>
                </a:pathLst>
              </a:custGeom>
              <a:solidFill>
                <a:srgbClr val="FF66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83310" name="Freeform 19"/>
              <p:cNvSpPr>
                <a:spLocks/>
              </p:cNvSpPr>
              <p:nvPr/>
            </p:nvSpPr>
            <p:spPr bwMode="auto">
              <a:xfrm>
                <a:off x="4263" y="2969"/>
                <a:ext cx="353" cy="827"/>
              </a:xfrm>
              <a:custGeom>
                <a:avLst/>
                <a:gdLst>
                  <a:gd name="T0" fmla="*/ 1 w 706"/>
                  <a:gd name="T1" fmla="*/ 0 h 1654"/>
                  <a:gd name="T2" fmla="*/ 1 w 706"/>
                  <a:gd name="T3" fmla="*/ 0 h 1654"/>
                  <a:gd name="T4" fmla="*/ 1 w 706"/>
                  <a:gd name="T5" fmla="*/ 1 h 1654"/>
                  <a:gd name="T6" fmla="*/ 1 w 706"/>
                  <a:gd name="T7" fmla="*/ 1 h 1654"/>
                  <a:gd name="T8" fmla="*/ 1 w 706"/>
                  <a:gd name="T9" fmla="*/ 1 h 1654"/>
                  <a:gd name="T10" fmla="*/ 1 w 706"/>
                  <a:gd name="T11" fmla="*/ 1 h 1654"/>
                  <a:gd name="T12" fmla="*/ 1 w 706"/>
                  <a:gd name="T13" fmla="*/ 1 h 1654"/>
                  <a:gd name="T14" fmla="*/ 1 w 706"/>
                  <a:gd name="T15" fmla="*/ 1 h 1654"/>
                  <a:gd name="T16" fmla="*/ 1 w 706"/>
                  <a:gd name="T17" fmla="*/ 1 h 1654"/>
                  <a:gd name="T18" fmla="*/ 1 w 706"/>
                  <a:gd name="T19" fmla="*/ 1 h 1654"/>
                  <a:gd name="T20" fmla="*/ 1 w 706"/>
                  <a:gd name="T21" fmla="*/ 1 h 1654"/>
                  <a:gd name="T22" fmla="*/ 1 w 706"/>
                  <a:gd name="T23" fmla="*/ 1 h 1654"/>
                  <a:gd name="T24" fmla="*/ 1 w 706"/>
                  <a:gd name="T25" fmla="*/ 1 h 1654"/>
                  <a:gd name="T26" fmla="*/ 1 w 706"/>
                  <a:gd name="T27" fmla="*/ 1 h 1654"/>
                  <a:gd name="T28" fmla="*/ 1 w 706"/>
                  <a:gd name="T29" fmla="*/ 1 h 1654"/>
                  <a:gd name="T30" fmla="*/ 1 w 706"/>
                  <a:gd name="T31" fmla="*/ 1 h 1654"/>
                  <a:gd name="T32" fmla="*/ 0 w 706"/>
                  <a:gd name="T33" fmla="*/ 1 h 1654"/>
                  <a:gd name="T34" fmla="*/ 1 w 706"/>
                  <a:gd name="T35" fmla="*/ 1 h 1654"/>
                  <a:gd name="T36" fmla="*/ 1 w 706"/>
                  <a:gd name="T37" fmla="*/ 1 h 1654"/>
                  <a:gd name="T38" fmla="*/ 1 w 706"/>
                  <a:gd name="T39" fmla="*/ 1 h 1654"/>
                  <a:gd name="T40" fmla="*/ 1 w 706"/>
                  <a:gd name="T41" fmla="*/ 1 h 1654"/>
                  <a:gd name="T42" fmla="*/ 1 w 706"/>
                  <a:gd name="T43" fmla="*/ 1 h 1654"/>
                  <a:gd name="T44" fmla="*/ 1 w 706"/>
                  <a:gd name="T45" fmla="*/ 1 h 1654"/>
                  <a:gd name="T46" fmla="*/ 1 w 706"/>
                  <a:gd name="T47" fmla="*/ 1 h 1654"/>
                  <a:gd name="T48" fmla="*/ 1 w 706"/>
                  <a:gd name="T49" fmla="*/ 1 h 1654"/>
                  <a:gd name="T50" fmla="*/ 1 w 706"/>
                  <a:gd name="T51" fmla="*/ 1 h 1654"/>
                  <a:gd name="T52" fmla="*/ 1 w 706"/>
                  <a:gd name="T53" fmla="*/ 1 h 1654"/>
                  <a:gd name="T54" fmla="*/ 1 w 706"/>
                  <a:gd name="T55" fmla="*/ 1 h 1654"/>
                  <a:gd name="T56" fmla="*/ 1 w 706"/>
                  <a:gd name="T57" fmla="*/ 0 h 165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706"/>
                  <a:gd name="T88" fmla="*/ 0 h 1654"/>
                  <a:gd name="T89" fmla="*/ 706 w 706"/>
                  <a:gd name="T90" fmla="*/ 1654 h 1654"/>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706" h="1654">
                    <a:moveTo>
                      <a:pt x="530" y="0"/>
                    </a:moveTo>
                    <a:lnTo>
                      <a:pt x="630" y="0"/>
                    </a:lnTo>
                    <a:lnTo>
                      <a:pt x="662" y="66"/>
                    </a:lnTo>
                    <a:lnTo>
                      <a:pt x="685" y="211"/>
                    </a:lnTo>
                    <a:lnTo>
                      <a:pt x="662" y="366"/>
                    </a:lnTo>
                    <a:lnTo>
                      <a:pt x="606" y="676"/>
                    </a:lnTo>
                    <a:lnTo>
                      <a:pt x="619" y="810"/>
                    </a:lnTo>
                    <a:lnTo>
                      <a:pt x="685" y="1076"/>
                    </a:lnTo>
                    <a:lnTo>
                      <a:pt x="706" y="1265"/>
                    </a:lnTo>
                    <a:lnTo>
                      <a:pt x="706" y="1409"/>
                    </a:lnTo>
                    <a:lnTo>
                      <a:pt x="672" y="1441"/>
                    </a:lnTo>
                    <a:lnTo>
                      <a:pt x="574" y="1465"/>
                    </a:lnTo>
                    <a:lnTo>
                      <a:pt x="442" y="1497"/>
                    </a:lnTo>
                    <a:lnTo>
                      <a:pt x="309" y="1564"/>
                    </a:lnTo>
                    <a:lnTo>
                      <a:pt x="177" y="1654"/>
                    </a:lnTo>
                    <a:lnTo>
                      <a:pt x="121" y="1654"/>
                    </a:lnTo>
                    <a:lnTo>
                      <a:pt x="0" y="1554"/>
                    </a:lnTo>
                    <a:lnTo>
                      <a:pt x="11" y="1509"/>
                    </a:lnTo>
                    <a:lnTo>
                      <a:pt x="166" y="1441"/>
                    </a:lnTo>
                    <a:lnTo>
                      <a:pt x="430" y="1375"/>
                    </a:lnTo>
                    <a:lnTo>
                      <a:pt x="551" y="1331"/>
                    </a:lnTo>
                    <a:lnTo>
                      <a:pt x="574" y="1286"/>
                    </a:lnTo>
                    <a:lnTo>
                      <a:pt x="574" y="1097"/>
                    </a:lnTo>
                    <a:lnTo>
                      <a:pt x="530" y="855"/>
                    </a:lnTo>
                    <a:lnTo>
                      <a:pt x="508" y="698"/>
                    </a:lnTo>
                    <a:lnTo>
                      <a:pt x="485" y="455"/>
                    </a:lnTo>
                    <a:lnTo>
                      <a:pt x="474" y="188"/>
                    </a:lnTo>
                    <a:lnTo>
                      <a:pt x="485" y="66"/>
                    </a:lnTo>
                    <a:lnTo>
                      <a:pt x="530" y="0"/>
                    </a:lnTo>
                    <a:close/>
                  </a:path>
                </a:pathLst>
              </a:custGeom>
              <a:solidFill>
                <a:srgbClr val="FF66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83311" name="Freeform 20"/>
              <p:cNvSpPr>
                <a:spLocks/>
              </p:cNvSpPr>
              <p:nvPr/>
            </p:nvSpPr>
            <p:spPr bwMode="auto">
              <a:xfrm>
                <a:off x="4728" y="1749"/>
                <a:ext cx="408" cy="485"/>
              </a:xfrm>
              <a:custGeom>
                <a:avLst/>
                <a:gdLst>
                  <a:gd name="T0" fmla="*/ 1 w 815"/>
                  <a:gd name="T1" fmla="*/ 1 h 968"/>
                  <a:gd name="T2" fmla="*/ 1 w 815"/>
                  <a:gd name="T3" fmla="*/ 1 h 968"/>
                  <a:gd name="T4" fmla="*/ 1 w 815"/>
                  <a:gd name="T5" fmla="*/ 1 h 968"/>
                  <a:gd name="T6" fmla="*/ 0 w 815"/>
                  <a:gd name="T7" fmla="*/ 1 h 968"/>
                  <a:gd name="T8" fmla="*/ 1 w 815"/>
                  <a:gd name="T9" fmla="*/ 1 h 968"/>
                  <a:gd name="T10" fmla="*/ 1 w 815"/>
                  <a:gd name="T11" fmla="*/ 1 h 968"/>
                  <a:gd name="T12" fmla="*/ 1 w 815"/>
                  <a:gd name="T13" fmla="*/ 1 h 968"/>
                  <a:gd name="T14" fmla="*/ 1 w 815"/>
                  <a:gd name="T15" fmla="*/ 1 h 968"/>
                  <a:gd name="T16" fmla="*/ 1 w 815"/>
                  <a:gd name="T17" fmla="*/ 1 h 968"/>
                  <a:gd name="T18" fmla="*/ 1 w 815"/>
                  <a:gd name="T19" fmla="*/ 0 h 968"/>
                  <a:gd name="T20" fmla="*/ 1 w 815"/>
                  <a:gd name="T21" fmla="*/ 1 h 968"/>
                  <a:gd name="T22" fmla="*/ 1 w 815"/>
                  <a:gd name="T23" fmla="*/ 1 h 968"/>
                  <a:gd name="T24" fmla="*/ 1 w 815"/>
                  <a:gd name="T25" fmla="*/ 1 h 968"/>
                  <a:gd name="T26" fmla="*/ 1 w 815"/>
                  <a:gd name="T27" fmla="*/ 1 h 968"/>
                  <a:gd name="T28" fmla="*/ 1 w 815"/>
                  <a:gd name="T29" fmla="*/ 1 h 968"/>
                  <a:gd name="T30" fmla="*/ 1 w 815"/>
                  <a:gd name="T31" fmla="*/ 1 h 968"/>
                  <a:gd name="T32" fmla="*/ 1 w 815"/>
                  <a:gd name="T33" fmla="*/ 1 h 968"/>
                  <a:gd name="T34" fmla="*/ 1 w 815"/>
                  <a:gd name="T35" fmla="*/ 1 h 968"/>
                  <a:gd name="T36" fmla="*/ 1 w 815"/>
                  <a:gd name="T37" fmla="*/ 1 h 968"/>
                  <a:gd name="T38" fmla="*/ 1 w 815"/>
                  <a:gd name="T39" fmla="*/ 1 h 968"/>
                  <a:gd name="T40" fmla="*/ 1 w 815"/>
                  <a:gd name="T41" fmla="*/ 1 h 968"/>
                  <a:gd name="T42" fmla="*/ 1 w 815"/>
                  <a:gd name="T43" fmla="*/ 1 h 968"/>
                  <a:gd name="T44" fmla="*/ 1 w 815"/>
                  <a:gd name="T45" fmla="*/ 1 h 96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815"/>
                  <a:gd name="T70" fmla="*/ 0 h 968"/>
                  <a:gd name="T71" fmla="*/ 815 w 815"/>
                  <a:gd name="T72" fmla="*/ 968 h 96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815" h="968">
                    <a:moveTo>
                      <a:pt x="216" y="686"/>
                    </a:moveTo>
                    <a:lnTo>
                      <a:pt x="105" y="492"/>
                    </a:lnTo>
                    <a:lnTo>
                      <a:pt x="39" y="326"/>
                    </a:lnTo>
                    <a:lnTo>
                      <a:pt x="0" y="144"/>
                    </a:lnTo>
                    <a:lnTo>
                      <a:pt x="16" y="71"/>
                    </a:lnTo>
                    <a:lnTo>
                      <a:pt x="71" y="71"/>
                    </a:lnTo>
                    <a:lnTo>
                      <a:pt x="139" y="126"/>
                    </a:lnTo>
                    <a:lnTo>
                      <a:pt x="205" y="205"/>
                    </a:lnTo>
                    <a:lnTo>
                      <a:pt x="405" y="94"/>
                    </a:lnTo>
                    <a:lnTo>
                      <a:pt x="510" y="0"/>
                    </a:lnTo>
                    <a:lnTo>
                      <a:pt x="605" y="60"/>
                    </a:lnTo>
                    <a:lnTo>
                      <a:pt x="710" y="200"/>
                    </a:lnTo>
                    <a:lnTo>
                      <a:pt x="788" y="397"/>
                    </a:lnTo>
                    <a:lnTo>
                      <a:pt x="815" y="526"/>
                    </a:lnTo>
                    <a:lnTo>
                      <a:pt x="815" y="570"/>
                    </a:lnTo>
                    <a:lnTo>
                      <a:pt x="710" y="603"/>
                    </a:lnTo>
                    <a:lnTo>
                      <a:pt x="565" y="692"/>
                    </a:lnTo>
                    <a:lnTo>
                      <a:pt x="499" y="731"/>
                    </a:lnTo>
                    <a:lnTo>
                      <a:pt x="555" y="886"/>
                    </a:lnTo>
                    <a:lnTo>
                      <a:pt x="533" y="957"/>
                    </a:lnTo>
                    <a:lnTo>
                      <a:pt x="489" y="968"/>
                    </a:lnTo>
                    <a:lnTo>
                      <a:pt x="366" y="868"/>
                    </a:lnTo>
                    <a:lnTo>
                      <a:pt x="216" y="686"/>
                    </a:ln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83312" name="Freeform 21"/>
              <p:cNvSpPr>
                <a:spLocks/>
              </p:cNvSpPr>
              <p:nvPr/>
            </p:nvSpPr>
            <p:spPr bwMode="auto">
              <a:xfrm>
                <a:off x="4251" y="1732"/>
                <a:ext cx="505" cy="757"/>
              </a:xfrm>
              <a:custGeom>
                <a:avLst/>
                <a:gdLst>
                  <a:gd name="T0" fmla="*/ 1 w 1009"/>
                  <a:gd name="T1" fmla="*/ 1 h 1514"/>
                  <a:gd name="T2" fmla="*/ 1 w 1009"/>
                  <a:gd name="T3" fmla="*/ 1 h 1514"/>
                  <a:gd name="T4" fmla="*/ 1 w 1009"/>
                  <a:gd name="T5" fmla="*/ 1 h 1514"/>
                  <a:gd name="T6" fmla="*/ 1 w 1009"/>
                  <a:gd name="T7" fmla="*/ 1 h 1514"/>
                  <a:gd name="T8" fmla="*/ 1 w 1009"/>
                  <a:gd name="T9" fmla="*/ 1 h 1514"/>
                  <a:gd name="T10" fmla="*/ 1 w 1009"/>
                  <a:gd name="T11" fmla="*/ 1 h 1514"/>
                  <a:gd name="T12" fmla="*/ 1 w 1009"/>
                  <a:gd name="T13" fmla="*/ 1 h 1514"/>
                  <a:gd name="T14" fmla="*/ 1 w 1009"/>
                  <a:gd name="T15" fmla="*/ 1 h 1514"/>
                  <a:gd name="T16" fmla="*/ 1 w 1009"/>
                  <a:gd name="T17" fmla="*/ 1 h 1514"/>
                  <a:gd name="T18" fmla="*/ 1 w 1009"/>
                  <a:gd name="T19" fmla="*/ 1 h 1514"/>
                  <a:gd name="T20" fmla="*/ 1 w 1009"/>
                  <a:gd name="T21" fmla="*/ 1 h 1514"/>
                  <a:gd name="T22" fmla="*/ 1 w 1009"/>
                  <a:gd name="T23" fmla="*/ 1 h 1514"/>
                  <a:gd name="T24" fmla="*/ 1 w 1009"/>
                  <a:gd name="T25" fmla="*/ 1 h 1514"/>
                  <a:gd name="T26" fmla="*/ 1 w 1009"/>
                  <a:gd name="T27" fmla="*/ 1 h 1514"/>
                  <a:gd name="T28" fmla="*/ 1 w 1009"/>
                  <a:gd name="T29" fmla="*/ 1 h 1514"/>
                  <a:gd name="T30" fmla="*/ 1 w 1009"/>
                  <a:gd name="T31" fmla="*/ 1 h 1514"/>
                  <a:gd name="T32" fmla="*/ 1 w 1009"/>
                  <a:gd name="T33" fmla="*/ 1 h 1514"/>
                  <a:gd name="T34" fmla="*/ 1 w 1009"/>
                  <a:gd name="T35" fmla="*/ 1 h 1514"/>
                  <a:gd name="T36" fmla="*/ 1 w 1009"/>
                  <a:gd name="T37" fmla="*/ 1 h 1514"/>
                  <a:gd name="T38" fmla="*/ 1 w 1009"/>
                  <a:gd name="T39" fmla="*/ 0 h 1514"/>
                  <a:gd name="T40" fmla="*/ 1 w 1009"/>
                  <a:gd name="T41" fmla="*/ 1 h 1514"/>
                  <a:gd name="T42" fmla="*/ 1 w 1009"/>
                  <a:gd name="T43" fmla="*/ 1 h 1514"/>
                  <a:gd name="T44" fmla="*/ 1 w 1009"/>
                  <a:gd name="T45" fmla="*/ 1 h 1514"/>
                  <a:gd name="T46" fmla="*/ 1 w 1009"/>
                  <a:gd name="T47" fmla="*/ 1 h 1514"/>
                  <a:gd name="T48" fmla="*/ 1 w 1009"/>
                  <a:gd name="T49" fmla="*/ 1 h 1514"/>
                  <a:gd name="T50" fmla="*/ 1 w 1009"/>
                  <a:gd name="T51" fmla="*/ 1 h 1514"/>
                  <a:gd name="T52" fmla="*/ 0 w 1009"/>
                  <a:gd name="T53" fmla="*/ 1 h 1514"/>
                  <a:gd name="T54" fmla="*/ 1 w 1009"/>
                  <a:gd name="T55" fmla="*/ 1 h 1514"/>
                  <a:gd name="T56" fmla="*/ 1 w 1009"/>
                  <a:gd name="T57" fmla="*/ 1 h 1514"/>
                  <a:gd name="T58" fmla="*/ 1 w 1009"/>
                  <a:gd name="T59" fmla="*/ 1 h 1514"/>
                  <a:gd name="T60" fmla="*/ 1 w 1009"/>
                  <a:gd name="T61" fmla="*/ 1 h 1514"/>
                  <a:gd name="T62" fmla="*/ 1 w 1009"/>
                  <a:gd name="T63" fmla="*/ 1 h 1514"/>
                  <a:gd name="T64" fmla="*/ 1 w 1009"/>
                  <a:gd name="T65" fmla="*/ 1 h 1514"/>
                  <a:gd name="T66" fmla="*/ 1 w 1009"/>
                  <a:gd name="T67" fmla="*/ 1 h 151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009"/>
                  <a:gd name="T103" fmla="*/ 0 h 1514"/>
                  <a:gd name="T104" fmla="*/ 1009 w 1009"/>
                  <a:gd name="T105" fmla="*/ 1514 h 151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009" h="1514">
                    <a:moveTo>
                      <a:pt x="620" y="1514"/>
                    </a:moveTo>
                    <a:lnTo>
                      <a:pt x="676" y="1448"/>
                    </a:lnTo>
                    <a:lnTo>
                      <a:pt x="654" y="1350"/>
                    </a:lnTo>
                    <a:lnTo>
                      <a:pt x="610" y="1216"/>
                    </a:lnTo>
                    <a:lnTo>
                      <a:pt x="444" y="1061"/>
                    </a:lnTo>
                    <a:lnTo>
                      <a:pt x="276" y="918"/>
                    </a:lnTo>
                    <a:lnTo>
                      <a:pt x="200" y="763"/>
                    </a:lnTo>
                    <a:lnTo>
                      <a:pt x="166" y="521"/>
                    </a:lnTo>
                    <a:lnTo>
                      <a:pt x="355" y="455"/>
                    </a:lnTo>
                    <a:lnTo>
                      <a:pt x="654" y="421"/>
                    </a:lnTo>
                    <a:lnTo>
                      <a:pt x="776" y="431"/>
                    </a:lnTo>
                    <a:lnTo>
                      <a:pt x="809" y="465"/>
                    </a:lnTo>
                    <a:lnTo>
                      <a:pt x="865" y="410"/>
                    </a:lnTo>
                    <a:lnTo>
                      <a:pt x="843" y="355"/>
                    </a:lnTo>
                    <a:lnTo>
                      <a:pt x="899" y="210"/>
                    </a:lnTo>
                    <a:lnTo>
                      <a:pt x="920" y="155"/>
                    </a:lnTo>
                    <a:lnTo>
                      <a:pt x="965" y="68"/>
                    </a:lnTo>
                    <a:lnTo>
                      <a:pt x="1009" y="68"/>
                    </a:lnTo>
                    <a:lnTo>
                      <a:pt x="1009" y="23"/>
                    </a:lnTo>
                    <a:lnTo>
                      <a:pt x="920" y="0"/>
                    </a:lnTo>
                    <a:lnTo>
                      <a:pt x="865" y="100"/>
                    </a:lnTo>
                    <a:lnTo>
                      <a:pt x="788" y="244"/>
                    </a:lnTo>
                    <a:lnTo>
                      <a:pt x="688" y="310"/>
                    </a:lnTo>
                    <a:lnTo>
                      <a:pt x="533" y="332"/>
                    </a:lnTo>
                    <a:lnTo>
                      <a:pt x="255" y="366"/>
                    </a:lnTo>
                    <a:lnTo>
                      <a:pt x="34" y="431"/>
                    </a:lnTo>
                    <a:lnTo>
                      <a:pt x="0" y="487"/>
                    </a:lnTo>
                    <a:lnTo>
                      <a:pt x="21" y="663"/>
                    </a:lnTo>
                    <a:lnTo>
                      <a:pt x="100" y="908"/>
                    </a:lnTo>
                    <a:lnTo>
                      <a:pt x="210" y="1106"/>
                    </a:lnTo>
                    <a:lnTo>
                      <a:pt x="321" y="1282"/>
                    </a:lnTo>
                    <a:lnTo>
                      <a:pt x="421" y="1405"/>
                    </a:lnTo>
                    <a:lnTo>
                      <a:pt x="521" y="1493"/>
                    </a:lnTo>
                    <a:lnTo>
                      <a:pt x="620" y="1514"/>
                    </a:lnTo>
                    <a:close/>
                  </a:path>
                </a:pathLst>
              </a:custGeom>
              <a:solidFill>
                <a:srgbClr val="FF66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sp>
        <p:nvSpPr>
          <p:cNvPr id="183301" name="Text Box 22"/>
          <p:cNvSpPr txBox="1">
            <a:spLocks noChangeArrowheads="1"/>
          </p:cNvSpPr>
          <p:nvPr/>
        </p:nvSpPr>
        <p:spPr bwMode="auto">
          <a:xfrm>
            <a:off x="8002588" y="228600"/>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245</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183302" name="Picture 23"/>
          <p:cNvPicPr>
            <a:picLocks noChangeAspect="1"/>
          </p:cNvPicPr>
          <p:nvPr/>
        </p:nvPicPr>
        <p:blipFill>
          <a:blip r:embed="rId4">
            <a:extLst>
              <a:ext uri="{28A0092B-C50C-407E-A947-70E740481C1C}">
                <a14:useLocalDpi xmlns:a14="http://schemas.microsoft.com/office/drawing/2010/main" val="0"/>
              </a:ext>
            </a:extLst>
          </a:blip>
          <a:srcRect l="38231"/>
          <a:stretch>
            <a:fillRect/>
          </a:stretch>
        </p:blipFill>
        <p:spPr bwMode="auto">
          <a:xfrm flipH="1">
            <a:off x="-36513" y="5211763"/>
            <a:ext cx="4926013" cy="167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overrideClrMapping bg1="dk2" tx1="lt1" bg2="dk1" tx2="lt2" accent1="accent1" accent2="accent2" accent3="accent3" accent4="accent4" accent5="accent5" accent6="accent6" hlink="hlink" folHlink="folHlink"/>
  </p:clrMapOvr>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29" name="Rectangle 2"/>
          <p:cNvSpPr>
            <a:spLocks noGrp="1" noChangeArrowheads="1"/>
          </p:cNvSpPr>
          <p:nvPr>
            <p:ph type="ctrTitle"/>
          </p:nvPr>
        </p:nvSpPr>
        <p:spPr>
          <a:xfrm>
            <a:off x="685800" y="2286000"/>
            <a:ext cx="7772400" cy="1143000"/>
          </a:xfrm>
        </p:spPr>
        <p:txBody>
          <a:bodyPr/>
          <a:lstStyle/>
          <a:p>
            <a:pPr eaLnBrk="1" hangingPunct="1"/>
            <a:r>
              <a:rPr lang="en-US" dirty="0">
                <a:latin typeface="Verdana" charset="0"/>
              </a:rPr>
              <a:t>Black</a:t>
            </a:r>
          </a:p>
        </p:txBody>
      </p:sp>
      <p:sp>
        <p:nvSpPr>
          <p:cNvPr id="227330" name="Rectangle 3"/>
          <p:cNvSpPr>
            <a:spLocks noGrp="1" noChangeArrowheads="1"/>
          </p:cNvSpPr>
          <p:nvPr>
            <p:ph type="subTitle" idx="1"/>
          </p:nvPr>
        </p:nvSpPr>
        <p:spPr/>
        <p:txBody>
          <a:bodyPr/>
          <a:lstStyle/>
          <a:p>
            <a:pPr eaLnBrk="1" hangingPunct="1"/>
            <a:endParaRPr lang="en-US" dirty="0"/>
          </a:p>
        </p:txBody>
      </p:sp>
      <p:sp>
        <p:nvSpPr>
          <p:cNvPr id="227331" name="Rectangle 4"/>
          <p:cNvSpPr>
            <a:spLocks noChangeArrowheads="1"/>
          </p:cNvSpPr>
          <p:nvPr/>
        </p:nvSpPr>
        <p:spPr bwMode="auto">
          <a:xfrm>
            <a:off x="0" y="0"/>
            <a:ext cx="9144000" cy="6858000"/>
          </a:xfrm>
          <a:prstGeom prst="rect">
            <a:avLst/>
          </a:prstGeom>
          <a:solidFill>
            <a:schemeClr val="tx1"/>
          </a:solidFill>
          <a:ln w="12700" cap="sq">
            <a:solidFill>
              <a:schemeClr val="tx1"/>
            </a:solidFill>
            <a:miter lim="800000"/>
            <a:headEnd type="none" w="sm" len="sm"/>
            <a:tailEnd type="none" w="sm" len="sm"/>
          </a:ln>
        </p:spPr>
        <p:txBody>
          <a:bodyPr wrap="none" anchor="ctr"/>
          <a:lstStyle/>
          <a:p>
            <a:endParaRPr lang="en-US" b="1" dirty="0">
              <a:latin typeface="Arial" panose="020B0604020202020204" pitchFamily="34" charset="0"/>
            </a:endParaRPr>
          </a:p>
        </p:txBody>
      </p:sp>
    </p:spTree>
    <p:extLst>
      <p:ext uri="{BB962C8B-B14F-4D97-AF65-F5344CB8AC3E}">
        <p14:creationId xmlns:p14="http://schemas.microsoft.com/office/powerpoint/2010/main" val="2865528148"/>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JO" sz="2800" dirty="0">
                <a:solidFill>
                  <a:srgbClr val="FFFFFF"/>
                </a:solidFill>
                <a:ea typeface="ＭＳ Ｐゴシック" charset="0"/>
                <a:cs typeface="Arial" panose="020B0604020202020204" pitchFamily="34" charset="0"/>
              </a:rPr>
              <a:t>وعظ العهد الجديد</a:t>
            </a:r>
            <a:r>
              <a:rPr lang="en-US" sz="2800" dirty="0">
                <a:solidFill>
                  <a:srgbClr val="FFFFFF"/>
                </a:solidFill>
                <a:ea typeface="ＭＳ Ｐゴシック" charset="0"/>
                <a:cs typeface="Arial" panose="020B0604020202020204" pitchFamily="34" charset="0"/>
              </a:rPr>
              <a:t> at BibleStudyDownloads.org</a:t>
            </a:r>
            <a:endParaRPr lang="en-US" sz="1050" dirty="0">
              <a:solidFill>
                <a:srgbClr val="FFFFFF"/>
              </a:solidFill>
              <a:ea typeface="ＭＳ Ｐゴシック" charset="0"/>
              <a:cs typeface="Arial" panose="020B0604020202020204" pitchFamily="34"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3200" b="1" dirty="0">
                <a:solidFill>
                  <a:srgbClr val="FFFFFF"/>
                </a:solidFill>
                <a:latin typeface="Arial" panose="020B0604020202020204" pitchFamily="34" charset="0"/>
                <a:cs typeface="Arial" panose="020B0604020202020204" pitchFamily="34" charset="0"/>
              </a:rPr>
              <a:t>أحصل على العرض التقديمي والنص مجاناً</a:t>
            </a:r>
            <a:endParaRPr lang="en-US" sz="1100" b="1" dirty="0">
              <a:solidFill>
                <a:srgbClr val="FFFFFF"/>
              </a:solidFill>
              <a:latin typeface="Arial" panose="020B0604020202020204" pitchFamily="34"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a:extLst>
              <a:ext uri="{28A0092B-C50C-407E-A947-70E740481C1C}">
                <a14:useLocalDpi xmlns:a14="http://schemas.microsoft.com/office/drawing/2010/main" val="0"/>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262739920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bg>
      <p:bgPr>
        <a:gradFill flip="none" rotWithShape="1">
          <a:gsLst>
            <a:gs pos="23000">
              <a:srgbClr val="D3ADFF"/>
            </a:gs>
            <a:gs pos="100000">
              <a:schemeClr val="accent3"/>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35842" name="Text Box 2"/>
          <p:cNvSpPr txBox="1">
            <a:spLocks noChangeArrowheads="1"/>
          </p:cNvSpPr>
          <p:nvPr/>
        </p:nvSpPr>
        <p:spPr bwMode="auto">
          <a:xfrm>
            <a:off x="152400" y="1371600"/>
            <a:ext cx="9150350" cy="49859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342900" indent="-3429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342900" marR="0" lvl="0" indent="-34200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342900" marR="0" lvl="0" indent="-342000" algn="l" defTabSz="914400" rtl="0" eaLnBrk="1" fontAlgn="base" latinLnBrk="0" hangingPunct="1">
              <a:lnSpc>
                <a:spcPct val="100000"/>
              </a:lnSpc>
              <a:spcBef>
                <a:spcPct val="0"/>
              </a:spcBef>
              <a:spcAft>
                <a:spcPct val="0"/>
              </a:spcAft>
              <a:buClrTx/>
              <a:buSzTx/>
              <a:buFontTx/>
              <a:buNone/>
              <a:tabLst/>
              <a:defRPr/>
            </a:pPr>
            <a:r>
              <a:rPr kumimoji="0" lang="ar-EG"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يقدم بولس عدة أسباب لأهمية المغفرة:</a:t>
            </a:r>
          </a:p>
          <a:p>
            <a:pPr marL="342900" marR="0" lvl="0" indent="-342000" algn="l" defTabSz="914400" rtl="0" eaLnBrk="1" fontAlgn="base" latinLnBrk="0" hangingPunct="1">
              <a:lnSpc>
                <a:spcPct val="100000"/>
              </a:lnSpc>
              <a:spcBef>
                <a:spcPct val="0"/>
              </a:spcBef>
              <a:spcAft>
                <a:spcPct val="0"/>
              </a:spcAft>
              <a:buClrTx/>
              <a:buSzTx/>
              <a:buFontTx/>
              <a:buNone/>
              <a:tabLst/>
              <a:defRPr/>
            </a:pPr>
            <a:endParaRPr kumimoji="0" lang="ar-EG"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342900" marR="0" lvl="0" indent="-342000" algn="l" defTabSz="914400" rtl="0" eaLnBrk="1" fontAlgn="base" latinLnBrk="0" hangingPunct="1">
              <a:lnSpc>
                <a:spcPct val="100000"/>
              </a:lnSpc>
              <a:spcBef>
                <a:spcPct val="0"/>
              </a:spcBef>
              <a:spcAft>
                <a:spcPct val="0"/>
              </a:spcAft>
              <a:buClrTx/>
              <a:buSzTx/>
              <a:buFontTx/>
              <a:buNone/>
              <a:tabLst/>
              <a:defRPr/>
            </a:pPr>
            <a:r>
              <a:rPr kumimoji="0" lang="ar-EG"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الغفران يقوي الصداقات (الآيات ٨-١١ ، ١٧-٢٠).١</a:t>
            </a:r>
          </a:p>
          <a:p>
            <a:pPr marL="342900" marR="0" lvl="0" indent="-342000" algn="l" defTabSz="914400" rtl="0" eaLnBrk="1" fontAlgn="base" latinLnBrk="0" hangingPunct="1">
              <a:lnSpc>
                <a:spcPct val="100000"/>
              </a:lnSpc>
              <a:spcBef>
                <a:spcPct val="0"/>
              </a:spcBef>
              <a:spcAft>
                <a:spcPct val="0"/>
              </a:spcAft>
              <a:buClrTx/>
              <a:buSzTx/>
              <a:buFontTx/>
              <a:buNone/>
              <a:tabLst/>
              <a:defRPr/>
            </a:pPr>
            <a:endParaRPr kumimoji="0" lang="ar-EG"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342900" marR="0" lvl="0" indent="-342000" algn="l" defTabSz="914400" rtl="0" eaLnBrk="1" fontAlgn="base" latinLnBrk="0" hangingPunct="1">
              <a:lnSpc>
                <a:spcPct val="100000"/>
              </a:lnSpc>
              <a:spcBef>
                <a:spcPct val="0"/>
              </a:spcBef>
              <a:spcAft>
                <a:spcPct val="0"/>
              </a:spcAft>
              <a:buClrTx/>
              <a:buSzTx/>
              <a:buFontTx/>
              <a:buNone/>
              <a:tabLst/>
              <a:defRPr/>
            </a:pPr>
            <a:r>
              <a:rPr kumimoji="0" lang="ar-EG"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استعادة العلاقات تجعل الناس أكثر مساعده (العدد 11).٢</a:t>
            </a:r>
          </a:p>
          <a:p>
            <a:pPr marL="342900" marR="0" lvl="0" indent="-342000" algn="l" defTabSz="914400" rtl="0" eaLnBrk="1" fontAlgn="base" latinLnBrk="0" hangingPunct="1">
              <a:lnSpc>
                <a:spcPct val="100000"/>
              </a:lnSpc>
              <a:spcBef>
                <a:spcPct val="0"/>
              </a:spcBef>
              <a:spcAft>
                <a:spcPct val="0"/>
              </a:spcAft>
              <a:buClrTx/>
              <a:buSzTx/>
              <a:buFontTx/>
              <a:buNone/>
              <a:tabLst/>
              <a:defRPr/>
            </a:pPr>
            <a:endParaRPr kumimoji="0" lang="ar-EG"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342900" marR="0" lvl="0" indent="-342000" algn="l" defTabSz="914400" rtl="0" eaLnBrk="1" fontAlgn="base" latinLnBrk="0" hangingPunct="1">
              <a:lnSpc>
                <a:spcPct val="100000"/>
              </a:lnSpc>
              <a:spcBef>
                <a:spcPct val="0"/>
              </a:spcBef>
              <a:spcAft>
                <a:spcPct val="0"/>
              </a:spcAft>
              <a:buClrTx/>
              <a:buSzTx/>
              <a:buFontTx/>
              <a:buNone/>
              <a:tabLst/>
              <a:defRPr/>
            </a:pPr>
            <a:r>
              <a:rPr kumimoji="0" lang="ar-EG"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الغفران يشمل قلب الفرد (الآية ١٢).٣</a:t>
            </a:r>
          </a:p>
          <a:p>
            <a:pPr marL="342900" marR="0" lvl="0" indent="-342000" algn="l" defTabSz="914400" rtl="0" eaLnBrk="1" fontAlgn="base" latinLnBrk="0" hangingPunct="1">
              <a:lnSpc>
                <a:spcPct val="100000"/>
              </a:lnSpc>
              <a:spcBef>
                <a:spcPct val="0"/>
              </a:spcBef>
              <a:spcAft>
                <a:spcPct val="0"/>
              </a:spcAft>
              <a:buClrTx/>
              <a:buSzTx/>
              <a:buFontTx/>
              <a:buNone/>
              <a:tabLst/>
              <a:defRPr/>
            </a:pPr>
            <a:endParaRPr kumimoji="0" lang="ar-EG"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342900" marR="0" lvl="0" indent="-342000" algn="l" defTabSz="914400" rtl="0" eaLnBrk="1" fontAlgn="base" latinLnBrk="0" hangingPunct="1">
              <a:lnSpc>
                <a:spcPct val="100000"/>
              </a:lnSpc>
              <a:spcBef>
                <a:spcPct val="0"/>
              </a:spcBef>
              <a:spcAft>
                <a:spcPct val="0"/>
              </a:spcAft>
              <a:buClrTx/>
              <a:buSzTx/>
              <a:buFontTx/>
              <a:buNone/>
              <a:tabLst/>
              <a:defRPr/>
            </a:pPr>
            <a:r>
              <a:rPr kumimoji="0" lang="ar-EG"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إن التضحية التي يتطلبها الغفران مؤلمة لكنها جيدة لنا (الآيات ١٣ ، ١٨ - ١٩ أ).٤</a:t>
            </a:r>
          </a:p>
          <a:p>
            <a:pPr marL="342900" marR="0" lvl="0" indent="-342000" algn="l" defTabSz="914400" rtl="0" eaLnBrk="1" fontAlgn="base" latinLnBrk="0" hangingPunct="1">
              <a:lnSpc>
                <a:spcPct val="100000"/>
              </a:lnSpc>
              <a:spcBef>
                <a:spcPct val="0"/>
              </a:spcBef>
              <a:spcAft>
                <a:spcPct val="0"/>
              </a:spcAft>
              <a:buClrTx/>
              <a:buSzTx/>
              <a:buFontTx/>
              <a:buNone/>
              <a:tabLst/>
              <a:defRPr/>
            </a:pPr>
            <a:endParaRPr kumimoji="0" lang="ar-EG"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342900" marR="0" lvl="0" indent="-342000" algn="l" defTabSz="914400" rtl="0" eaLnBrk="1" fontAlgn="base" latinLnBrk="0" hangingPunct="1">
              <a:lnSpc>
                <a:spcPct val="100000"/>
              </a:lnSpc>
              <a:spcBef>
                <a:spcPct val="0"/>
              </a:spcBef>
              <a:spcAft>
                <a:spcPct val="0"/>
              </a:spcAft>
              <a:buClrTx/>
              <a:buSzTx/>
              <a:buFontTx/>
              <a:buNone/>
              <a:tabLst/>
              <a:defRPr/>
            </a:pPr>
            <a:r>
              <a:rPr kumimoji="0" lang="ar-EG"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الغفران يظهر التواضع لأنه يجب أن يكون طواعياً وليس قسرياً (الآيات ١٤-٢١).٥</a:t>
            </a:r>
          </a:p>
          <a:p>
            <a:pPr marL="342900" marR="0" lvl="0" indent="-342000" algn="l" defTabSz="914400" rtl="0" eaLnBrk="1" fontAlgn="base" latinLnBrk="0" hangingPunct="1">
              <a:lnSpc>
                <a:spcPct val="100000"/>
              </a:lnSpc>
              <a:spcBef>
                <a:spcPct val="0"/>
              </a:spcBef>
              <a:spcAft>
                <a:spcPct val="0"/>
              </a:spcAft>
              <a:buClrTx/>
              <a:buSzTx/>
              <a:buFontTx/>
              <a:buNone/>
              <a:tabLst/>
              <a:defRPr/>
            </a:pPr>
            <a:endParaRPr kumimoji="0" lang="ar-EG"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342900" marR="0" lvl="0" indent="-342000" algn="l" defTabSz="914400" rtl="0" eaLnBrk="1" fontAlgn="base" latinLnBrk="0" hangingPunct="1">
              <a:lnSpc>
                <a:spcPct val="100000"/>
              </a:lnSpc>
              <a:spcBef>
                <a:spcPct val="0"/>
              </a:spcBef>
              <a:spcAft>
                <a:spcPct val="0"/>
              </a:spcAft>
              <a:buClrTx/>
              <a:buSzTx/>
              <a:buFontTx/>
              <a:buNone/>
              <a:tabLst/>
              <a:defRPr/>
            </a:pPr>
            <a:r>
              <a:rPr kumimoji="0" lang="ar-EG"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الغفران  يذكر الفرد أن الله يتحكم في الأحداث المؤلمة (الآيات ١٥ ، ١٦).٦</a:t>
            </a:r>
          </a:p>
          <a:p>
            <a:pPr marL="342900" marR="0" lvl="0" indent="-342000" algn="l" defTabSz="914400" rtl="0" eaLnBrk="1" fontAlgn="base" latinLnBrk="0" hangingPunct="1">
              <a:lnSpc>
                <a:spcPct val="100000"/>
              </a:lnSpc>
              <a:spcBef>
                <a:spcPct val="0"/>
              </a:spcBef>
              <a:spcAft>
                <a:spcPct val="0"/>
              </a:spcAft>
              <a:buClrTx/>
              <a:buSzTx/>
              <a:buFontTx/>
              <a:buNone/>
              <a:tabLst/>
              <a:defRPr/>
            </a:pPr>
            <a:endParaRPr kumimoji="0" lang="ar-EG"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342900" marR="0" lvl="0" indent="-342000" algn="l" defTabSz="914400" rtl="0" eaLnBrk="1" fontAlgn="base" latinLnBrk="0" hangingPunct="1">
              <a:lnSpc>
                <a:spcPct val="100000"/>
              </a:lnSpc>
              <a:spcBef>
                <a:spcPct val="0"/>
              </a:spcBef>
              <a:spcAft>
                <a:spcPct val="0"/>
              </a:spcAft>
              <a:buClrTx/>
              <a:buSzTx/>
              <a:buFontTx/>
              <a:buNone/>
              <a:tabLst/>
              <a:defRPr/>
            </a:pPr>
            <a:r>
              <a:rPr kumimoji="0" lang="ar-EG"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مسامحة الآخرين يذكرنا بمسامحة الله لنا (آية ١٩ ب)٧٠</a:t>
            </a: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pic>
        <p:nvPicPr>
          <p:cNvPr id="35843" name="Picture 3" descr=", pair,dual,two,hyacinth,violet,floral, Purple Hyacinth, Taken, at, the, Botanical, Gardens, in, Norfolk,, Virginia.">
            <a:hlinkClick r:id="rId3"/>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52400" y="1569492"/>
            <a:ext cx="8278676" cy="52837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5844" name="Picture 4" descr=", pair,dual,two,hyacinth,violet,floral, Purple Hyacinth, Taken, at, the, Botanical, Gardens, in, Norfolk,, Virginia.">
            <a:hlinkClick r:id="rId3"/>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781800" y="114300"/>
            <a:ext cx="2209800" cy="1409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5893" name="Rectangle 5"/>
          <p:cNvSpPr>
            <a:spLocks noGrp="1" noChangeArrowheads="1"/>
          </p:cNvSpPr>
          <p:nvPr>
            <p:ph type="title"/>
          </p:nvPr>
        </p:nvSpPr>
        <p:spPr>
          <a:xfrm>
            <a:off x="220663" y="4763"/>
            <a:ext cx="7375525" cy="831850"/>
          </a:xfrm>
        </p:spPr>
        <p:txBody>
          <a:bodyPr/>
          <a:lstStyle/>
          <a:p>
            <a:pPr eaLnBrk="1" hangingPunct="1"/>
            <a:r>
              <a:rPr lang="ar-EG" dirty="0">
                <a:latin typeface="Arial" panose="020B0604020202020204" pitchFamily="34" charset="0"/>
              </a:rPr>
              <a:t>. صفات .</a:t>
            </a:r>
            <a:endParaRPr lang="en-US" dirty="0">
              <a:latin typeface="Arial" panose="020B0604020202020204" pitchFamily="34" charset="0"/>
            </a:endParaRPr>
          </a:p>
        </p:txBody>
      </p:sp>
      <p:sp>
        <p:nvSpPr>
          <p:cNvPr id="165894" name="Text Box 7"/>
          <p:cNvSpPr txBox="1">
            <a:spLocks noChangeArrowheads="1"/>
          </p:cNvSpPr>
          <p:nvPr/>
        </p:nvSpPr>
        <p:spPr bwMode="auto">
          <a:xfrm>
            <a:off x="8002588" y="228600"/>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246</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8" name="Rectangle 6"/>
          <p:cNvSpPr>
            <a:spLocks noChangeArrowheads="1"/>
          </p:cNvSpPr>
          <p:nvPr/>
        </p:nvSpPr>
        <p:spPr bwMode="auto">
          <a:xfrm>
            <a:off x="655638" y="849313"/>
            <a:ext cx="6507162" cy="708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EG"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معنى زهرة صفير الأرجواني:</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EG"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"أنا آسف ، أرجوك سامحني ، الأسف"</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 name="Rectangle 2">
            <a:extLst>
              <a:ext uri="{FF2B5EF4-FFF2-40B4-BE49-F238E27FC236}">
                <a16:creationId xmlns:a16="http://schemas.microsoft.com/office/drawing/2014/main" id="{20B8B01F-585D-DF4C-8AB0-48DBC1428D99}"/>
              </a:ext>
            </a:extLst>
          </p:cNvPr>
          <p:cNvSpPr txBox="1">
            <a:spLocks noChangeArrowheads="1"/>
          </p:cNvSpPr>
          <p:nvPr/>
        </p:nvSpPr>
        <p:spPr bwMode="auto">
          <a:xfrm rot="21222236">
            <a:off x="-701714" y="409983"/>
            <a:ext cx="4372920"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فليمون</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031028533"/>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35843"/>
                                        </p:tgtEl>
                                        <p:attrNameLst>
                                          <p:attrName>style.visibility</p:attrName>
                                        </p:attrNameLst>
                                      </p:cBhvr>
                                      <p:to>
                                        <p:strVal val="visible"/>
                                      </p:to>
                                    </p:set>
                                    <p:animEffect transition="in" filter="fade">
                                      <p:cBhvr>
                                        <p:cTn id="7" dur="2000"/>
                                        <p:tgtEl>
                                          <p:spTgt spid="35843"/>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2000"/>
                                        <p:tgtEl>
                                          <p:spTgt spid="8"/>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 presetClass="exit" presetSubtype="4" fill="hold" grpId="0" nodeType="clickEffect">
                                  <p:stCondLst>
                                    <p:cond delay="0"/>
                                  </p:stCondLst>
                                  <p:childTnLst>
                                    <p:anim calcmode="lin" valueType="num">
                                      <p:cBhvr additive="base">
                                        <p:cTn id="14" dur="500"/>
                                        <p:tgtEl>
                                          <p:spTgt spid="8"/>
                                        </p:tgtEl>
                                        <p:attrNameLst>
                                          <p:attrName>ppt_x</p:attrName>
                                        </p:attrNameLst>
                                      </p:cBhvr>
                                      <p:tavLst>
                                        <p:tav tm="0">
                                          <p:val>
                                            <p:strVal val="ppt_x"/>
                                          </p:val>
                                        </p:tav>
                                        <p:tav tm="100000">
                                          <p:val>
                                            <p:strVal val="ppt_x"/>
                                          </p:val>
                                        </p:tav>
                                      </p:tavLst>
                                    </p:anim>
                                    <p:anim calcmode="lin" valueType="num">
                                      <p:cBhvr additive="base">
                                        <p:cTn id="15" dur="500"/>
                                        <p:tgtEl>
                                          <p:spTgt spid="8"/>
                                        </p:tgtEl>
                                        <p:attrNameLst>
                                          <p:attrName>ppt_y</p:attrName>
                                        </p:attrNameLst>
                                      </p:cBhvr>
                                      <p:tavLst>
                                        <p:tav tm="0">
                                          <p:val>
                                            <p:strVal val="ppt_y"/>
                                          </p:val>
                                        </p:tav>
                                        <p:tav tm="100000">
                                          <p:val>
                                            <p:strVal val="1+ppt_h/2"/>
                                          </p:val>
                                        </p:tav>
                                      </p:tavLst>
                                    </p:anim>
                                    <p:set>
                                      <p:cBhvr>
                                        <p:cTn id="16" dur="1" fill="hold">
                                          <p:stCondLst>
                                            <p:cond delay="499"/>
                                          </p:stCondLst>
                                        </p:cTn>
                                        <p:tgtEl>
                                          <p:spTgt spid="8"/>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35843"/>
                                        </p:tgtEl>
                                        <p:attrNameLst>
                                          <p:attrName>style.visibility</p:attrName>
                                        </p:attrNameLst>
                                      </p:cBhvr>
                                      <p:to>
                                        <p:strVal val="hidden"/>
                                      </p:to>
                                    </p:set>
                                  </p:childTnLst>
                                </p:cTn>
                              </p:par>
                            </p:childTnLst>
                          </p:cTn>
                        </p:par>
                        <p:par>
                          <p:cTn id="19" fill="hold" nodeType="afterGroup">
                            <p:stCondLst>
                              <p:cond delay="500"/>
                            </p:stCondLst>
                            <p:childTnLst>
                              <p:par>
                                <p:cTn id="20" presetID="10" presetClass="entr" presetSubtype="0" fill="hold" nodeType="afterEffect">
                                  <p:stCondLst>
                                    <p:cond delay="0"/>
                                  </p:stCondLst>
                                  <p:childTnLst>
                                    <p:set>
                                      <p:cBhvr>
                                        <p:cTn id="21" dur="1" fill="hold">
                                          <p:stCondLst>
                                            <p:cond delay="0"/>
                                          </p:stCondLst>
                                        </p:cTn>
                                        <p:tgtEl>
                                          <p:spTgt spid="35844"/>
                                        </p:tgtEl>
                                        <p:attrNameLst>
                                          <p:attrName>style.visibility</p:attrName>
                                        </p:attrNameLst>
                                      </p:cBhvr>
                                      <p:to>
                                        <p:strVal val="visible"/>
                                      </p:to>
                                    </p:set>
                                    <p:animEffect transition="in" filter="fade">
                                      <p:cBhvr>
                                        <p:cTn id="22" dur="2000"/>
                                        <p:tgtEl>
                                          <p:spTgt spid="35844"/>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9" grpId="0"/>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273"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26988"/>
            <a:ext cx="9144000" cy="69564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2274" name="Rectangle 3"/>
          <p:cNvSpPr>
            <a:spLocks noGrp="1" noChangeArrowheads="1"/>
          </p:cNvSpPr>
          <p:nvPr>
            <p:ph type="title"/>
          </p:nvPr>
        </p:nvSpPr>
        <p:spPr>
          <a:xfrm>
            <a:off x="827584" y="404664"/>
            <a:ext cx="7344816" cy="864096"/>
          </a:xfrm>
          <a:solidFill>
            <a:srgbClr val="000000"/>
          </a:solidFill>
        </p:spPr>
        <p:txBody>
          <a:bodyPr/>
          <a:lstStyle/>
          <a:p>
            <a:pPr eaLnBrk="1" hangingPunct="1"/>
            <a:r>
              <a:rPr lang="ar-JO" dirty="0">
                <a:solidFill>
                  <a:srgbClr val="FFFFFF"/>
                </a:solidFill>
                <a:latin typeface="Arial" panose="020B0604020202020204" pitchFamily="34" charset="0"/>
              </a:rPr>
              <a:t>البيان الموجز</a:t>
            </a:r>
            <a:endParaRPr lang="en-US" dirty="0">
              <a:solidFill>
                <a:srgbClr val="FFFFFF"/>
              </a:solidFill>
              <a:latin typeface="Arial" panose="020B0604020202020204" pitchFamily="34" charset="0"/>
            </a:endParaRPr>
          </a:p>
        </p:txBody>
      </p:sp>
      <p:sp>
        <p:nvSpPr>
          <p:cNvPr id="45060" name="Text Box 4"/>
          <p:cNvSpPr txBox="1">
            <a:spLocks noChangeArrowheads="1"/>
          </p:cNvSpPr>
          <p:nvPr/>
        </p:nvSpPr>
        <p:spPr bwMode="auto">
          <a:xfrm>
            <a:off x="152400" y="3962400"/>
            <a:ext cx="8915400" cy="2308324"/>
          </a:xfrm>
          <a:prstGeom prst="rect">
            <a:avLst/>
          </a:prstGeom>
          <a:solidFill>
            <a:srgbClr val="800000">
              <a:alpha val="70000"/>
            </a:srgbClr>
          </a:solid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ar-SA"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يطلب بولس من مالك العبد المسيحي فليمون ، </a:t>
            </a:r>
            <a:r>
              <a:rPr lang="ar-SA" sz="3600" b="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المغفرة</a:t>
            </a:r>
            <a:r>
              <a:rPr lang="ar-SA"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لعبده الهارب ولكن التائب أنسيمس، الذي قاده بولس إلى المسيح وأرسله إلى فليمون لإعادة ذكره كأخ مسيحي ليعلمه </a:t>
            </a:r>
            <a:r>
              <a:rPr lang="ar-SA" sz="3600" b="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كيف يغفر ويغفر له</a:t>
            </a:r>
            <a:r>
              <a:rPr lang="ar-SA"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a:t>
            </a:r>
          </a:p>
        </p:txBody>
      </p:sp>
      <p:sp>
        <p:nvSpPr>
          <p:cNvPr id="182276" name="Text Box 5"/>
          <p:cNvSpPr txBox="1">
            <a:spLocks noChangeArrowheads="1"/>
          </p:cNvSpPr>
          <p:nvPr/>
        </p:nvSpPr>
        <p:spPr bwMode="auto">
          <a:xfrm>
            <a:off x="8410326" y="-27384"/>
            <a:ext cx="704039" cy="461665"/>
          </a:xfrm>
          <a:prstGeom prst="rect">
            <a:avLst/>
          </a:prstGeom>
          <a:solidFill>
            <a:schemeClr val="tx1"/>
          </a:solidFill>
          <a:ln>
            <a:noFill/>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ar-JO" b="1" dirty="0">
                <a:solidFill>
                  <a:schemeClr val="bg1"/>
                </a:solidFill>
                <a:latin typeface="Arial" panose="020B0604020202020204" pitchFamily="34" charset="0"/>
                <a:cs typeface="Arial" panose="020B0604020202020204" pitchFamily="34" charset="0"/>
              </a:rPr>
              <a:t>245</a:t>
            </a:r>
            <a:endParaRPr lang="en-US" b="1" dirty="0">
              <a:solidFill>
                <a:schemeClr val="bg1"/>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5060"/>
                                        </p:tgtEl>
                                        <p:attrNameLst>
                                          <p:attrName>style.visibility</p:attrName>
                                        </p:attrNameLst>
                                      </p:cBhvr>
                                      <p:to>
                                        <p:strVal val="visible"/>
                                      </p:to>
                                    </p:set>
                                    <p:animEffect transition="in" filter="fade">
                                      <p:cBhvr>
                                        <p:cTn id="7" dur="2000"/>
                                        <p:tgtEl>
                                          <p:spTgt spid="450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60" grpId="0" animBg="1"/>
    </p:bldLst>
  </p:timing>
</p:sld>
</file>

<file path=ppt/slides/slide1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66914" name="Picture 3" descr="chains on onesimus.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773113"/>
            <a:ext cx="9148763" cy="61007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Picture 2" descr="phileomn onesimu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476625" y="0"/>
            <a:ext cx="56896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9525" y="-26988"/>
            <a:ext cx="5735638" cy="1368426"/>
          </a:xfrm>
          <a:solidFill>
            <a:srgbClr val="000514"/>
          </a:solidFill>
        </p:spPr>
        <p:txBody>
          <a:bodyPr/>
          <a:lstStyle/>
          <a:p>
            <a:pPr>
              <a:defRPr/>
            </a:pPr>
            <a:r>
              <a:rPr lang="ar-JO" dirty="0">
                <a:solidFill>
                  <a:srgbClr val="FFFFFF"/>
                </a:solidFill>
                <a:effectLst>
                  <a:outerShdw blurRad="38100" dist="38100" dir="2700000" algn="tl">
                    <a:srgbClr val="000000">
                      <a:alpha val="43137"/>
                    </a:srgbClr>
                  </a:outerShdw>
                </a:effectLst>
                <a:cs typeface="Arial" panose="020B0604020202020204" pitchFamily="34" charset="0"/>
              </a:rPr>
              <a:t>هل يحطم المسيح          القيود الإجتماعية؟</a:t>
            </a:r>
            <a:endParaRPr lang="en-US" dirty="0">
              <a:solidFill>
                <a:srgbClr val="FFFFFF"/>
              </a:solidFill>
              <a:effectLst>
                <a:outerShdw blurRad="38100" dist="38100" dir="2700000" algn="tl">
                  <a:srgbClr val="000000">
                    <a:alpha val="43137"/>
                  </a:srgbClr>
                </a:outerShdw>
              </a:effectLst>
              <a:cs typeface="Arial" panose="020B0604020202020204" pitchFamily="34" charset="0"/>
            </a:endParaRPr>
          </a:p>
        </p:txBody>
      </p:sp>
      <p:sp>
        <p:nvSpPr>
          <p:cNvPr id="5" name="Rectangle 4"/>
          <p:cNvSpPr/>
          <p:nvPr/>
        </p:nvSpPr>
        <p:spPr>
          <a:xfrm rot="20533725">
            <a:off x="5985811" y="4141755"/>
            <a:ext cx="3009229" cy="1446550"/>
          </a:xfrm>
          <a:prstGeom prst="rect">
            <a:avLst/>
          </a:prstGeom>
          <a:noFill/>
        </p:spPr>
        <p:txBody>
          <a:bodyPr>
            <a:spAutoFit/>
          </a:bodyPr>
          <a:lstStyle/>
          <a:p>
            <a:pPr algn="ctr">
              <a:defRPr/>
            </a:pPr>
            <a:r>
              <a:rPr lang="ar-JO" sz="8800" b="1" dirty="0">
                <a:ln w="12700">
                  <a:solidFill>
                    <a:schemeClr val="tx2">
                      <a:satMod val="155000"/>
                    </a:schemeClr>
                  </a:solidFill>
                  <a:prstDash val="solid"/>
                </a:ln>
                <a:solidFill>
                  <a:schemeClr val="bg1"/>
                </a:solidFill>
                <a:effectLst>
                  <a:outerShdw blurRad="41275" dist="20320" dir="1800000" algn="tl" rotWithShape="0">
                    <a:srgbClr val="000000">
                      <a:alpha val="40000"/>
                    </a:srgbClr>
                  </a:outerShdw>
                </a:effectLst>
                <a:latin typeface="Arial" panose="020B0604020202020204" pitchFamily="34" charset="0"/>
              </a:rPr>
              <a:t>نعم</a:t>
            </a:r>
            <a:endParaRPr lang="en-US" sz="8800" b="1" dirty="0">
              <a:ln w="12700">
                <a:solidFill>
                  <a:schemeClr val="tx2">
                    <a:satMod val="155000"/>
                  </a:schemeClr>
                </a:solidFill>
                <a:prstDash val="solid"/>
              </a:ln>
              <a:solidFill>
                <a:schemeClr val="bg1"/>
              </a:solidFill>
              <a:effectLst>
                <a:outerShdw blurRad="41275" dist="20320" dir="1800000" algn="tl" rotWithShape="0">
                  <a:srgbClr val="000000">
                    <a:alpha val="40000"/>
                  </a:srgbClr>
                </a:outerShdw>
              </a:effectLst>
              <a:latin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rot="21419376">
            <a:off x="222792" y="281667"/>
            <a:ext cx="7772400" cy="1470025"/>
          </a:xfrm>
        </p:spPr>
        <p:txBody>
          <a:bodyPr/>
          <a:lstStyle/>
          <a:p>
            <a:r>
              <a:rPr lang="ar-JO" dirty="0">
                <a:cs typeface="Arial" panose="020B0604020202020204" pitchFamily="34" charset="0"/>
              </a:rPr>
              <a:t>الغفران المشروط</a:t>
            </a:r>
            <a:endParaRPr lang="en-US" dirty="0">
              <a:cs typeface="Arial" panose="020B0604020202020204" pitchFamily="34" charset="0"/>
            </a:endParaRPr>
          </a:p>
        </p:txBody>
      </p:sp>
      <p:sp>
        <p:nvSpPr>
          <p:cNvPr id="3" name="Title 1"/>
          <p:cNvSpPr txBox="1">
            <a:spLocks/>
          </p:cNvSpPr>
          <p:nvPr/>
        </p:nvSpPr>
        <p:spPr bwMode="auto">
          <a:xfrm rot="21442894">
            <a:off x="502762" y="1782018"/>
            <a:ext cx="6886227" cy="426290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ヒラギノ角ゴ Pro W3" charset="0"/>
                <a:cs typeface="ヒラギノ角ゴ Pro W3" charset="0"/>
              </a:defRPr>
            </a:lvl2pPr>
            <a:lvl3pPr algn="ctr" rtl="0" fontAlgn="base">
              <a:spcBef>
                <a:spcPct val="0"/>
              </a:spcBef>
              <a:spcAft>
                <a:spcPct val="0"/>
              </a:spcAft>
              <a:defRPr sz="4400">
                <a:solidFill>
                  <a:schemeClr val="tx2"/>
                </a:solidFill>
                <a:latin typeface="Arial" charset="0"/>
                <a:ea typeface="ヒラギノ角ゴ Pro W3" charset="0"/>
                <a:cs typeface="ヒラギノ角ゴ Pro W3" charset="0"/>
              </a:defRPr>
            </a:lvl3pPr>
            <a:lvl4pPr algn="ctr" rtl="0" fontAlgn="base">
              <a:spcBef>
                <a:spcPct val="0"/>
              </a:spcBef>
              <a:spcAft>
                <a:spcPct val="0"/>
              </a:spcAft>
              <a:defRPr sz="4400">
                <a:solidFill>
                  <a:schemeClr val="tx2"/>
                </a:solidFill>
                <a:latin typeface="Arial" charset="0"/>
                <a:ea typeface="ヒラギノ角ゴ Pro W3" charset="0"/>
                <a:cs typeface="ヒラギノ角ゴ Pro W3" charset="0"/>
              </a:defRPr>
            </a:lvl4pPr>
            <a:lvl5pPr algn="ctr" rtl="0" fontAlgn="base">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a:lstStyle>
          <a:p>
            <a:pPr marL="574675" marR="0" lvl="0" indent="-574675" algn="r" defTabSz="914400" rtl="1" eaLnBrk="0" fontAlgn="base" latinLnBrk="0" hangingPunct="0">
              <a:lnSpc>
                <a:spcPct val="100000"/>
              </a:lnSpc>
              <a:spcBef>
                <a:spcPct val="0"/>
              </a:spcBef>
              <a:spcAft>
                <a:spcPct val="0"/>
              </a:spcAft>
              <a:buClrTx/>
              <a:buSzTx/>
              <a:buFontTx/>
              <a:buNone/>
              <a:defRPr/>
            </a:pPr>
            <a:endParaRPr kumimoji="0" lang="ar-JO" sz="3600" b="1" u="none" strike="noStrike" kern="1200" cap="none" spc="0" normalizeH="0" baseline="0" noProof="0" dirty="0">
              <a:ln>
                <a:noFill/>
              </a:ln>
              <a:solidFill>
                <a:srgbClr val="000000"/>
              </a:solidFill>
              <a:effectLst/>
              <a:uLnTx/>
              <a:uFillTx/>
              <a:latin typeface="Arial" panose="020B0604020202020204" pitchFamily="34" charset="0"/>
              <a:ea typeface="ヒラギノ角ゴ Pro W3"/>
              <a:cs typeface="Arial" panose="020B0604020202020204" pitchFamily="34" charset="0"/>
            </a:endParaRPr>
          </a:p>
          <a:p>
            <a:pPr marL="574675" marR="0" lvl="0" indent="-574675" algn="r" defTabSz="914400" rtl="1" eaLnBrk="0" fontAlgn="base" latinLnBrk="0" hangingPunct="0">
              <a:lnSpc>
                <a:spcPct val="100000"/>
              </a:lnSpc>
              <a:spcBef>
                <a:spcPct val="0"/>
              </a:spcBef>
              <a:spcAft>
                <a:spcPct val="0"/>
              </a:spcAft>
              <a:buClrTx/>
              <a:buSzTx/>
              <a:buFontTx/>
              <a:buNone/>
              <a:defRPr/>
            </a:pPr>
            <a:r>
              <a:rPr kumimoji="0" lang="ar-JO" sz="3600" b="1" u="none" strike="noStrike" kern="1200" cap="none" spc="0" normalizeH="0" baseline="0" noProof="0" dirty="0">
                <a:ln>
                  <a:noFill/>
                </a:ln>
                <a:solidFill>
                  <a:srgbClr val="000000"/>
                </a:solidFill>
                <a:effectLst/>
                <a:uLnTx/>
                <a:uFillTx/>
                <a:latin typeface="Arial" panose="020B0604020202020204" pitchFamily="34" charset="0"/>
                <a:ea typeface="ヒラギノ角ゴ Pro W3"/>
                <a:cs typeface="Arial" panose="020B0604020202020204" pitchFamily="34" charset="0"/>
              </a:rPr>
              <a:t>أ. سأسامحك </a:t>
            </a:r>
            <a:r>
              <a:rPr kumimoji="0" lang="ar-JO" sz="3600" b="1" u="none" strike="noStrike" kern="1200" cap="none" spc="0" normalizeH="0" baseline="0" noProof="0" dirty="0">
                <a:ln>
                  <a:noFill/>
                </a:ln>
                <a:solidFill>
                  <a:srgbClr val="0000CC"/>
                </a:solidFill>
                <a:effectLst/>
                <a:uLnTx/>
                <a:uFillTx/>
                <a:latin typeface="Arial" panose="020B0604020202020204" pitchFamily="34" charset="0"/>
                <a:ea typeface="ヒラギノ角ゴ Pro W3"/>
                <a:cs typeface="Arial" panose="020B0604020202020204" pitchFamily="34" charset="0"/>
              </a:rPr>
              <a:t>إذا</a:t>
            </a:r>
            <a:r>
              <a:rPr kumimoji="0" lang="ar-JO" sz="3600" b="1" u="none" strike="noStrike" kern="1200" cap="none" spc="0" normalizeH="0" baseline="0" noProof="0" dirty="0">
                <a:ln>
                  <a:noFill/>
                </a:ln>
                <a:solidFill>
                  <a:srgbClr val="000000"/>
                </a:solidFill>
                <a:effectLst/>
                <a:uLnTx/>
                <a:uFillTx/>
                <a:latin typeface="Arial" panose="020B0604020202020204" pitchFamily="34" charset="0"/>
                <a:ea typeface="ヒラギノ角ゴ Pro W3"/>
                <a:cs typeface="Arial" panose="020B0604020202020204" pitchFamily="34" charset="0"/>
              </a:rPr>
              <a:t> </a:t>
            </a:r>
            <a:endParaRPr kumimoji="0" lang="en-SG" sz="3600" b="1" u="none" strike="noStrike" kern="1200" cap="none" spc="0" normalizeH="0" baseline="0" noProof="0" dirty="0">
              <a:ln>
                <a:noFill/>
              </a:ln>
              <a:solidFill>
                <a:srgbClr val="000000"/>
              </a:solidFill>
              <a:effectLst/>
              <a:uLnTx/>
              <a:uFillTx/>
              <a:latin typeface="Arial" panose="020B0604020202020204" pitchFamily="34" charset="0"/>
              <a:ea typeface="ヒラギノ角ゴ Pro W3"/>
              <a:cs typeface="Arial" panose="020B0604020202020204" pitchFamily="34" charset="0"/>
            </a:endParaRPr>
          </a:p>
          <a:p>
            <a:pPr marL="574675" marR="0" lvl="0" indent="-574675" algn="r" defTabSz="914400" rtl="1" eaLnBrk="0" fontAlgn="base" latinLnBrk="0" hangingPunct="0">
              <a:lnSpc>
                <a:spcPct val="100000"/>
              </a:lnSpc>
              <a:spcBef>
                <a:spcPct val="0"/>
              </a:spcBef>
              <a:spcAft>
                <a:spcPct val="0"/>
              </a:spcAft>
              <a:buClrTx/>
              <a:buSzTx/>
              <a:buFontTx/>
              <a:buNone/>
              <a:defRPr/>
            </a:pPr>
            <a:r>
              <a:rPr kumimoji="0" lang="en-US" sz="3600" b="1" u="none" strike="noStrike" kern="1200" cap="none" spc="0" normalizeH="0" baseline="0" noProof="0" dirty="0">
                <a:ln>
                  <a:noFill/>
                </a:ln>
                <a:solidFill>
                  <a:srgbClr val="000000"/>
                </a:solidFill>
                <a:effectLst/>
                <a:uLnTx/>
                <a:uFillTx/>
                <a:latin typeface="Arial" panose="020B0604020202020204" pitchFamily="34" charset="0"/>
                <a:ea typeface="ヒラギノ角ゴ Pro W3"/>
                <a:cs typeface="Arial" panose="020B0604020202020204" pitchFamily="34" charset="0"/>
              </a:rPr>
              <a:t> </a:t>
            </a:r>
          </a:p>
          <a:p>
            <a:pPr marL="574675" marR="0" lvl="0" indent="-574675" algn="r" defTabSz="914400" rtl="1" eaLnBrk="0" fontAlgn="base" latinLnBrk="0" hangingPunct="0">
              <a:lnSpc>
                <a:spcPct val="100000"/>
              </a:lnSpc>
              <a:spcBef>
                <a:spcPct val="0"/>
              </a:spcBef>
              <a:spcAft>
                <a:spcPct val="0"/>
              </a:spcAft>
              <a:buClrTx/>
              <a:buSzTx/>
              <a:buFontTx/>
              <a:buNone/>
              <a:defRPr/>
            </a:pPr>
            <a:r>
              <a:rPr kumimoji="0" lang="ar-JO" sz="3600" b="1" u="none" strike="noStrike" kern="1200" cap="none" spc="0" normalizeH="0" baseline="0" noProof="0" dirty="0">
                <a:ln>
                  <a:noFill/>
                </a:ln>
                <a:solidFill>
                  <a:srgbClr val="000000"/>
                </a:solidFill>
                <a:effectLst/>
                <a:uLnTx/>
                <a:uFillTx/>
                <a:latin typeface="Arial" panose="020B0604020202020204" pitchFamily="34" charset="0"/>
                <a:ea typeface="ヒラギノ角ゴ Pro W3"/>
                <a:cs typeface="Arial" panose="020B0604020202020204" pitchFamily="34" charset="0"/>
              </a:rPr>
              <a:t>ب. سأسامحك لكني لن </a:t>
            </a:r>
            <a:r>
              <a:rPr kumimoji="0" lang="ar-JO" sz="3600" b="1" u="none" strike="noStrike" kern="1200" cap="none" spc="0" normalizeH="0" baseline="0" noProof="0" dirty="0">
                <a:ln>
                  <a:noFill/>
                </a:ln>
                <a:solidFill>
                  <a:srgbClr val="0000CC"/>
                </a:solidFill>
                <a:effectLst/>
                <a:uLnTx/>
                <a:uFillTx/>
                <a:latin typeface="Arial" panose="020B0604020202020204" pitchFamily="34" charset="0"/>
                <a:ea typeface="ヒラギノ角ゴ Pro W3"/>
                <a:cs typeface="Arial" panose="020B0604020202020204" pitchFamily="34" charset="0"/>
              </a:rPr>
              <a:t>أنسى</a:t>
            </a:r>
            <a:r>
              <a:rPr kumimoji="0" lang="ar-JO" sz="3600" b="1" u="none" strike="noStrike" kern="1200" cap="none" spc="0" normalizeH="0" baseline="0" noProof="0" dirty="0">
                <a:ln>
                  <a:noFill/>
                </a:ln>
                <a:solidFill>
                  <a:srgbClr val="000000"/>
                </a:solidFill>
                <a:effectLst/>
                <a:uLnTx/>
                <a:uFillTx/>
                <a:latin typeface="Arial" panose="020B0604020202020204" pitchFamily="34" charset="0"/>
                <a:ea typeface="ヒラギノ角ゴ Pro W3"/>
                <a:cs typeface="Arial" panose="020B0604020202020204" pitchFamily="34" charset="0"/>
              </a:rPr>
              <a:t> أبداً</a:t>
            </a:r>
            <a:endParaRPr kumimoji="0" lang="en-US" sz="3600" b="1" u="none" strike="noStrike" kern="1200" cap="none" spc="0" normalizeH="0" baseline="0" noProof="0" dirty="0">
              <a:ln>
                <a:noFill/>
              </a:ln>
              <a:solidFill>
                <a:srgbClr val="000000"/>
              </a:solidFill>
              <a:effectLst/>
              <a:uLnTx/>
              <a:uFillTx/>
              <a:latin typeface="Arial" panose="020B0604020202020204" pitchFamily="34" charset="0"/>
              <a:ea typeface="ヒラギノ角ゴ Pro W3"/>
              <a:cs typeface="Arial" panose="020B0604020202020204" pitchFamily="34" charset="0"/>
            </a:endParaRPr>
          </a:p>
          <a:p>
            <a:pPr marL="574675" marR="0" lvl="0" indent="-574675" algn="r" defTabSz="914400" rtl="1" eaLnBrk="0" fontAlgn="base" latinLnBrk="0" hangingPunct="0">
              <a:lnSpc>
                <a:spcPct val="100000"/>
              </a:lnSpc>
              <a:spcBef>
                <a:spcPct val="0"/>
              </a:spcBef>
              <a:spcAft>
                <a:spcPct val="0"/>
              </a:spcAft>
              <a:buClrTx/>
              <a:buSzTx/>
              <a:buFontTx/>
              <a:buNone/>
              <a:defRPr/>
            </a:pPr>
            <a:r>
              <a:rPr kumimoji="0" lang="en-US" sz="3600" b="1" u="none" strike="noStrike" kern="1200" cap="none" spc="0" normalizeH="0" baseline="0" noProof="0" dirty="0">
                <a:ln>
                  <a:noFill/>
                </a:ln>
                <a:solidFill>
                  <a:srgbClr val="000000"/>
                </a:solidFill>
                <a:effectLst/>
                <a:uLnTx/>
                <a:uFillTx/>
                <a:latin typeface="Arial" panose="020B0604020202020204" pitchFamily="34" charset="0"/>
                <a:ea typeface="ヒラギノ角ゴ Pro W3"/>
                <a:cs typeface="Arial" panose="020B0604020202020204" pitchFamily="34" charset="0"/>
              </a:rPr>
              <a:t> </a:t>
            </a:r>
          </a:p>
          <a:p>
            <a:pPr marL="574675" marR="0" lvl="0" indent="-574675" algn="r" defTabSz="914400" rtl="1" eaLnBrk="0" fontAlgn="base" latinLnBrk="0" hangingPunct="0">
              <a:lnSpc>
                <a:spcPct val="100000"/>
              </a:lnSpc>
              <a:spcBef>
                <a:spcPct val="0"/>
              </a:spcBef>
              <a:spcAft>
                <a:spcPct val="0"/>
              </a:spcAft>
              <a:buClrTx/>
              <a:buSzTx/>
              <a:buFontTx/>
              <a:buNone/>
              <a:defRPr/>
            </a:pPr>
            <a:r>
              <a:rPr kumimoji="0" lang="ar-JO" sz="3600" b="1" u="none" strike="noStrike" kern="1200" cap="none" spc="0" normalizeH="0" baseline="0" noProof="0" dirty="0">
                <a:ln>
                  <a:noFill/>
                </a:ln>
                <a:solidFill>
                  <a:srgbClr val="000000"/>
                </a:solidFill>
                <a:effectLst/>
                <a:uLnTx/>
                <a:uFillTx/>
                <a:latin typeface="Arial" panose="020B0604020202020204" pitchFamily="34" charset="0"/>
                <a:ea typeface="ヒラギノ角ゴ Pro W3"/>
                <a:cs typeface="Arial" panose="020B0604020202020204" pitchFamily="34" charset="0"/>
              </a:rPr>
              <a:t>ت. سأسامحك لكن لا تتوقع مني أن أغير </a:t>
            </a:r>
            <a:r>
              <a:rPr kumimoji="0" lang="ar-JO" sz="3600" b="1" u="none" strike="noStrike" kern="1200" cap="none" spc="0" normalizeH="0" baseline="0" noProof="0" dirty="0">
                <a:ln>
                  <a:noFill/>
                </a:ln>
                <a:solidFill>
                  <a:srgbClr val="0000CC"/>
                </a:solidFill>
                <a:effectLst/>
                <a:uLnTx/>
                <a:uFillTx/>
                <a:latin typeface="Arial" panose="020B0604020202020204" pitchFamily="34" charset="0"/>
                <a:ea typeface="ヒラギノ角ゴ Pro W3"/>
                <a:cs typeface="Arial" panose="020B0604020202020204" pitchFamily="34" charset="0"/>
              </a:rPr>
              <a:t>موقفي</a:t>
            </a:r>
            <a:endParaRPr kumimoji="0" lang="en-SG" sz="3600" b="1" u="none" strike="noStrike" kern="1200" cap="none" spc="0" normalizeH="0" baseline="0" noProof="0" dirty="0">
              <a:ln>
                <a:noFill/>
              </a:ln>
              <a:solidFill>
                <a:srgbClr val="0000CC"/>
              </a:solidFill>
              <a:effectLst/>
              <a:uLnTx/>
              <a:uFillTx/>
              <a:latin typeface="Arial" panose="020B0604020202020204" pitchFamily="34" charset="0"/>
              <a:ea typeface="ヒラギノ角ゴ Pro W3"/>
              <a:cs typeface="Arial" panose="020B0604020202020204" pitchFamily="34" charset="0"/>
            </a:endParaRPr>
          </a:p>
        </p:txBody>
      </p:sp>
      <p:sp>
        <p:nvSpPr>
          <p:cNvPr id="4" name="Rectangle 2">
            <a:extLst>
              <a:ext uri="{FF2B5EF4-FFF2-40B4-BE49-F238E27FC236}">
                <a16:creationId xmlns:a16="http://schemas.microsoft.com/office/drawing/2014/main" id="{5CB7E411-6886-D14A-801E-8B41C70D3FE6}"/>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فليمون</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794511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7"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765175"/>
            <a:ext cx="9159875" cy="6092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9525" y="-26988"/>
            <a:ext cx="9153525" cy="1368426"/>
          </a:xfrm>
          <a:solidFill>
            <a:srgbClr val="000514"/>
          </a:solidFill>
        </p:spPr>
        <p:txBody>
          <a:bodyPr/>
          <a:lstStyle/>
          <a:p>
            <a:pPr>
              <a:defRPr/>
            </a:pPr>
            <a:r>
              <a:rPr lang="ar-JO" sz="4000" dirty="0">
                <a:solidFill>
                  <a:srgbClr val="FFFFFF"/>
                </a:solidFill>
                <a:effectLst>
                  <a:outerShdw blurRad="38100" dist="38100" dir="2700000" algn="tl">
                    <a:srgbClr val="000000">
                      <a:alpha val="43137"/>
                    </a:srgbClr>
                  </a:outerShdw>
                </a:effectLst>
                <a:cs typeface="Arial" panose="020B0604020202020204" pitchFamily="34" charset="0"/>
              </a:rPr>
              <a:t>هل تعلم هذه الرسالة العبيد الإطاحة بمالكيهم</a:t>
            </a:r>
            <a:endParaRPr lang="en-US" sz="4000" dirty="0">
              <a:solidFill>
                <a:srgbClr val="FFFFFF"/>
              </a:solidFill>
              <a:effectLst>
                <a:outerShdw blurRad="38100" dist="38100" dir="2700000" algn="tl">
                  <a:srgbClr val="000000">
                    <a:alpha val="43137"/>
                  </a:srgbClr>
                </a:outerShdw>
              </a:effectLst>
              <a:cs typeface="Arial" panose="020B0604020202020204" pitchFamily="34" charset="0"/>
            </a:endParaRPr>
          </a:p>
        </p:txBody>
      </p:sp>
    </p:spTree>
  </p:cSld>
  <p:clrMapOvr>
    <a:masterClrMapping/>
  </p:clrMapOvr>
  <p:transition/>
</p:sld>
</file>

<file path=ppt/slides/slide1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124744"/>
            <a:ext cx="9144000" cy="5143500"/>
          </a:xfrm>
          <a:prstGeom prst="rect">
            <a:avLst/>
          </a:prstGeom>
        </p:spPr>
      </p:pic>
      <p:sp>
        <p:nvSpPr>
          <p:cNvPr id="168961" name="Rectangle 2"/>
          <p:cNvSpPr>
            <a:spLocks noGrp="1" noChangeArrowheads="1"/>
          </p:cNvSpPr>
          <p:nvPr>
            <p:ph type="title"/>
          </p:nvPr>
        </p:nvSpPr>
        <p:spPr>
          <a:xfrm>
            <a:off x="0" y="-24589"/>
            <a:ext cx="9144000" cy="1149333"/>
          </a:xfrm>
          <a:noFill/>
        </p:spPr>
        <p:txBody>
          <a:bodyPr/>
          <a:lstStyle/>
          <a:p>
            <a:pPr eaLnBrk="1" hangingPunct="1"/>
            <a:r>
              <a:rPr lang="ar-JO" b="1" dirty="0">
                <a:cs typeface="Arial" panose="020B0604020202020204" pitchFamily="34" charset="0"/>
              </a:rPr>
              <a:t>التطبيق المعتاد</a:t>
            </a:r>
            <a:endParaRPr lang="en-US" b="1" dirty="0">
              <a:cs typeface="Arial" panose="020B0604020202020204" pitchFamily="34" charset="0"/>
            </a:endParaRPr>
          </a:p>
        </p:txBody>
      </p:sp>
      <p:sp>
        <p:nvSpPr>
          <p:cNvPr id="36867" name="Rectangle 3"/>
          <p:cNvSpPr>
            <a:spLocks noChangeArrowheads="1"/>
          </p:cNvSpPr>
          <p:nvPr/>
        </p:nvSpPr>
        <p:spPr bwMode="auto">
          <a:xfrm>
            <a:off x="4267200" y="1524000"/>
            <a:ext cx="4419600" cy="2743200"/>
          </a:xfrm>
          <a:prstGeom prst="rect">
            <a:avLst/>
          </a:prstGeom>
          <a:solidFill>
            <a:srgbClr val="000080"/>
          </a:solidFill>
          <a:ln w="9525">
            <a:solidFill>
              <a:schemeClr val="tx1"/>
            </a:solidFill>
            <a:miter lim="800000"/>
            <a:headEnd/>
            <a:tailEnd/>
          </a:ln>
        </p:spPr>
        <p:txBody>
          <a:bodyPr wrap="none" anchor="ctr"/>
          <a:lstStyle/>
          <a:p>
            <a:pPr lvl="1" algn="ctr" eaLnBrk="1" hangingPunct="1"/>
            <a:r>
              <a:rPr lang="ar-JO" sz="3600" dirty="0">
                <a:latin typeface="Arial" panose="020B0604020202020204" pitchFamily="34" charset="0"/>
                <a:ea typeface="宋体" charset="0"/>
                <a:cs typeface="Arial" panose="020B0604020202020204" pitchFamily="34" charset="0"/>
              </a:rPr>
              <a:t>إنها تعلم </a:t>
            </a:r>
          </a:p>
          <a:p>
            <a:pPr lvl="1" algn="ctr" eaLnBrk="1" hangingPunct="1"/>
            <a:r>
              <a:rPr lang="ar-JO" sz="3600" dirty="0">
                <a:latin typeface="Arial" panose="020B0604020202020204" pitchFamily="34" charset="0"/>
                <a:ea typeface="宋体" charset="0"/>
                <a:cs typeface="Arial" panose="020B0604020202020204" pitchFamily="34" charset="0"/>
              </a:rPr>
              <a:t>واجب العبيد </a:t>
            </a:r>
          </a:p>
          <a:p>
            <a:pPr lvl="1" algn="ctr" eaLnBrk="1" hangingPunct="1"/>
            <a:r>
              <a:rPr lang="ar-JO" sz="3600" dirty="0">
                <a:latin typeface="Arial" panose="020B0604020202020204" pitchFamily="34" charset="0"/>
                <a:ea typeface="宋体" charset="0"/>
                <a:cs typeface="Arial" panose="020B0604020202020204" pitchFamily="34" charset="0"/>
              </a:rPr>
              <a:t>تجاه سادتهم </a:t>
            </a:r>
          </a:p>
          <a:p>
            <a:pPr lvl="1" algn="ctr" eaLnBrk="1" hangingPunct="1"/>
            <a:r>
              <a:rPr lang="ar-JO" sz="3600" dirty="0">
                <a:latin typeface="Arial" panose="020B0604020202020204" pitchFamily="34" charset="0"/>
                <a:ea typeface="宋体" charset="0"/>
                <a:cs typeface="Arial" panose="020B0604020202020204" pitchFamily="34" charset="0"/>
              </a:rPr>
              <a:t>وواجب السادة </a:t>
            </a:r>
          </a:p>
          <a:p>
            <a:pPr lvl="1" algn="ctr" eaLnBrk="1" hangingPunct="1"/>
            <a:r>
              <a:rPr lang="ar-JO" sz="3600" dirty="0">
                <a:latin typeface="Arial" panose="020B0604020202020204" pitchFamily="34" charset="0"/>
                <a:ea typeface="宋体" charset="0"/>
                <a:cs typeface="Arial" panose="020B0604020202020204" pitchFamily="34" charset="0"/>
              </a:rPr>
              <a:t>تجاه عبيدهم</a:t>
            </a:r>
            <a:endParaRPr lang="en-US" sz="3600" dirty="0">
              <a:latin typeface="Arial" panose="020B0604020202020204" pitchFamily="34" charset="0"/>
              <a:ea typeface="宋体" charset="0"/>
              <a:cs typeface="Arial" panose="020B0604020202020204" pitchFamily="34" charset="0"/>
            </a:endParaRPr>
          </a:p>
        </p:txBody>
      </p:sp>
      <p:sp>
        <p:nvSpPr>
          <p:cNvPr id="36868" name="AutoShape 4"/>
          <p:cNvSpPr>
            <a:spLocks noChangeArrowheads="1"/>
          </p:cNvSpPr>
          <p:nvPr/>
        </p:nvSpPr>
        <p:spPr bwMode="auto">
          <a:xfrm rot="-1500000">
            <a:off x="836613" y="3692525"/>
            <a:ext cx="4567237" cy="2895600"/>
          </a:xfrm>
          <a:prstGeom prst="rightArrow">
            <a:avLst>
              <a:gd name="adj1" fmla="val 56120"/>
              <a:gd name="adj2" fmla="val 70599"/>
            </a:avLst>
          </a:prstGeom>
          <a:solidFill>
            <a:srgbClr val="CCFFFF"/>
          </a:solidFill>
          <a:ln w="9525">
            <a:solidFill>
              <a:schemeClr val="tx1"/>
            </a:solidFill>
            <a:miter lim="800000"/>
            <a:headEnd/>
            <a:tailEnd/>
          </a:ln>
        </p:spPr>
        <p:txBody>
          <a:bodyPr wrap="none" anchor="ctr"/>
          <a:lstStyle/>
          <a:p>
            <a:pPr algn="ctr" eaLnBrk="1" hangingPunct="1"/>
            <a:r>
              <a:rPr lang="ar-JO" sz="3200" b="1" dirty="0">
                <a:solidFill>
                  <a:schemeClr val="bg2"/>
                </a:solidFill>
                <a:latin typeface="Arial" panose="020B0604020202020204" pitchFamily="34" charset="0"/>
                <a:cs typeface="Arial" panose="020B0604020202020204" pitchFamily="34" charset="0"/>
              </a:rPr>
              <a:t>النظرة التاريخية</a:t>
            </a:r>
            <a:endParaRPr lang="en-US" sz="3200" b="1" dirty="0">
              <a:solidFill>
                <a:schemeClr val="bg2"/>
              </a:solidFill>
              <a:latin typeface="Arial" panose="020B0604020202020204" pitchFamily="34" charset="0"/>
              <a:cs typeface="Arial" panose="020B0604020202020204" pitchFamily="34" charset="0"/>
            </a:endParaRPr>
          </a:p>
        </p:txBody>
      </p:sp>
    </p:spTree>
  </p:cSld>
  <p:clrMapOvr>
    <a:overrideClrMapping bg1="dk2" tx1="lt1" bg2="dk1" tx2="lt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grpId="0" nodeType="clickEffect">
                                  <p:stCondLst>
                                    <p:cond delay="0"/>
                                  </p:stCondLst>
                                  <p:childTnLst>
                                    <p:set>
                                      <p:cBhvr>
                                        <p:cTn id="6" dur="1" fill="hold">
                                          <p:stCondLst>
                                            <p:cond delay="0"/>
                                          </p:stCondLst>
                                        </p:cTn>
                                        <p:tgtEl>
                                          <p:spTgt spid="36868"/>
                                        </p:tgtEl>
                                        <p:attrNameLst>
                                          <p:attrName>style.visibility</p:attrName>
                                        </p:attrNameLst>
                                      </p:cBhvr>
                                      <p:to>
                                        <p:strVal val="visible"/>
                                      </p:to>
                                    </p:set>
                                    <p:anim calcmode="lin" valueType="num">
                                      <p:cBhvr additive="base">
                                        <p:cTn id="7" dur="500" fill="hold"/>
                                        <p:tgtEl>
                                          <p:spTgt spid="36868"/>
                                        </p:tgtEl>
                                        <p:attrNameLst>
                                          <p:attrName>ppt_x</p:attrName>
                                        </p:attrNameLst>
                                      </p:cBhvr>
                                      <p:tavLst>
                                        <p:tav tm="0">
                                          <p:val>
                                            <p:strVal val="0-#ppt_w/2"/>
                                          </p:val>
                                        </p:tav>
                                        <p:tav tm="100000">
                                          <p:val>
                                            <p:strVal val="#ppt_x"/>
                                          </p:val>
                                        </p:tav>
                                      </p:tavLst>
                                    </p:anim>
                                    <p:anim calcmode="lin" valueType="num">
                                      <p:cBhvr additive="base">
                                        <p:cTn id="8" dur="500" fill="hold"/>
                                        <p:tgtEl>
                                          <p:spTgt spid="36868"/>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3" presetClass="entr" presetSubtype="10" fill="hold" grpId="1" nodeType="afterEffect">
                                  <p:stCondLst>
                                    <p:cond delay="0"/>
                                  </p:stCondLst>
                                  <p:childTnLst>
                                    <p:set>
                                      <p:cBhvr>
                                        <p:cTn id="11" dur="1" fill="hold">
                                          <p:stCondLst>
                                            <p:cond delay="0"/>
                                          </p:stCondLst>
                                        </p:cTn>
                                        <p:tgtEl>
                                          <p:spTgt spid="36867"/>
                                        </p:tgtEl>
                                        <p:attrNameLst>
                                          <p:attrName>style.visibility</p:attrName>
                                        </p:attrNameLst>
                                      </p:cBhvr>
                                      <p:to>
                                        <p:strVal val="visible"/>
                                      </p:to>
                                    </p:set>
                                    <p:animEffect transition="in" filter="blinds(horizontal)">
                                      <p:cBhvr>
                                        <p:cTn id="12" dur="500"/>
                                        <p:tgtEl>
                                          <p:spTgt spid="368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7" grpId="1" animBg="1"/>
      <p:bldP spid="36868" grpId="0" animBg="1" autoUpdateAnimBg="0"/>
    </p:bldLst>
  </p:timing>
</p:sld>
</file>

<file path=ppt/slides/slide1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0" y="1587500"/>
            <a:ext cx="9144000" cy="3681351"/>
          </a:xfrm>
          <a:prstGeom prst="rect">
            <a:avLst/>
          </a:prstGeom>
        </p:spPr>
      </p:pic>
      <p:sp>
        <p:nvSpPr>
          <p:cNvPr id="169985" name="Rectangle 2"/>
          <p:cNvSpPr>
            <a:spLocks noGrp="1" noChangeArrowheads="1"/>
          </p:cNvSpPr>
          <p:nvPr>
            <p:ph type="title" idx="4294967295"/>
          </p:nvPr>
        </p:nvSpPr>
        <p:spPr>
          <a:xfrm>
            <a:off x="0" y="274638"/>
            <a:ext cx="8229600" cy="1143000"/>
          </a:xfrm>
        </p:spPr>
        <p:txBody>
          <a:bodyPr/>
          <a:lstStyle/>
          <a:p>
            <a:pPr eaLnBrk="1" hangingPunct="1"/>
            <a:r>
              <a:rPr lang="ar-JO" dirty="0">
                <a:cs typeface="Arial" panose="020B0604020202020204" pitchFamily="34" charset="0"/>
              </a:rPr>
              <a:t>نهج جديد</a:t>
            </a:r>
            <a:endParaRPr lang="en-US" dirty="0">
              <a:cs typeface="Arial" panose="020B0604020202020204" pitchFamily="34" charset="0"/>
            </a:endParaRPr>
          </a:p>
        </p:txBody>
      </p:sp>
      <p:sp>
        <p:nvSpPr>
          <p:cNvPr id="37891" name="AutoShape 3"/>
          <p:cNvSpPr>
            <a:spLocks noChangeArrowheads="1"/>
          </p:cNvSpPr>
          <p:nvPr/>
        </p:nvSpPr>
        <p:spPr bwMode="auto">
          <a:xfrm>
            <a:off x="2195736" y="1412776"/>
            <a:ext cx="6455296" cy="1512168"/>
          </a:xfrm>
          <a:prstGeom prst="flowChartPreparation">
            <a:avLst/>
          </a:prstGeom>
          <a:noFill/>
          <a:ln w="9525">
            <a:noFill/>
            <a:miter lim="800000"/>
            <a:headEnd/>
            <a:tailEnd/>
          </a:ln>
        </p:spPr>
        <p:txBody>
          <a:bodyPr wrap="none" anchor="ctr"/>
          <a:lstStyle/>
          <a:p>
            <a:pPr algn="ctr" eaLnBrk="1" hangingPunct="1"/>
            <a:r>
              <a:rPr lang="ar-JO" altLang="zh-CN" sz="4000" b="1" dirty="0">
                <a:solidFill>
                  <a:schemeClr val="bg1"/>
                </a:solidFill>
                <a:latin typeface="Arial" panose="020B0604020202020204" pitchFamily="34" charset="0"/>
                <a:ea typeface="宋体" charset="0"/>
                <a:cs typeface="Arial" panose="020B0604020202020204" pitchFamily="34" charset="0"/>
              </a:rPr>
              <a:t>إنها تدمر العبودية</a:t>
            </a:r>
            <a:endParaRPr lang="en-US" sz="4000" b="1" dirty="0">
              <a:solidFill>
                <a:schemeClr val="bg1"/>
              </a:solidFill>
              <a:latin typeface="Arial" panose="020B0604020202020204" pitchFamily="34" charset="0"/>
              <a:ea typeface="宋体" charset="0"/>
              <a:cs typeface="Arial" panose="020B0604020202020204" pitchFamily="34" charset="0"/>
            </a:endParaRPr>
          </a:p>
        </p:txBody>
      </p:sp>
      <p:grpSp>
        <p:nvGrpSpPr>
          <p:cNvPr id="4" name="Group 3"/>
          <p:cNvGrpSpPr/>
          <p:nvPr/>
        </p:nvGrpSpPr>
        <p:grpSpPr>
          <a:xfrm>
            <a:off x="1475656" y="3501008"/>
            <a:ext cx="7543800" cy="2903984"/>
            <a:chOff x="1600200" y="3501008"/>
            <a:chExt cx="7543800" cy="2903984"/>
          </a:xfrm>
        </p:grpSpPr>
        <p:sp>
          <p:nvSpPr>
            <p:cNvPr id="37893" name="Oval 5"/>
            <p:cNvSpPr>
              <a:spLocks noChangeArrowheads="1"/>
            </p:cNvSpPr>
            <p:nvPr/>
          </p:nvSpPr>
          <p:spPr bwMode="auto">
            <a:xfrm>
              <a:off x="1600200" y="3501008"/>
              <a:ext cx="7543800" cy="2903984"/>
            </a:xfrm>
            <a:prstGeom prst="ellipse">
              <a:avLst/>
            </a:prstGeom>
            <a:solidFill>
              <a:srgbClr val="660066"/>
            </a:solidFill>
            <a:ln w="9525">
              <a:solidFill>
                <a:schemeClr val="tx1"/>
              </a:solidFill>
              <a:round/>
              <a:headEnd/>
              <a:tailEnd/>
            </a:ln>
          </p:spPr>
          <p:txBody>
            <a:bodyPr wrap="none" anchor="ctr"/>
            <a:lstStyle/>
            <a:p>
              <a:pPr algn="ctr" eaLnBrk="1" hangingPunct="1"/>
              <a:endParaRPr lang="en-US" sz="3200" b="1" dirty="0">
                <a:solidFill>
                  <a:srgbClr val="FFFFFF"/>
                </a:solidFill>
                <a:latin typeface="Arial" panose="020B0604020202020204" pitchFamily="34" charset="0"/>
                <a:ea typeface="宋体" charset="0"/>
                <a:cs typeface="Arial" panose="020B0604020202020204" pitchFamily="34" charset="0"/>
              </a:endParaRPr>
            </a:p>
          </p:txBody>
        </p:sp>
        <p:sp>
          <p:nvSpPr>
            <p:cNvPr id="3" name="TextBox 2"/>
            <p:cNvSpPr txBox="1"/>
            <p:nvPr/>
          </p:nvSpPr>
          <p:spPr>
            <a:xfrm>
              <a:off x="1997724" y="3933056"/>
              <a:ext cx="6678732" cy="1384995"/>
            </a:xfrm>
            <a:prstGeom prst="rect">
              <a:avLst/>
            </a:prstGeom>
            <a:noFill/>
          </p:spPr>
          <p:txBody>
            <a:bodyPr wrap="square" rtlCol="0">
              <a:spAutoFit/>
            </a:bodyPr>
            <a:lstStyle/>
            <a:p>
              <a:pPr algn="ctr" eaLnBrk="1" hangingPunct="1"/>
              <a:r>
                <a:rPr lang="ar-JO" altLang="zh-CN" sz="2800" b="1" dirty="0">
                  <a:solidFill>
                    <a:srgbClr val="FFFFFF"/>
                  </a:solidFill>
                  <a:latin typeface="Arial" panose="020B0604020202020204" pitchFamily="34" charset="0"/>
                  <a:ea typeface="宋体" charset="0"/>
                  <a:cs typeface="Arial" panose="020B0604020202020204" pitchFamily="34" charset="0"/>
                </a:rPr>
                <a:t>لكن بولس علم السادة أن يعاملوا العبيد </a:t>
              </a:r>
            </a:p>
            <a:p>
              <a:pPr algn="ctr" eaLnBrk="1" hangingPunct="1"/>
              <a:r>
                <a:rPr lang="ar-JO" altLang="zh-CN" sz="2800" b="1" dirty="0">
                  <a:solidFill>
                    <a:srgbClr val="FFFFFF"/>
                  </a:solidFill>
                  <a:latin typeface="Arial" panose="020B0604020202020204" pitchFamily="34" charset="0"/>
                  <a:ea typeface="宋体" charset="0"/>
                  <a:cs typeface="Arial" panose="020B0604020202020204" pitchFamily="34" charset="0"/>
                </a:rPr>
                <a:t>بطريقة تقية بدلاً من طلبه تدمير العبودية.</a:t>
              </a:r>
            </a:p>
            <a:p>
              <a:pPr algn="ctr" eaLnBrk="1" hangingPunct="1"/>
              <a:r>
                <a:rPr lang="ar-JO" altLang="zh-CN" sz="2800" b="1" dirty="0">
                  <a:solidFill>
                    <a:srgbClr val="FFFFFF"/>
                  </a:solidFill>
                  <a:latin typeface="Arial" panose="020B0604020202020204" pitchFamily="34" charset="0"/>
                  <a:ea typeface="宋体" charset="0"/>
                  <a:cs typeface="Arial" panose="020B0604020202020204" pitchFamily="34" charset="0"/>
                </a:rPr>
                <a:t>هذا يتناسب مع تعليمه في رسائله الأخرى</a:t>
              </a:r>
              <a:r>
                <a:rPr lang="en-US" altLang="zh-CN" sz="2800" b="1" dirty="0">
                  <a:solidFill>
                    <a:srgbClr val="FFFFFF"/>
                  </a:solidFill>
                  <a:latin typeface="Arial" panose="020B0604020202020204" pitchFamily="34" charset="0"/>
                  <a:ea typeface="宋体" charset="0"/>
                  <a:cs typeface="Arial" panose="020B0604020202020204" pitchFamily="34" charset="0"/>
                </a:rPr>
                <a:t> </a:t>
              </a:r>
              <a:endParaRPr lang="en-US" sz="2800" b="1" dirty="0">
                <a:solidFill>
                  <a:srgbClr val="FFFFFF"/>
                </a:solidFill>
                <a:latin typeface="Arial" panose="020B0604020202020204" pitchFamily="34" charset="0"/>
                <a:ea typeface="宋体" charset="0"/>
                <a:cs typeface="Arial" panose="020B0604020202020204" pitchFamily="34" charset="0"/>
              </a:endParaRPr>
            </a:p>
          </p:txBody>
        </p:sp>
      </p:grpSp>
    </p:spTree>
  </p:cSld>
  <p:clrMapOvr>
    <a:overrideClrMapping bg1="dk2" tx1="lt1" bg2="dk1" tx2="lt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3" fill="hold" grpId="0" nodeType="clickEffect">
                                  <p:stCondLst>
                                    <p:cond delay="0"/>
                                  </p:stCondLst>
                                  <p:childTnLst>
                                    <p:set>
                                      <p:cBhvr>
                                        <p:cTn id="6" dur="1" fill="hold">
                                          <p:stCondLst>
                                            <p:cond delay="0"/>
                                          </p:stCondLst>
                                        </p:cTn>
                                        <p:tgtEl>
                                          <p:spTgt spid="37891"/>
                                        </p:tgtEl>
                                        <p:attrNameLst>
                                          <p:attrName>style.visibility</p:attrName>
                                        </p:attrNameLst>
                                      </p:cBhvr>
                                      <p:to>
                                        <p:strVal val="visible"/>
                                      </p:to>
                                    </p:set>
                                    <p:anim calcmode="lin" valueType="num">
                                      <p:cBhvr additive="base">
                                        <p:cTn id="7" dur="500" fill="hold"/>
                                        <p:tgtEl>
                                          <p:spTgt spid="37891"/>
                                        </p:tgtEl>
                                        <p:attrNameLst>
                                          <p:attrName>ppt_x</p:attrName>
                                        </p:attrNameLst>
                                      </p:cBhvr>
                                      <p:tavLst>
                                        <p:tav tm="0">
                                          <p:val>
                                            <p:strVal val="1+#ppt_w/2"/>
                                          </p:val>
                                        </p:tav>
                                        <p:tav tm="100000">
                                          <p:val>
                                            <p:strVal val="#ppt_x"/>
                                          </p:val>
                                        </p:tav>
                                      </p:tavLst>
                                    </p:anim>
                                    <p:anim calcmode="lin" valueType="num">
                                      <p:cBhvr additive="base">
                                        <p:cTn id="8" dur="500" fill="hold"/>
                                        <p:tgtEl>
                                          <p:spTgt spid="37891"/>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1" grpId="0"/>
    </p:bldLst>
  </p:timing>
</p:sld>
</file>

<file path=ppt/slides/slide1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4"/>
          <a:stretch>
            <a:fillRect/>
          </a:stretch>
        </p:blipFill>
        <p:spPr>
          <a:xfrm>
            <a:off x="0" y="0"/>
            <a:ext cx="9144000" cy="6858000"/>
          </a:xfrm>
          <a:prstGeom prst="rect">
            <a:avLst/>
          </a:prstGeom>
        </p:spPr>
      </p:pic>
      <p:sp>
        <p:nvSpPr>
          <p:cNvPr id="38915" name="Rectangle 3"/>
          <p:cNvSpPr>
            <a:spLocks noChangeArrowheads="1"/>
          </p:cNvSpPr>
          <p:nvPr/>
        </p:nvSpPr>
        <p:spPr bwMode="auto">
          <a:xfrm>
            <a:off x="2483768" y="3573016"/>
            <a:ext cx="5040560" cy="3581400"/>
          </a:xfrm>
          <a:prstGeom prst="rect">
            <a:avLst/>
          </a:prstGeom>
          <a:noFill/>
          <a:ln w="9525">
            <a:noFill/>
            <a:miter lim="800000"/>
            <a:headEnd/>
            <a:tailEnd/>
          </a:ln>
        </p:spPr>
        <p:txBody>
          <a:bodyPr wrap="none" anchor="ctr"/>
          <a:lstStyle/>
          <a:p>
            <a:pPr algn="r" rtl="1" eaLnBrk="1" hangingPunct="1"/>
            <a:r>
              <a:rPr lang="ar-JO" b="1" dirty="0">
                <a:solidFill>
                  <a:srgbClr val="000000"/>
                </a:solidFill>
                <a:latin typeface="Arial" panose="020B0604020202020204" pitchFamily="34" charset="0"/>
                <a:cs typeface="Arial" panose="020B0604020202020204" pitchFamily="34" charset="0"/>
              </a:rPr>
              <a:t>نصيحة بولس للعبيد</a:t>
            </a:r>
            <a:endParaRPr lang="en-US" altLang="ja-JP" b="1" dirty="0">
              <a:solidFill>
                <a:srgbClr val="000000"/>
              </a:solidFill>
              <a:latin typeface="Arial" panose="020B0604020202020204" pitchFamily="34" charset="0"/>
              <a:cs typeface="Arial" panose="020B0604020202020204" pitchFamily="34" charset="0"/>
            </a:endParaRPr>
          </a:p>
          <a:p>
            <a:pPr algn="r" rtl="1" eaLnBrk="1" hangingPunct="1">
              <a:buFont typeface="Wingdings" charset="0"/>
              <a:buChar char="ü"/>
            </a:pPr>
            <a:r>
              <a:rPr lang="en-US" b="1" dirty="0">
                <a:solidFill>
                  <a:srgbClr val="000000"/>
                </a:solidFill>
                <a:latin typeface="Arial" panose="020B0604020202020204" pitchFamily="34" charset="0"/>
                <a:cs typeface="Arial" panose="020B0604020202020204" pitchFamily="34" charset="0"/>
              </a:rPr>
              <a:t> </a:t>
            </a:r>
            <a:r>
              <a:rPr lang="ar-JO" b="1" dirty="0">
                <a:solidFill>
                  <a:srgbClr val="000000"/>
                </a:solidFill>
                <a:latin typeface="Arial" panose="020B0604020202020204" pitchFamily="34" charset="0"/>
                <a:cs typeface="Arial" panose="020B0604020202020204" pitchFamily="34" charset="0"/>
              </a:rPr>
              <a:t>أف 6: 5-8</a:t>
            </a:r>
            <a:endParaRPr lang="en-US" b="1" dirty="0">
              <a:solidFill>
                <a:srgbClr val="000000"/>
              </a:solidFill>
              <a:latin typeface="Arial" panose="020B0604020202020204" pitchFamily="34" charset="0"/>
              <a:cs typeface="Arial" panose="020B0604020202020204" pitchFamily="34" charset="0"/>
            </a:endParaRPr>
          </a:p>
          <a:p>
            <a:pPr algn="r" rtl="1" eaLnBrk="1" hangingPunct="1">
              <a:buFont typeface="Wingdings" charset="0"/>
              <a:buChar char="ü"/>
            </a:pPr>
            <a:r>
              <a:rPr lang="en-US" b="1" dirty="0">
                <a:solidFill>
                  <a:srgbClr val="000000"/>
                </a:solidFill>
                <a:latin typeface="Arial" panose="020B0604020202020204" pitchFamily="34" charset="0"/>
                <a:cs typeface="Arial" panose="020B0604020202020204" pitchFamily="34" charset="0"/>
              </a:rPr>
              <a:t> </a:t>
            </a:r>
            <a:r>
              <a:rPr lang="ar-JO" b="1" dirty="0">
                <a:solidFill>
                  <a:srgbClr val="000000"/>
                </a:solidFill>
                <a:latin typeface="Arial" panose="020B0604020202020204" pitchFamily="34" charset="0"/>
                <a:cs typeface="Arial" panose="020B0604020202020204" pitchFamily="34" charset="0"/>
              </a:rPr>
              <a:t>كو 3: 22-25</a:t>
            </a:r>
            <a:endParaRPr lang="en-US" b="1" dirty="0">
              <a:solidFill>
                <a:srgbClr val="000000"/>
              </a:solidFill>
              <a:latin typeface="Arial" panose="020B0604020202020204" pitchFamily="34" charset="0"/>
              <a:cs typeface="Arial" panose="020B0604020202020204" pitchFamily="34" charset="0"/>
            </a:endParaRPr>
          </a:p>
          <a:p>
            <a:pPr algn="r" rtl="1" eaLnBrk="1" hangingPunct="1">
              <a:buFont typeface="Wingdings" charset="0"/>
              <a:buChar char="ü"/>
            </a:pPr>
            <a:r>
              <a:rPr lang="en-US" b="1" dirty="0">
                <a:solidFill>
                  <a:srgbClr val="000000"/>
                </a:solidFill>
                <a:latin typeface="Arial" panose="020B0604020202020204" pitchFamily="34" charset="0"/>
                <a:cs typeface="Arial" panose="020B0604020202020204" pitchFamily="34" charset="0"/>
              </a:rPr>
              <a:t> </a:t>
            </a:r>
            <a:r>
              <a:rPr lang="ar-JO" b="1" dirty="0">
                <a:solidFill>
                  <a:srgbClr val="000000"/>
                </a:solidFill>
                <a:latin typeface="Arial" panose="020B0604020202020204" pitchFamily="34" charset="0"/>
                <a:cs typeface="Arial" panose="020B0604020202020204" pitchFamily="34" charset="0"/>
              </a:rPr>
              <a:t>1 تي 6: 1-2</a:t>
            </a:r>
            <a:endParaRPr lang="en-US" b="1" dirty="0">
              <a:solidFill>
                <a:srgbClr val="000000"/>
              </a:solidFill>
              <a:latin typeface="Arial" panose="020B0604020202020204" pitchFamily="34" charset="0"/>
              <a:cs typeface="Arial" panose="020B0604020202020204" pitchFamily="34" charset="0"/>
            </a:endParaRPr>
          </a:p>
          <a:p>
            <a:pPr eaLnBrk="1" hangingPunct="1">
              <a:buFont typeface="Wingdings" charset="0"/>
              <a:buChar char="ü"/>
            </a:pPr>
            <a:endParaRPr lang="en-US" b="1" dirty="0">
              <a:solidFill>
                <a:srgbClr val="000000"/>
              </a:solidFill>
              <a:latin typeface="Arial" panose="020B0604020202020204" pitchFamily="34" charset="0"/>
              <a:cs typeface="Arial" panose="020B0604020202020204" pitchFamily="34" charset="0"/>
            </a:endParaRPr>
          </a:p>
          <a:p>
            <a:pPr algn="r" rtl="1" eaLnBrk="1" hangingPunct="1">
              <a:buFont typeface="Wingdings" charset="0"/>
              <a:buNone/>
            </a:pPr>
            <a:r>
              <a:rPr lang="ar-JO" b="1" dirty="0">
                <a:solidFill>
                  <a:srgbClr val="000000"/>
                </a:solidFill>
                <a:latin typeface="Arial" panose="020B0604020202020204" pitchFamily="34" charset="0"/>
                <a:cs typeface="Arial" panose="020B0604020202020204" pitchFamily="34" charset="0"/>
              </a:rPr>
              <a:t>نصيحة بولس للسادة</a:t>
            </a:r>
            <a:endParaRPr lang="en-US" altLang="ja-JP" b="1" dirty="0">
              <a:solidFill>
                <a:srgbClr val="000000"/>
              </a:solidFill>
              <a:latin typeface="Arial" panose="020B0604020202020204" pitchFamily="34" charset="0"/>
              <a:cs typeface="Arial" panose="020B0604020202020204" pitchFamily="34" charset="0"/>
            </a:endParaRPr>
          </a:p>
          <a:p>
            <a:pPr algn="r" rtl="1" eaLnBrk="1" hangingPunct="1">
              <a:buFont typeface="Wingdings" charset="0"/>
              <a:buChar char="ü"/>
            </a:pPr>
            <a:r>
              <a:rPr lang="en-US" b="1" dirty="0">
                <a:solidFill>
                  <a:srgbClr val="000000"/>
                </a:solidFill>
                <a:latin typeface="Arial" panose="020B0604020202020204" pitchFamily="34" charset="0"/>
                <a:cs typeface="Arial" panose="020B0604020202020204" pitchFamily="34" charset="0"/>
              </a:rPr>
              <a:t> </a:t>
            </a:r>
            <a:r>
              <a:rPr lang="ar-JO" b="1" dirty="0">
                <a:solidFill>
                  <a:srgbClr val="000000"/>
                </a:solidFill>
                <a:latin typeface="Arial" panose="020B0604020202020204" pitchFamily="34" charset="0"/>
                <a:cs typeface="Arial" panose="020B0604020202020204" pitchFamily="34" charset="0"/>
              </a:rPr>
              <a:t>أف 6: 19</a:t>
            </a:r>
            <a:endParaRPr lang="en-US" b="1" dirty="0">
              <a:solidFill>
                <a:srgbClr val="000000"/>
              </a:solidFill>
              <a:latin typeface="Arial" panose="020B0604020202020204" pitchFamily="34" charset="0"/>
              <a:cs typeface="Arial" panose="020B0604020202020204" pitchFamily="34" charset="0"/>
            </a:endParaRPr>
          </a:p>
          <a:p>
            <a:pPr algn="r" rtl="1" eaLnBrk="1" hangingPunct="1">
              <a:buFont typeface="Wingdings" charset="0"/>
              <a:buChar char="ü"/>
            </a:pPr>
            <a:r>
              <a:rPr lang="en-US" b="1" dirty="0">
                <a:solidFill>
                  <a:srgbClr val="000000"/>
                </a:solidFill>
                <a:latin typeface="Arial" panose="020B0604020202020204" pitchFamily="34" charset="0"/>
                <a:cs typeface="Arial" panose="020B0604020202020204" pitchFamily="34" charset="0"/>
              </a:rPr>
              <a:t> </a:t>
            </a:r>
            <a:r>
              <a:rPr lang="ar-JO" b="1" dirty="0">
                <a:solidFill>
                  <a:srgbClr val="000000"/>
                </a:solidFill>
                <a:latin typeface="Arial" panose="020B0604020202020204" pitchFamily="34" charset="0"/>
                <a:cs typeface="Arial" panose="020B0604020202020204" pitchFamily="34" charset="0"/>
              </a:rPr>
              <a:t>كو 4: 1</a:t>
            </a:r>
            <a:endParaRPr lang="en-US" b="1" dirty="0">
              <a:solidFill>
                <a:srgbClr val="000000"/>
              </a:solidFill>
              <a:latin typeface="Arial" panose="020B0604020202020204" pitchFamily="34" charset="0"/>
              <a:cs typeface="Arial" panose="020B0604020202020204" pitchFamily="34" charset="0"/>
            </a:endParaRPr>
          </a:p>
        </p:txBody>
      </p:sp>
      <p:sp>
        <p:nvSpPr>
          <p:cNvPr id="38916" name="Rectangle 4"/>
          <p:cNvSpPr>
            <a:spLocks noChangeArrowheads="1"/>
          </p:cNvSpPr>
          <p:nvPr/>
        </p:nvSpPr>
        <p:spPr bwMode="auto">
          <a:xfrm>
            <a:off x="3419872" y="2492896"/>
            <a:ext cx="4104456" cy="1296144"/>
          </a:xfrm>
          <a:prstGeom prst="rect">
            <a:avLst/>
          </a:prstGeom>
          <a:noFill/>
          <a:ln w="9525">
            <a:noFill/>
            <a:miter lim="800000"/>
            <a:headEnd/>
            <a:tailEnd/>
          </a:ln>
        </p:spPr>
        <p:txBody>
          <a:bodyPr wrap="none" anchor="ctr"/>
          <a:lstStyle/>
          <a:p>
            <a:pPr algn="r" eaLnBrk="1" hangingPunct="1"/>
            <a:r>
              <a:rPr lang="ar-JO" b="1" dirty="0">
                <a:solidFill>
                  <a:srgbClr val="000000"/>
                </a:solidFill>
                <a:latin typeface="Arial" panose="020B0604020202020204" pitchFamily="34" charset="0"/>
                <a:cs typeface="Arial" panose="020B0604020202020204" pitchFamily="34" charset="0"/>
              </a:rPr>
              <a:t>نصيحة بطرس عن العبودية</a:t>
            </a:r>
            <a:endParaRPr lang="en-US" altLang="ja-JP" b="1" dirty="0">
              <a:solidFill>
                <a:srgbClr val="000000"/>
              </a:solidFill>
              <a:latin typeface="Arial" panose="020B0604020202020204" pitchFamily="34" charset="0"/>
              <a:cs typeface="Arial" panose="020B0604020202020204" pitchFamily="34" charset="0"/>
            </a:endParaRPr>
          </a:p>
          <a:p>
            <a:pPr algn="r" eaLnBrk="1" hangingPunct="1">
              <a:buFont typeface="Wingdings" charset="0"/>
              <a:buChar char="ü"/>
            </a:pPr>
            <a:r>
              <a:rPr lang="ar-JO" b="1" dirty="0">
                <a:solidFill>
                  <a:srgbClr val="000000"/>
                </a:solidFill>
                <a:latin typeface="Arial" panose="020B0604020202020204" pitchFamily="34" charset="0"/>
                <a:cs typeface="Arial" panose="020B0604020202020204" pitchFamily="34" charset="0"/>
              </a:rPr>
              <a:t>1 بط 2: 18-25</a:t>
            </a:r>
            <a:endParaRPr lang="en-US" b="1" dirty="0">
              <a:solidFill>
                <a:srgbClr val="000000"/>
              </a:solidFill>
              <a:latin typeface="Arial" panose="020B0604020202020204" pitchFamily="34" charset="0"/>
              <a:cs typeface="Arial" panose="020B0604020202020204" pitchFamily="34" charset="0"/>
            </a:endParaRPr>
          </a:p>
        </p:txBody>
      </p:sp>
      <p:sp>
        <p:nvSpPr>
          <p:cNvPr id="172038" name="Rectangle 7"/>
          <p:cNvSpPr>
            <a:spLocks noGrp="1" noChangeArrowheads="1"/>
          </p:cNvSpPr>
          <p:nvPr>
            <p:ph type="title" idx="4294967295"/>
          </p:nvPr>
        </p:nvSpPr>
        <p:spPr>
          <a:xfrm>
            <a:off x="1763688" y="0"/>
            <a:ext cx="6465912" cy="1143000"/>
          </a:xfrm>
        </p:spPr>
        <p:txBody>
          <a:bodyPr/>
          <a:lstStyle/>
          <a:p>
            <a:pPr algn="l" eaLnBrk="1" hangingPunct="1"/>
            <a:r>
              <a:rPr lang="ar-JO" b="1" dirty="0">
                <a:solidFill>
                  <a:srgbClr val="000000"/>
                </a:solidFill>
                <a:cs typeface="Arial" panose="020B0604020202020204" pitchFamily="34" charset="0"/>
              </a:rPr>
              <a:t>الخصائص</a:t>
            </a:r>
            <a:endParaRPr lang="en-US" b="1" dirty="0">
              <a:solidFill>
                <a:srgbClr val="000000"/>
              </a:solidFill>
              <a:cs typeface="Arial" panose="020B0604020202020204" pitchFamily="34" charset="0"/>
            </a:endParaRPr>
          </a:p>
        </p:txBody>
      </p:sp>
      <p:sp>
        <p:nvSpPr>
          <p:cNvPr id="2" name="TextBox 1"/>
          <p:cNvSpPr txBox="1"/>
          <p:nvPr/>
        </p:nvSpPr>
        <p:spPr>
          <a:xfrm>
            <a:off x="3203848" y="1052736"/>
            <a:ext cx="4658218" cy="830997"/>
          </a:xfrm>
          <a:prstGeom prst="rect">
            <a:avLst/>
          </a:prstGeom>
          <a:noFill/>
        </p:spPr>
        <p:txBody>
          <a:bodyPr wrap="square" rtlCol="0">
            <a:spAutoFit/>
          </a:bodyPr>
          <a:lstStyle/>
          <a:p>
            <a:pPr algn="ctr" eaLnBrk="1" hangingPunct="1"/>
            <a:r>
              <a:rPr lang="ar-JO" b="1" dirty="0">
                <a:solidFill>
                  <a:srgbClr val="000000"/>
                </a:solidFill>
                <a:latin typeface="Arial" panose="020B0604020202020204" pitchFamily="34" charset="0"/>
                <a:cs typeface="Arial" panose="020B0604020202020204" pitchFamily="34" charset="0"/>
              </a:rPr>
              <a:t>يدرك بولس وكتاب العهد الجديد الآخرين وجود العلاقة بين العبد والسيد</a:t>
            </a:r>
            <a:endParaRPr lang="en-US" b="1" dirty="0">
              <a:latin typeface="Arial" panose="020B0604020202020204" pitchFamily="34" charset="0"/>
              <a:cs typeface="Arial" panose="020B0604020202020204" pitchFamily="34" charset="0"/>
            </a:endParaRPr>
          </a:p>
        </p:txBody>
      </p:sp>
    </p:spTree>
  </p:cSld>
  <p:clrMapOvr>
    <a:overrideClrMapping bg1="dk2" tx1="lt1" bg2="dk1" tx2="lt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38915"/>
                                        </p:tgtEl>
                                        <p:attrNameLst>
                                          <p:attrName>style.visibility</p:attrName>
                                        </p:attrNameLst>
                                      </p:cBhvr>
                                      <p:to>
                                        <p:strVal val="visible"/>
                                      </p:to>
                                    </p:set>
                                    <p:anim calcmode="lin" valueType="num">
                                      <p:cBhvr>
                                        <p:cTn id="7" dur="1000" fill="hold"/>
                                        <p:tgtEl>
                                          <p:spTgt spid="38915"/>
                                        </p:tgtEl>
                                        <p:attrNameLst>
                                          <p:attrName>ppt_w</p:attrName>
                                        </p:attrNameLst>
                                      </p:cBhvr>
                                      <p:tavLst>
                                        <p:tav tm="0">
                                          <p:val>
                                            <p:fltVal val="0"/>
                                          </p:val>
                                        </p:tav>
                                        <p:tav tm="100000">
                                          <p:val>
                                            <p:strVal val="#ppt_w"/>
                                          </p:val>
                                        </p:tav>
                                      </p:tavLst>
                                    </p:anim>
                                    <p:anim calcmode="lin" valueType="num">
                                      <p:cBhvr>
                                        <p:cTn id="8" dur="1000" fill="hold"/>
                                        <p:tgtEl>
                                          <p:spTgt spid="38915"/>
                                        </p:tgtEl>
                                        <p:attrNameLst>
                                          <p:attrName>ppt_h</p:attrName>
                                        </p:attrNameLst>
                                      </p:cBhvr>
                                      <p:tavLst>
                                        <p:tav tm="0">
                                          <p:val>
                                            <p:fltVal val="0"/>
                                          </p:val>
                                        </p:tav>
                                        <p:tav tm="100000">
                                          <p:val>
                                            <p:strVal val="#ppt_h"/>
                                          </p:val>
                                        </p:tav>
                                      </p:tavLst>
                                    </p:anim>
                                    <p:anim calcmode="lin" valueType="num">
                                      <p:cBhvr>
                                        <p:cTn id="9" dur="1000" fill="hold"/>
                                        <p:tgtEl>
                                          <p:spTgt spid="3891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891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38916"/>
                                        </p:tgtEl>
                                        <p:attrNameLst>
                                          <p:attrName>style.visibility</p:attrName>
                                        </p:attrNameLst>
                                      </p:cBhvr>
                                      <p:to>
                                        <p:strVal val="visible"/>
                                      </p:to>
                                    </p:set>
                                    <p:anim calcmode="lin" valueType="num">
                                      <p:cBhvr>
                                        <p:cTn id="15" dur="1000" fill="hold"/>
                                        <p:tgtEl>
                                          <p:spTgt spid="38916"/>
                                        </p:tgtEl>
                                        <p:attrNameLst>
                                          <p:attrName>ppt_w</p:attrName>
                                        </p:attrNameLst>
                                      </p:cBhvr>
                                      <p:tavLst>
                                        <p:tav tm="0">
                                          <p:val>
                                            <p:fltVal val="0"/>
                                          </p:val>
                                        </p:tav>
                                        <p:tav tm="100000">
                                          <p:val>
                                            <p:strVal val="#ppt_w"/>
                                          </p:val>
                                        </p:tav>
                                      </p:tavLst>
                                    </p:anim>
                                    <p:anim calcmode="lin" valueType="num">
                                      <p:cBhvr>
                                        <p:cTn id="16" dur="1000" fill="hold"/>
                                        <p:tgtEl>
                                          <p:spTgt spid="38916"/>
                                        </p:tgtEl>
                                        <p:attrNameLst>
                                          <p:attrName>ppt_h</p:attrName>
                                        </p:attrNameLst>
                                      </p:cBhvr>
                                      <p:tavLst>
                                        <p:tav tm="0">
                                          <p:val>
                                            <p:fltVal val="0"/>
                                          </p:val>
                                        </p:tav>
                                        <p:tav tm="100000">
                                          <p:val>
                                            <p:strVal val="#ppt_h"/>
                                          </p:val>
                                        </p:tav>
                                      </p:tavLst>
                                    </p:anim>
                                    <p:anim calcmode="lin" valueType="num">
                                      <p:cBhvr>
                                        <p:cTn id="17" dur="1000" fill="hold"/>
                                        <p:tgtEl>
                                          <p:spTgt spid="38916"/>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38916"/>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5" grpId="0"/>
      <p:bldP spid="38916" grpId="0"/>
    </p:bldLst>
  </p:timing>
</p:sld>
</file>

<file path=ppt/slides/slide134.xml><?xml version="1.0" encoding="utf-8"?>
<p:sld xmlns:a="http://schemas.openxmlformats.org/drawingml/2006/main" xmlns:r="http://schemas.openxmlformats.org/officeDocument/2006/relationships" xmlns:p="http://schemas.openxmlformats.org/presentationml/2006/main">
  <p:cSld>
    <p:bg>
      <p:bgPr>
        <a:gradFill flip="none" rotWithShape="1">
          <a:gsLst>
            <a:gs pos="38000">
              <a:schemeClr val="tx1"/>
            </a:gs>
            <a:gs pos="100000">
              <a:schemeClr val="bg2"/>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174081" name="Rectangle 2"/>
          <p:cNvSpPr>
            <a:spLocks noGrp="1" noChangeArrowheads="1"/>
          </p:cNvSpPr>
          <p:nvPr>
            <p:ph type="title" idx="4294967295"/>
          </p:nvPr>
        </p:nvSpPr>
        <p:spPr>
          <a:xfrm>
            <a:off x="0" y="0"/>
            <a:ext cx="9144000" cy="1066800"/>
          </a:xfrm>
        </p:spPr>
        <p:txBody>
          <a:bodyPr/>
          <a:lstStyle/>
          <a:p>
            <a:pPr eaLnBrk="1" hangingPunct="1"/>
            <a:r>
              <a:rPr lang="en-US" dirty="0">
                <a:solidFill>
                  <a:schemeClr val="bg1"/>
                </a:solidFill>
                <a:latin typeface="Arial" panose="020B0604020202020204" pitchFamily="34" charset="0"/>
              </a:rPr>
              <a:t>. </a:t>
            </a:r>
            <a:r>
              <a:rPr lang="ar-JO" dirty="0">
                <a:solidFill>
                  <a:schemeClr val="bg1"/>
                </a:solidFill>
                <a:latin typeface="Arial" panose="020B0604020202020204" pitchFamily="34" charset="0"/>
              </a:rPr>
              <a:t>الخصائص</a:t>
            </a:r>
            <a:r>
              <a:rPr lang="en-US" dirty="0">
                <a:solidFill>
                  <a:schemeClr val="bg1"/>
                </a:solidFill>
                <a:latin typeface="Arial" panose="020B0604020202020204" pitchFamily="34" charset="0"/>
              </a:rPr>
              <a:t> .</a:t>
            </a:r>
            <a:endParaRPr lang="en-US" dirty="0">
              <a:solidFill>
                <a:schemeClr val="bg1"/>
              </a:solidFill>
              <a:latin typeface="Verdana" charset="0"/>
            </a:endParaRPr>
          </a:p>
        </p:txBody>
      </p:sp>
      <p:pic>
        <p:nvPicPr>
          <p:cNvPr id="39939" name="Picture 3" descr="slave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28600" y="2362200"/>
            <a:ext cx="2819400" cy="2052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9940" name="Picture 4" descr="Paul%20writing%20an%20epistle"/>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276600" y="2362200"/>
            <a:ext cx="2667000" cy="2057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9941" name="AutoShape 5"/>
          <p:cNvSpPr>
            <a:spLocks noChangeArrowheads="1"/>
          </p:cNvSpPr>
          <p:nvPr/>
        </p:nvSpPr>
        <p:spPr bwMode="auto">
          <a:xfrm>
            <a:off x="2483768" y="2924944"/>
            <a:ext cx="1066800" cy="732656"/>
          </a:xfrm>
          <a:prstGeom prst="rightArrow">
            <a:avLst>
              <a:gd name="adj1" fmla="val 50000"/>
              <a:gd name="adj2" fmla="val 58333"/>
            </a:avLst>
          </a:prstGeom>
          <a:solidFill>
            <a:srgbClr val="FFFF00"/>
          </a:solidFill>
          <a:ln w="57150" cmpd="sng">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pic>
        <p:nvPicPr>
          <p:cNvPr id="39942" name="Picture 6" descr="Epistlereading"/>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6096000" y="2362200"/>
            <a:ext cx="2819400" cy="2057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9943" name="AutoShape 7"/>
          <p:cNvSpPr>
            <a:spLocks noChangeArrowheads="1"/>
          </p:cNvSpPr>
          <p:nvPr/>
        </p:nvSpPr>
        <p:spPr bwMode="auto">
          <a:xfrm>
            <a:off x="5531768" y="2924944"/>
            <a:ext cx="1066800" cy="732656"/>
          </a:xfrm>
          <a:prstGeom prst="rightArrow">
            <a:avLst>
              <a:gd name="adj1" fmla="val 50000"/>
              <a:gd name="adj2" fmla="val 58333"/>
            </a:avLst>
          </a:prstGeom>
          <a:solidFill>
            <a:srgbClr val="FFFF00"/>
          </a:solidFill>
          <a:ln w="57150" cmpd="sng">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 name="Rectangle 8">
            <a:extLst>
              <a:ext uri="{FF2B5EF4-FFF2-40B4-BE49-F238E27FC236}">
                <a16:creationId xmlns:a16="http://schemas.microsoft.com/office/drawing/2014/main" id="{55F678C3-B506-CF8B-5397-226EB51497E9}"/>
              </a:ext>
            </a:extLst>
          </p:cNvPr>
          <p:cNvSpPr>
            <a:spLocks noChangeArrowheads="1"/>
          </p:cNvSpPr>
          <p:nvPr/>
        </p:nvSpPr>
        <p:spPr bwMode="auto">
          <a:xfrm>
            <a:off x="72008" y="1975480"/>
            <a:ext cx="8964488" cy="2677656"/>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r" eaLnBrk="1" hangingPunct="1"/>
            <a:r>
              <a:rPr lang="ar-JO" altLang="zh-CN" b="1" dirty="0">
                <a:solidFill>
                  <a:schemeClr val="bg1"/>
                </a:solidFill>
                <a:latin typeface="Arial" panose="020B0604020202020204" pitchFamily="34" charset="0"/>
                <a:ea typeface="Arial" charset="0"/>
                <a:cs typeface="Arial" panose="020B0604020202020204" pitchFamily="34" charset="0"/>
              </a:rPr>
              <a:t>يجب على المؤمنين أن يظهروا المحبة كأساس كل علاقاتهم:</a:t>
            </a:r>
            <a:endParaRPr lang="en-US" altLang="zh-CN" b="1" dirty="0">
              <a:solidFill>
                <a:schemeClr val="bg1"/>
              </a:solidFill>
              <a:latin typeface="Arial" panose="020B0604020202020204" pitchFamily="34" charset="0"/>
              <a:ea typeface="Arial" charset="0"/>
              <a:cs typeface="Arial" panose="020B0604020202020204" pitchFamily="34" charset="0"/>
            </a:endParaRPr>
          </a:p>
          <a:p>
            <a:pPr marL="452438" indent="-452438" eaLnBrk="1" hangingPunct="1"/>
            <a:endParaRPr lang="en-US" altLang="zh-CN" b="1" dirty="0">
              <a:solidFill>
                <a:schemeClr val="bg1"/>
              </a:solidFill>
              <a:latin typeface="Arial" panose="020B0604020202020204" pitchFamily="34" charset="0"/>
              <a:ea typeface="Arial" charset="0"/>
              <a:cs typeface="Arial" panose="020B0604020202020204" pitchFamily="34" charset="0"/>
            </a:endParaRPr>
          </a:p>
          <a:p>
            <a:pPr marL="452438" indent="-452438" algn="r" rtl="1" eaLnBrk="1" hangingPunct="1">
              <a:buFont typeface="Wingdings" charset="0"/>
              <a:buChar char="ü"/>
            </a:pPr>
            <a:r>
              <a:rPr lang="ar-JO" altLang="zh-CN" b="1" dirty="0">
                <a:solidFill>
                  <a:schemeClr val="bg1"/>
                </a:solidFill>
                <a:latin typeface="Arial" panose="020B0604020202020204" pitchFamily="34" charset="0"/>
                <a:ea typeface="Arial" charset="0"/>
                <a:cs typeface="Arial" panose="020B0604020202020204" pitchFamily="34" charset="0"/>
              </a:rPr>
              <a:t>المحبة بغض النظر عن الحالة المسيحية أو خلاف ذلك للطرف الآخر.</a:t>
            </a:r>
            <a:r>
              <a:rPr lang="en-US" altLang="zh-CN" b="1" dirty="0">
                <a:solidFill>
                  <a:schemeClr val="bg1"/>
                </a:solidFill>
                <a:latin typeface="Arial" panose="020B0604020202020204" pitchFamily="34" charset="0"/>
                <a:ea typeface="Arial" charset="0"/>
                <a:cs typeface="Arial" panose="020B0604020202020204" pitchFamily="34" charset="0"/>
              </a:rPr>
              <a:t> </a:t>
            </a:r>
          </a:p>
          <a:p>
            <a:pPr marL="452438" indent="-452438" eaLnBrk="1" hangingPunct="1">
              <a:buFont typeface="Wingdings" charset="0"/>
              <a:buChar char="ü"/>
            </a:pPr>
            <a:endParaRPr lang="en-US" altLang="zh-CN" b="1" dirty="0">
              <a:solidFill>
                <a:schemeClr val="bg1"/>
              </a:solidFill>
              <a:latin typeface="Arial" panose="020B0604020202020204" pitchFamily="34" charset="0"/>
              <a:ea typeface="Arial" charset="0"/>
              <a:cs typeface="Arial" panose="020B0604020202020204" pitchFamily="34" charset="0"/>
            </a:endParaRPr>
          </a:p>
          <a:p>
            <a:pPr marL="452438" indent="-452438" algn="r" rtl="1" eaLnBrk="1" hangingPunct="1">
              <a:buFont typeface="Wingdings" charset="0"/>
              <a:buChar char="ü"/>
            </a:pPr>
            <a:r>
              <a:rPr lang="ar-JO" altLang="zh-CN" b="1" dirty="0">
                <a:solidFill>
                  <a:schemeClr val="bg1"/>
                </a:solidFill>
                <a:latin typeface="Arial" panose="020B0604020202020204" pitchFamily="34" charset="0"/>
                <a:ea typeface="Arial" charset="0"/>
                <a:cs typeface="Arial" panose="020B0604020202020204" pitchFamily="34" charset="0"/>
              </a:rPr>
              <a:t>كل المؤمنين في الكنيسة هم أبناء وبنات الله ولهذا فهم إخوة وأخوات لبعضهم البعض.</a:t>
            </a:r>
            <a:endParaRPr lang="en-US" altLang="zh-CN" b="1" dirty="0">
              <a:solidFill>
                <a:schemeClr val="bg1"/>
              </a:solidFill>
              <a:latin typeface="Arial" panose="020B0604020202020204" pitchFamily="34" charset="0"/>
              <a:ea typeface="Arial" charset="0"/>
              <a:cs typeface="Arial" panose="020B0604020202020204" pitchFamily="34" charset="0"/>
            </a:endParaRPr>
          </a:p>
          <a:p>
            <a:pPr marL="452438" indent="-452438" eaLnBrk="1" hangingPunct="1">
              <a:buFont typeface="Wingdings" charset="0"/>
              <a:buNone/>
            </a:pPr>
            <a:endParaRPr lang="en-US" altLang="zh-CN" b="1" dirty="0">
              <a:solidFill>
                <a:schemeClr val="bg1"/>
              </a:solidFill>
              <a:latin typeface="Arial" panose="020B0604020202020204" pitchFamily="34" charset="0"/>
              <a:ea typeface="Arial" charset="0"/>
              <a:cs typeface="Arial" panose="020B0604020202020204" pitchFamily="34" charset="0"/>
            </a:endParaRPr>
          </a:p>
          <a:p>
            <a:pPr marL="452438" indent="-452438" algn="r" rtl="1" eaLnBrk="1" hangingPunct="1">
              <a:buFont typeface="Wingdings" charset="0"/>
              <a:buChar char="ü"/>
            </a:pPr>
            <a:r>
              <a:rPr lang="ar-JO" altLang="zh-CN" b="1" dirty="0">
                <a:solidFill>
                  <a:schemeClr val="bg1"/>
                </a:solidFill>
                <a:latin typeface="Arial" panose="020B0604020202020204" pitchFamily="34" charset="0"/>
                <a:ea typeface="Arial" charset="0"/>
                <a:cs typeface="Arial" panose="020B0604020202020204" pitchFamily="34" charset="0"/>
              </a:rPr>
              <a:t>تم رفع العبد من كونه عبداً إلى أكثر من عبد – أخاً محبوباً.</a:t>
            </a:r>
            <a:endParaRPr lang="en-US" altLang="zh-CN" b="1" dirty="0">
              <a:solidFill>
                <a:schemeClr val="bg1"/>
              </a:solidFill>
              <a:latin typeface="Arial" panose="020B0604020202020204" pitchFamily="34" charset="0"/>
              <a:ea typeface="Arial" charset="0"/>
              <a:cs typeface="Arial" panose="020B0604020202020204" pitchFamily="34" charset="0"/>
            </a:endParaRP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39939"/>
                                        </p:tgtEl>
                                        <p:attrNameLst>
                                          <p:attrName>style.visibility</p:attrName>
                                        </p:attrNameLst>
                                      </p:cBhvr>
                                      <p:to>
                                        <p:strVal val="visible"/>
                                      </p:to>
                                    </p:set>
                                    <p:anim calcmode="lin" valueType="num">
                                      <p:cBhvr additive="base">
                                        <p:cTn id="7" dur="500" fill="hold"/>
                                        <p:tgtEl>
                                          <p:spTgt spid="39939"/>
                                        </p:tgtEl>
                                        <p:attrNameLst>
                                          <p:attrName>ppt_x</p:attrName>
                                        </p:attrNameLst>
                                      </p:cBhvr>
                                      <p:tavLst>
                                        <p:tav tm="0">
                                          <p:val>
                                            <p:strVal val="0-#ppt_w/2"/>
                                          </p:val>
                                        </p:tav>
                                        <p:tav tm="100000">
                                          <p:val>
                                            <p:strVal val="#ppt_x"/>
                                          </p:val>
                                        </p:tav>
                                      </p:tavLst>
                                    </p:anim>
                                    <p:anim calcmode="lin" valueType="num">
                                      <p:cBhvr additive="base">
                                        <p:cTn id="8" dur="500" fill="hold"/>
                                        <p:tgtEl>
                                          <p:spTgt spid="39939"/>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7" presetClass="entr" presetSubtype="1" fill="hold" nodeType="clickEffect">
                                  <p:stCondLst>
                                    <p:cond delay="0"/>
                                  </p:stCondLst>
                                  <p:childTnLst>
                                    <p:set>
                                      <p:cBhvr>
                                        <p:cTn id="12" dur="1" fill="hold">
                                          <p:stCondLst>
                                            <p:cond delay="0"/>
                                          </p:stCondLst>
                                        </p:cTn>
                                        <p:tgtEl>
                                          <p:spTgt spid="39940"/>
                                        </p:tgtEl>
                                        <p:attrNameLst>
                                          <p:attrName>style.visibility</p:attrName>
                                        </p:attrNameLst>
                                      </p:cBhvr>
                                      <p:to>
                                        <p:strVal val="visible"/>
                                      </p:to>
                                    </p:set>
                                    <p:anim calcmode="lin" valueType="num">
                                      <p:cBhvr additive="base">
                                        <p:cTn id="13" dur="5000" fill="hold"/>
                                        <p:tgtEl>
                                          <p:spTgt spid="39940"/>
                                        </p:tgtEl>
                                        <p:attrNameLst>
                                          <p:attrName>ppt_x</p:attrName>
                                        </p:attrNameLst>
                                      </p:cBhvr>
                                      <p:tavLst>
                                        <p:tav tm="0">
                                          <p:val>
                                            <p:strVal val="#ppt_x"/>
                                          </p:val>
                                        </p:tav>
                                        <p:tav tm="100000">
                                          <p:val>
                                            <p:strVal val="#ppt_x"/>
                                          </p:val>
                                        </p:tav>
                                      </p:tavLst>
                                    </p:anim>
                                    <p:anim calcmode="lin" valueType="num">
                                      <p:cBhvr additive="base">
                                        <p:cTn id="14" dur="5000" fill="hold"/>
                                        <p:tgtEl>
                                          <p:spTgt spid="39940"/>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7" presetClass="entr" presetSubtype="2" fill="hold" nodeType="clickEffect">
                                  <p:stCondLst>
                                    <p:cond delay="0"/>
                                  </p:stCondLst>
                                  <p:childTnLst>
                                    <p:set>
                                      <p:cBhvr>
                                        <p:cTn id="18" dur="1" fill="hold">
                                          <p:stCondLst>
                                            <p:cond delay="0"/>
                                          </p:stCondLst>
                                        </p:cTn>
                                        <p:tgtEl>
                                          <p:spTgt spid="39942"/>
                                        </p:tgtEl>
                                        <p:attrNameLst>
                                          <p:attrName>style.visibility</p:attrName>
                                        </p:attrNameLst>
                                      </p:cBhvr>
                                      <p:to>
                                        <p:strVal val="visible"/>
                                      </p:to>
                                    </p:set>
                                    <p:anim calcmode="lin" valueType="num">
                                      <p:cBhvr additive="base">
                                        <p:cTn id="19" dur="5000" fill="hold"/>
                                        <p:tgtEl>
                                          <p:spTgt spid="39942"/>
                                        </p:tgtEl>
                                        <p:attrNameLst>
                                          <p:attrName>ppt_x</p:attrName>
                                        </p:attrNameLst>
                                      </p:cBhvr>
                                      <p:tavLst>
                                        <p:tav tm="0">
                                          <p:val>
                                            <p:strVal val="1+#ppt_w/2"/>
                                          </p:val>
                                        </p:tav>
                                        <p:tav tm="100000">
                                          <p:val>
                                            <p:strVal val="#ppt_x"/>
                                          </p:val>
                                        </p:tav>
                                      </p:tavLst>
                                    </p:anim>
                                    <p:anim calcmode="lin" valueType="num">
                                      <p:cBhvr additive="base">
                                        <p:cTn id="20" dur="5000" fill="hold"/>
                                        <p:tgtEl>
                                          <p:spTgt spid="39942"/>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39941"/>
                                        </p:tgtEl>
                                        <p:attrNameLst>
                                          <p:attrName>style.visibility</p:attrName>
                                        </p:attrNameLst>
                                      </p:cBhvr>
                                      <p:to>
                                        <p:strVal val="visible"/>
                                      </p:to>
                                    </p:set>
                                    <p:anim calcmode="lin" valueType="num">
                                      <p:cBhvr additive="base">
                                        <p:cTn id="25" dur="500" fill="hold"/>
                                        <p:tgtEl>
                                          <p:spTgt spid="39941"/>
                                        </p:tgtEl>
                                        <p:attrNameLst>
                                          <p:attrName>ppt_x</p:attrName>
                                        </p:attrNameLst>
                                      </p:cBhvr>
                                      <p:tavLst>
                                        <p:tav tm="0">
                                          <p:val>
                                            <p:strVal val="0-#ppt_w/2"/>
                                          </p:val>
                                        </p:tav>
                                        <p:tav tm="100000">
                                          <p:val>
                                            <p:strVal val="#ppt_x"/>
                                          </p:val>
                                        </p:tav>
                                      </p:tavLst>
                                    </p:anim>
                                    <p:anim calcmode="lin" valueType="num">
                                      <p:cBhvr additive="base">
                                        <p:cTn id="26" dur="500" fill="hold"/>
                                        <p:tgtEl>
                                          <p:spTgt spid="39941"/>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39943"/>
                                        </p:tgtEl>
                                        <p:attrNameLst>
                                          <p:attrName>style.visibility</p:attrName>
                                        </p:attrNameLst>
                                      </p:cBhvr>
                                      <p:to>
                                        <p:strVal val="visible"/>
                                      </p:to>
                                    </p:set>
                                    <p:anim calcmode="lin" valueType="num">
                                      <p:cBhvr additive="base">
                                        <p:cTn id="31" dur="500" fill="hold"/>
                                        <p:tgtEl>
                                          <p:spTgt spid="39943"/>
                                        </p:tgtEl>
                                        <p:attrNameLst>
                                          <p:attrName>ppt_x</p:attrName>
                                        </p:attrNameLst>
                                      </p:cBhvr>
                                      <p:tavLst>
                                        <p:tav tm="0">
                                          <p:val>
                                            <p:strVal val="0-#ppt_w/2"/>
                                          </p:val>
                                        </p:tav>
                                        <p:tav tm="100000">
                                          <p:val>
                                            <p:strVal val="#ppt_x"/>
                                          </p:val>
                                        </p:tav>
                                      </p:tavLst>
                                    </p:anim>
                                    <p:anim calcmode="lin" valueType="num">
                                      <p:cBhvr additive="base">
                                        <p:cTn id="32" dur="500" fill="hold"/>
                                        <p:tgtEl>
                                          <p:spTgt spid="39943"/>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7" presetClass="entr" presetSubtype="10" fill="hold" grpId="0" nodeType="clickEffect">
                                  <p:stCondLst>
                                    <p:cond delay="0"/>
                                  </p:stCondLst>
                                  <p:childTnLst>
                                    <p:set>
                                      <p:cBhvr>
                                        <p:cTn id="36" dur="1" fill="hold">
                                          <p:stCondLst>
                                            <p:cond delay="0"/>
                                          </p:stCondLst>
                                        </p:cTn>
                                        <p:tgtEl>
                                          <p:spTgt spid="2"/>
                                        </p:tgtEl>
                                        <p:attrNameLst>
                                          <p:attrName>style.visibility</p:attrName>
                                        </p:attrNameLst>
                                      </p:cBhvr>
                                      <p:to>
                                        <p:strVal val="visible"/>
                                      </p:to>
                                    </p:set>
                                    <p:anim calcmode="lin" valueType="num">
                                      <p:cBhvr>
                                        <p:cTn id="37" dur="500" fill="hold"/>
                                        <p:tgtEl>
                                          <p:spTgt spid="2"/>
                                        </p:tgtEl>
                                        <p:attrNameLst>
                                          <p:attrName>ppt_w</p:attrName>
                                        </p:attrNameLst>
                                      </p:cBhvr>
                                      <p:tavLst>
                                        <p:tav tm="0">
                                          <p:val>
                                            <p:fltVal val="0"/>
                                          </p:val>
                                        </p:tav>
                                        <p:tav tm="100000">
                                          <p:val>
                                            <p:strVal val="#ppt_w"/>
                                          </p:val>
                                        </p:tav>
                                      </p:tavLst>
                                    </p:anim>
                                    <p:anim calcmode="lin" valueType="num">
                                      <p:cBhvr>
                                        <p:cTn id="38" dur="5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41" grpId="0" animBg="1"/>
      <p:bldP spid="39943" grpId="0" animBg="1"/>
      <p:bldP spid="2" grpId="0" animBg="1" autoUpdateAnimBg="0"/>
    </p:bldLst>
  </p:timing>
</p:sld>
</file>

<file path=ppt/slides/slide135.xml><?xml version="1.0" encoding="utf-8"?>
<p:sld xmlns:a="http://schemas.openxmlformats.org/drawingml/2006/main" xmlns:r="http://schemas.openxmlformats.org/officeDocument/2006/relationships" xmlns:p="http://schemas.openxmlformats.org/presentationml/2006/main">
  <p:cSld>
    <p:bg>
      <p:bgPr>
        <a:gradFill flip="none" rotWithShape="1">
          <a:gsLst>
            <a:gs pos="23000">
              <a:srgbClr val="D3ADFF"/>
            </a:gs>
            <a:gs pos="100000">
              <a:schemeClr val="accent3"/>
            </a:gs>
          </a:gsLst>
          <a:path path="shape">
            <a:fillToRect l="50000" t="50000" r="50000" b="50000"/>
          </a:path>
          <a:tileRect/>
        </a:gradFill>
        <a:effectLst/>
      </p:bgPr>
    </p:bg>
    <p:spTree>
      <p:nvGrpSpPr>
        <p:cNvPr id="1" name=""/>
        <p:cNvGrpSpPr/>
        <p:nvPr/>
      </p:nvGrpSpPr>
      <p:grpSpPr>
        <a:xfrm>
          <a:off x="0" y="0"/>
          <a:ext cx="0" cy="0"/>
          <a:chOff x="0" y="0"/>
          <a:chExt cx="0" cy="0"/>
        </a:xfrm>
      </p:grpSpPr>
      <p:pic>
        <p:nvPicPr>
          <p:cNvPr id="40964" name="Picture 4" descr=", pair,dual,two,hyacinth,violet,floral, Purple Hyacinth, Taken, at, the, Botanical, Gardens, in, Norfolk,, Virgini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828800" y="1268760"/>
            <a:ext cx="5334000" cy="340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6130" name="Rectangle 2"/>
          <p:cNvSpPr>
            <a:spLocks noGrp="1" noChangeArrowheads="1"/>
          </p:cNvSpPr>
          <p:nvPr>
            <p:ph type="title"/>
          </p:nvPr>
        </p:nvSpPr>
        <p:spPr>
          <a:xfrm>
            <a:off x="304800" y="152400"/>
            <a:ext cx="8229600" cy="1143000"/>
          </a:xfrm>
        </p:spPr>
        <p:txBody>
          <a:bodyPr/>
          <a:lstStyle/>
          <a:p>
            <a:pPr eaLnBrk="1" hangingPunct="1"/>
            <a:r>
              <a:rPr lang="en-US" dirty="0">
                <a:latin typeface="Arial" panose="020B0604020202020204" pitchFamily="34" charset="0"/>
              </a:rPr>
              <a:t>. </a:t>
            </a:r>
            <a:r>
              <a:rPr lang="ar-JO" dirty="0">
                <a:latin typeface="Arial" panose="020B0604020202020204" pitchFamily="34" charset="0"/>
              </a:rPr>
              <a:t>الكلمة المفتاحية</a:t>
            </a:r>
            <a:r>
              <a:rPr lang="en-US" dirty="0">
                <a:latin typeface="Arial" panose="020B0604020202020204" pitchFamily="34" charset="0"/>
              </a:rPr>
              <a:t> .</a:t>
            </a:r>
          </a:p>
        </p:txBody>
      </p:sp>
      <p:sp>
        <p:nvSpPr>
          <p:cNvPr id="40963" name="Text Box 3"/>
          <p:cNvSpPr txBox="1">
            <a:spLocks noChangeArrowheads="1"/>
          </p:cNvSpPr>
          <p:nvPr/>
        </p:nvSpPr>
        <p:spPr bwMode="auto">
          <a:xfrm>
            <a:off x="1828800" y="4589378"/>
            <a:ext cx="5333999" cy="11079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ar-JO" sz="6600" b="1" dirty="0">
                <a:latin typeface="Arial" panose="020B0604020202020204" pitchFamily="34" charset="0"/>
                <a:cs typeface="Arial" panose="020B0604020202020204" pitchFamily="34" charset="0"/>
              </a:rPr>
              <a:t>المغفرة</a:t>
            </a:r>
            <a:endParaRPr lang="en-US" sz="6600" b="1" dirty="0">
              <a:latin typeface="Arial" panose="020B0604020202020204" pitchFamily="34" charset="0"/>
              <a:cs typeface="Arial" panose="020B0604020202020204" pitchFamily="34" charset="0"/>
            </a:endParaRPr>
          </a:p>
        </p:txBody>
      </p:sp>
      <p:sp>
        <p:nvSpPr>
          <p:cNvPr id="40965" name="Rectangle 5"/>
          <p:cNvSpPr>
            <a:spLocks noChangeArrowheads="1"/>
          </p:cNvSpPr>
          <p:nvPr/>
        </p:nvSpPr>
        <p:spPr bwMode="auto">
          <a:xfrm>
            <a:off x="1907591" y="5562600"/>
            <a:ext cx="5255209"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ctr" eaLnBrk="1" hangingPunct="1"/>
            <a:r>
              <a:rPr lang="ar-JO" sz="3600" b="1" dirty="0">
                <a:latin typeface="Arial" panose="020B0604020202020204" pitchFamily="34" charset="0"/>
                <a:cs typeface="Arial" panose="020B0604020202020204" pitchFamily="34" charset="0"/>
              </a:rPr>
              <a:t>صفير الأرجواني</a:t>
            </a:r>
            <a:endParaRPr lang="en-US" sz="3600" b="1" dirty="0">
              <a:latin typeface="Arial" panose="020B0604020202020204" pitchFamily="34" charset="0"/>
              <a:cs typeface="Arial" panose="020B0604020202020204" pitchFamily="34" charset="0"/>
            </a:endParaRPr>
          </a:p>
        </p:txBody>
      </p:sp>
      <p:sp>
        <p:nvSpPr>
          <p:cNvPr id="176134" name="Text Box 6"/>
          <p:cNvSpPr txBox="1">
            <a:spLocks noChangeArrowheads="1"/>
          </p:cNvSpPr>
          <p:nvPr/>
        </p:nvSpPr>
        <p:spPr bwMode="auto">
          <a:xfrm>
            <a:off x="8002588" y="228600"/>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ar-JO" b="1" dirty="0">
                <a:latin typeface="Arial" panose="020B0604020202020204" pitchFamily="34" charset="0"/>
                <a:cs typeface="Arial" panose="020B0604020202020204" pitchFamily="34" charset="0"/>
              </a:rPr>
              <a:t>245</a:t>
            </a:r>
            <a:endParaRPr lang="en-US" b="1" dirty="0">
              <a:latin typeface="Arial" panose="020B0604020202020204" pitchFamily="34" charset="0"/>
              <a:cs typeface="Arial" panose="020B0604020202020204" pitchFamily="34" charset="0"/>
            </a:endParaRPr>
          </a:p>
        </p:txBody>
      </p:sp>
    </p:spTree>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0964"/>
                                        </p:tgtEl>
                                        <p:attrNameLst>
                                          <p:attrName>style.visibility</p:attrName>
                                        </p:attrNameLst>
                                      </p:cBhvr>
                                      <p:to>
                                        <p:strVal val="visible"/>
                                      </p:to>
                                    </p:set>
                                    <p:animEffect transition="in" filter="fade">
                                      <p:cBhvr>
                                        <p:cTn id="7" dur="2000"/>
                                        <p:tgtEl>
                                          <p:spTgt spid="4096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0965"/>
                                        </p:tgtEl>
                                        <p:attrNameLst>
                                          <p:attrName>style.visibility</p:attrName>
                                        </p:attrNameLst>
                                      </p:cBhvr>
                                      <p:to>
                                        <p:strVal val="visible"/>
                                      </p:to>
                                    </p:set>
                                    <p:animEffect transition="in" filter="fade">
                                      <p:cBhvr>
                                        <p:cTn id="10" dur="2000"/>
                                        <p:tgtEl>
                                          <p:spTgt spid="40965"/>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xit" presetSubtype="0" fill="hold" nodeType="clickEffect">
                                  <p:stCondLst>
                                    <p:cond delay="0"/>
                                  </p:stCondLst>
                                  <p:childTnLst>
                                    <p:set>
                                      <p:cBhvr>
                                        <p:cTn id="14" dur="1" fill="hold">
                                          <p:stCondLst>
                                            <p:cond delay="0"/>
                                          </p:stCondLst>
                                        </p:cTn>
                                        <p:tgtEl>
                                          <p:spTgt spid="40964"/>
                                        </p:tgtEl>
                                        <p:attrNameLst>
                                          <p:attrName>style.visibility</p:attrName>
                                        </p:attrNameLst>
                                      </p:cBhvr>
                                      <p:to>
                                        <p:strVal val="hidden"/>
                                      </p:to>
                                    </p:set>
                                  </p:childTnLst>
                                </p:cTn>
                              </p:par>
                              <p:par>
                                <p:cTn id="15" presetID="1" presetClass="exit" presetSubtype="0" fill="hold" grpId="1" nodeType="withEffect">
                                  <p:stCondLst>
                                    <p:cond delay="0"/>
                                  </p:stCondLst>
                                  <p:childTnLst>
                                    <p:set>
                                      <p:cBhvr>
                                        <p:cTn id="16" dur="1" fill="hold">
                                          <p:stCondLst>
                                            <p:cond delay="0"/>
                                          </p:stCondLst>
                                        </p:cTn>
                                        <p:tgtEl>
                                          <p:spTgt spid="40965"/>
                                        </p:tgtEl>
                                        <p:attrNameLst>
                                          <p:attrName>style.visibility</p:attrName>
                                        </p:attrNameLst>
                                      </p:cBhvr>
                                      <p:to>
                                        <p:strVal val="hidden"/>
                                      </p:to>
                                    </p:set>
                                  </p:childTnLst>
                                </p:cTn>
                              </p:par>
                              <p:par>
                                <p:cTn id="17" presetID="10" presetClass="entr" presetSubtype="0" fill="hold" grpId="0" nodeType="withEffect">
                                  <p:stCondLst>
                                    <p:cond delay="0"/>
                                  </p:stCondLst>
                                  <p:childTnLst>
                                    <p:set>
                                      <p:cBhvr>
                                        <p:cTn id="18" dur="1" fill="hold">
                                          <p:stCondLst>
                                            <p:cond delay="0"/>
                                          </p:stCondLst>
                                        </p:cTn>
                                        <p:tgtEl>
                                          <p:spTgt spid="40963"/>
                                        </p:tgtEl>
                                        <p:attrNameLst>
                                          <p:attrName>style.visibility</p:attrName>
                                        </p:attrNameLst>
                                      </p:cBhvr>
                                      <p:to>
                                        <p:strVal val="visible"/>
                                      </p:to>
                                    </p:set>
                                    <p:animEffect transition="in" filter="fade">
                                      <p:cBhvr>
                                        <p:cTn id="19" dur="2000"/>
                                        <p:tgtEl>
                                          <p:spTgt spid="409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3" grpId="0"/>
      <p:bldP spid="40965" grpId="0"/>
      <p:bldP spid="40965" grpId="1"/>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1858BA-6EAF-D21D-C54C-3E0E19E86C3A}"/>
            </a:ext>
          </a:extLst>
        </p:cNvPr>
        <p:cNvGrpSpPr/>
        <p:nvPr/>
      </p:nvGrpSpPr>
      <p:grpSpPr>
        <a:xfrm>
          <a:off x="0" y="0"/>
          <a:ext cx="0" cy="0"/>
          <a:chOff x="0" y="0"/>
          <a:chExt cx="0" cy="0"/>
        </a:xfrm>
      </p:grpSpPr>
      <p:pic>
        <p:nvPicPr>
          <p:cNvPr id="113665" name="Picture 8" descr="forgiveness copy.jpg">
            <a:extLst>
              <a:ext uri="{FF2B5EF4-FFF2-40B4-BE49-F238E27FC236}">
                <a16:creationId xmlns:a16="http://schemas.microsoft.com/office/drawing/2014/main" id="{C266D203-58E4-7DB7-609A-75E52CB8B39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44450"/>
            <a:ext cx="9144000" cy="69024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3667" name="WordArt 5">
            <a:extLst>
              <a:ext uri="{FF2B5EF4-FFF2-40B4-BE49-F238E27FC236}">
                <a16:creationId xmlns:a16="http://schemas.microsoft.com/office/drawing/2014/main" id="{3D2F9E92-49E3-BCEC-853C-43E4DD44EEA4}"/>
              </a:ext>
            </a:extLst>
          </p:cNvPr>
          <p:cNvSpPr>
            <a:spLocks noChangeArrowheads="1" noChangeShapeType="1" noTextEdit="1"/>
          </p:cNvSpPr>
          <p:nvPr/>
        </p:nvSpPr>
        <p:spPr bwMode="auto">
          <a:xfrm>
            <a:off x="152399" y="76200"/>
            <a:ext cx="3139273" cy="542127"/>
          </a:xfrm>
          <a:prstGeom prst="rect">
            <a:avLst/>
          </a:prstGeom>
          <a:noFill/>
          <a:ln>
            <a:noFill/>
          </a:ln>
          <a:effectLst>
            <a:outerShdw blurRad="63500" dist="35921" dir="2700000" algn="ctr" rotWithShape="0">
              <a:schemeClr val="tx2">
                <a:alpha val="74998"/>
              </a:schemeClr>
            </a:outerShdw>
          </a:effectLst>
        </p:spPr>
        <p:txBody>
          <a:bodyPr wrap="none" fromWordArt="1">
            <a:prstTxWarp prst="textPlain">
              <a:avLst>
                <a:gd name="adj" fmla="val 50000"/>
              </a:avLst>
            </a:prstTxWarp>
          </a:body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rPr>
              <a:t>الخطوط الأساسية</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endParaRPr>
          </a:p>
        </p:txBody>
      </p:sp>
      <p:sp>
        <p:nvSpPr>
          <p:cNvPr id="6" name="Rectangle 5">
            <a:extLst>
              <a:ext uri="{FF2B5EF4-FFF2-40B4-BE49-F238E27FC236}">
                <a16:creationId xmlns:a16="http://schemas.microsoft.com/office/drawing/2014/main" id="{25E03412-B08C-0A92-1791-262DE064FBA1}"/>
              </a:ext>
            </a:extLst>
          </p:cNvPr>
          <p:cNvSpPr>
            <a:spLocks noChangeArrowheads="1"/>
          </p:cNvSpPr>
          <p:nvPr/>
        </p:nvSpPr>
        <p:spPr bwMode="auto">
          <a:xfrm>
            <a:off x="0" y="6092825"/>
            <a:ext cx="9144000" cy="765175"/>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lstStyle/>
          <a:p>
            <a:pPr marL="0" marR="0" lvl="0" indent="0" algn="ctr" defTabSz="914400" rtl="1" eaLnBrk="0" fontAlgn="base" latinLnBrk="0" hangingPunct="0">
              <a:lnSpc>
                <a:spcPct val="100000"/>
              </a:lnSpc>
              <a:spcBef>
                <a:spcPct val="20000"/>
              </a:spcBef>
              <a:spcAft>
                <a:spcPts val="0"/>
              </a:spcAft>
              <a:buClr>
                <a:srgbClr val="FFCC00"/>
              </a:buClr>
              <a:buSzPct val="70000"/>
              <a:buFont typeface="Wingdings" charset="0"/>
              <a:buNone/>
              <a:tabLst/>
              <a:defRPr/>
            </a:pPr>
            <a:r>
              <a:rPr kumimoji="0" lang="ar-EG"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د. ريك جريفيث . مؤسسة الدراسات اللاهوتية الأردنية</a:t>
            </a:r>
            <a:b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br>
            <a:r>
              <a:rPr kumimoji="0" lang="ar-EG"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CICFamily.com </a:t>
            </a:r>
            <a:r>
              <a:rPr kumimoji="0" lang="ar-SA"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EG"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&amp; </a:t>
            </a:r>
            <a:r>
              <a:rPr kumimoji="0" lang="en-US" sz="2000" b="1" i="0" u="none" strike="noStrike" kern="0" cap="none" spc="0" normalizeH="0" baseline="0" noProof="0" dirty="0" err="1">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BibleStudyDownloads.org</a:t>
            </a:r>
            <a:endPar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graphicFrame>
        <p:nvGraphicFramePr>
          <p:cNvPr id="2" name="Table 1">
            <a:extLst>
              <a:ext uri="{FF2B5EF4-FFF2-40B4-BE49-F238E27FC236}">
                <a16:creationId xmlns:a16="http://schemas.microsoft.com/office/drawing/2014/main" id="{229A75C5-EC88-2E64-D14D-D04A3CAA5590}"/>
              </a:ext>
            </a:extLst>
          </p:cNvPr>
          <p:cNvGraphicFramePr>
            <a:graphicFrameLocks noGrp="1"/>
          </p:cNvGraphicFramePr>
          <p:nvPr/>
        </p:nvGraphicFramePr>
        <p:xfrm>
          <a:off x="1" y="738977"/>
          <a:ext cx="9143999" cy="5353848"/>
        </p:xfrm>
        <a:graphic>
          <a:graphicData uri="http://schemas.openxmlformats.org/drawingml/2006/table">
            <a:tbl>
              <a:tblPr firstRow="1" bandRow="1">
                <a:tableStyleId>{35758FB7-9AC5-4552-8A53-C91805E547FA}</a:tableStyleId>
              </a:tblPr>
              <a:tblGrid>
                <a:gridCol w="920458">
                  <a:extLst>
                    <a:ext uri="{9D8B030D-6E8A-4147-A177-3AD203B41FA5}">
                      <a16:colId xmlns:a16="http://schemas.microsoft.com/office/drawing/2014/main" val="20000"/>
                    </a:ext>
                  </a:extLst>
                </a:gridCol>
                <a:gridCol w="920458">
                  <a:extLst>
                    <a:ext uri="{9D8B030D-6E8A-4147-A177-3AD203B41FA5}">
                      <a16:colId xmlns:a16="http://schemas.microsoft.com/office/drawing/2014/main" val="20001"/>
                    </a:ext>
                  </a:extLst>
                </a:gridCol>
                <a:gridCol w="1102352">
                  <a:extLst>
                    <a:ext uri="{9D8B030D-6E8A-4147-A177-3AD203B41FA5}">
                      <a16:colId xmlns:a16="http://schemas.microsoft.com/office/drawing/2014/main" val="20002"/>
                    </a:ext>
                  </a:extLst>
                </a:gridCol>
                <a:gridCol w="1102352">
                  <a:extLst>
                    <a:ext uri="{9D8B030D-6E8A-4147-A177-3AD203B41FA5}">
                      <a16:colId xmlns:a16="http://schemas.microsoft.com/office/drawing/2014/main" val="20003"/>
                    </a:ext>
                  </a:extLst>
                </a:gridCol>
                <a:gridCol w="1136801">
                  <a:extLst>
                    <a:ext uri="{9D8B030D-6E8A-4147-A177-3AD203B41FA5}">
                      <a16:colId xmlns:a16="http://schemas.microsoft.com/office/drawing/2014/main" val="20004"/>
                    </a:ext>
                  </a:extLst>
                </a:gridCol>
                <a:gridCol w="1136801">
                  <a:extLst>
                    <a:ext uri="{9D8B030D-6E8A-4147-A177-3AD203B41FA5}">
                      <a16:colId xmlns:a16="http://schemas.microsoft.com/office/drawing/2014/main" val="20005"/>
                    </a:ext>
                  </a:extLst>
                </a:gridCol>
                <a:gridCol w="1136801">
                  <a:extLst>
                    <a:ext uri="{9D8B030D-6E8A-4147-A177-3AD203B41FA5}">
                      <a16:colId xmlns:a16="http://schemas.microsoft.com/office/drawing/2014/main" val="20006"/>
                    </a:ext>
                  </a:extLst>
                </a:gridCol>
                <a:gridCol w="1687976">
                  <a:extLst>
                    <a:ext uri="{9D8B030D-6E8A-4147-A177-3AD203B41FA5}">
                      <a16:colId xmlns:a16="http://schemas.microsoft.com/office/drawing/2014/main" val="20007"/>
                    </a:ext>
                  </a:extLst>
                </a:gridCol>
              </a:tblGrid>
              <a:tr h="756092">
                <a:tc gridSpan="8">
                  <a:txBody>
                    <a:bodyPr/>
                    <a:lstStyle/>
                    <a:p>
                      <a:pPr algn="ctr">
                        <a:lnSpc>
                          <a:spcPct val="90000"/>
                        </a:lnSpc>
                      </a:pPr>
                      <a:r>
                        <a:rPr lang="ar-EG" sz="4000" b="1" i="0" dirty="0">
                          <a:solidFill>
                            <a:schemeClr val="tx1"/>
                          </a:solidFill>
                          <a:latin typeface="Arial" panose="020B0604020202020204" pitchFamily="34" charset="0"/>
                          <a:cs typeface="Arial" panose="020B0604020202020204" pitchFamily="34" charset="0"/>
                        </a:rPr>
                        <a:t>اغفر للآخرين واطلب الغفران</a:t>
                      </a:r>
                      <a:endParaRPr lang="en-US" sz="4000" b="1" i="0" dirty="0">
                        <a:solidFill>
                          <a:schemeClr val="tx1"/>
                        </a:solidFill>
                        <a:latin typeface="Arial" panose="020B0604020202020204" pitchFamily="34" charset="0"/>
                        <a:cs typeface="Arial" panose="020B0604020202020204" pitchFamily="34" charset="0"/>
                      </a:endParaRPr>
                    </a:p>
                  </a:txBody>
                  <a:tcPr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10000"/>
                  </a:ext>
                </a:extLst>
              </a:tr>
              <a:tr h="777694">
                <a:tc gridSpan="2">
                  <a:txBody>
                    <a:bodyPr/>
                    <a:lstStyle/>
                    <a:p>
                      <a:pPr algn="ctr">
                        <a:lnSpc>
                          <a:spcPct val="90000"/>
                        </a:lnSpc>
                        <a:spcAft>
                          <a:spcPts val="0"/>
                        </a:spcAft>
                      </a:pPr>
                      <a:r>
                        <a:rPr lang="ar-JO" sz="2400" b="1" i="0" dirty="0">
                          <a:solidFill>
                            <a:schemeClr val="tx1"/>
                          </a:solidFill>
                          <a:effectLst/>
                          <a:latin typeface="Arial" panose="020B0604020202020204" pitchFamily="34" charset="0"/>
                          <a:ea typeface="Times New Roman"/>
                          <a:cs typeface="Arial" panose="020B0604020202020204" pitchFamily="34" charset="0"/>
                        </a:rPr>
                        <a:t>ال</a:t>
                      </a:r>
                      <a:r>
                        <a:rPr lang="ar-EG" sz="2400" b="1" i="0" dirty="0">
                          <a:solidFill>
                            <a:schemeClr val="tx1"/>
                          </a:solidFill>
                          <a:effectLst/>
                          <a:latin typeface="Arial" panose="020B0604020202020204" pitchFamily="34" charset="0"/>
                          <a:ea typeface="Times New Roman"/>
                          <a:cs typeface="Arial" panose="020B0604020202020204" pitchFamily="34" charset="0"/>
                        </a:rPr>
                        <a:t>تحية</a:t>
                      </a:r>
                    </a:p>
                    <a:p>
                      <a:pPr algn="ctr">
                        <a:lnSpc>
                          <a:spcPct val="90000"/>
                        </a:lnSpc>
                        <a:spcAft>
                          <a:spcPts val="0"/>
                        </a:spcAft>
                      </a:pPr>
                      <a:r>
                        <a:rPr lang="ar-EG" sz="2400" b="1" i="0" dirty="0">
                          <a:solidFill>
                            <a:schemeClr val="tx1"/>
                          </a:solidFill>
                          <a:effectLst/>
                          <a:latin typeface="Arial" panose="020B0604020202020204" pitchFamily="34" charset="0"/>
                          <a:ea typeface="Times New Roman"/>
                          <a:cs typeface="Arial" panose="020B0604020202020204" pitchFamily="34" charset="0"/>
                        </a:rPr>
                        <a:t>1-3</a:t>
                      </a:r>
                      <a:r>
                        <a:rPr lang="en-US" sz="2400" b="1" i="0" dirty="0">
                          <a:solidFill>
                            <a:schemeClr val="tx1"/>
                          </a:solidFill>
                          <a:effectLst/>
                          <a:latin typeface="Arial" panose="020B0604020202020204" pitchFamily="34" charset="0"/>
                          <a:ea typeface="Times New Roman"/>
                          <a:cs typeface="Arial" panose="020B0604020202020204" pitchFamily="34" charset="0"/>
                        </a:rPr>
                        <a:t> </a:t>
                      </a:r>
                      <a:endParaRPr lang="en-US" sz="2800" b="1" i="0" dirty="0">
                        <a:solidFill>
                          <a:schemeClr val="tx1"/>
                        </a:solidFill>
                        <a:effectLst/>
                        <a:latin typeface="Arial" panose="020B0604020202020204" pitchFamily="34" charset="0"/>
                        <a:ea typeface="Times New Roman"/>
                        <a:cs typeface="Arial" panose="020B0604020202020204" pitchFamily="34" charset="0"/>
                      </a:endParaRPr>
                    </a:p>
                  </a:txBody>
                  <a:tcPr marL="50800" marR="50800" marT="0" marB="0" anchor="ctr"/>
                </a:tc>
                <a:tc hMerge="1">
                  <a:txBody>
                    <a:bodyPr/>
                    <a:lstStyle/>
                    <a:p>
                      <a:endParaRPr lang="en-US"/>
                    </a:p>
                  </a:txBody>
                  <a:tcPr/>
                </a:tc>
                <a:tc gridSpan="2">
                  <a:txBody>
                    <a:bodyPr/>
                    <a:lstStyle/>
                    <a:p>
                      <a:pPr algn="ctr">
                        <a:lnSpc>
                          <a:spcPct val="90000"/>
                        </a:lnSpc>
                        <a:spcAft>
                          <a:spcPts val="0"/>
                        </a:spcAft>
                      </a:pPr>
                      <a:r>
                        <a:rPr lang="ar-EG" sz="2400" b="1" i="0" dirty="0">
                          <a:solidFill>
                            <a:schemeClr val="tx1"/>
                          </a:solidFill>
                          <a:effectLst/>
                          <a:latin typeface="Arial" panose="020B0604020202020204" pitchFamily="34" charset="0"/>
                          <a:ea typeface="Times New Roman"/>
                          <a:cs typeface="Arial" panose="020B0604020202020204" pitchFamily="34" charset="0"/>
                        </a:rPr>
                        <a:t>الصلاة والثناء</a:t>
                      </a:r>
                    </a:p>
                    <a:p>
                      <a:pPr algn="ctr">
                        <a:lnSpc>
                          <a:spcPct val="90000"/>
                        </a:lnSpc>
                        <a:spcAft>
                          <a:spcPts val="0"/>
                        </a:spcAft>
                      </a:pPr>
                      <a:r>
                        <a:rPr lang="ar-EG" sz="2400" b="1" i="0" dirty="0">
                          <a:solidFill>
                            <a:schemeClr val="tx1"/>
                          </a:solidFill>
                          <a:effectLst/>
                          <a:latin typeface="Arial" panose="020B0604020202020204" pitchFamily="34" charset="0"/>
                          <a:ea typeface="Times New Roman"/>
                          <a:cs typeface="Arial" panose="020B0604020202020204" pitchFamily="34" charset="0"/>
                        </a:rPr>
                        <a:t>4-7</a:t>
                      </a:r>
                      <a:r>
                        <a:rPr lang="en-US" sz="2400" b="1" i="0" dirty="0">
                          <a:solidFill>
                            <a:schemeClr val="tx1"/>
                          </a:solidFill>
                          <a:effectLst/>
                          <a:latin typeface="Arial" panose="020B0604020202020204" pitchFamily="34" charset="0"/>
                          <a:ea typeface="Times New Roman"/>
                          <a:cs typeface="Arial" panose="020B0604020202020204" pitchFamily="34" charset="0"/>
                        </a:rPr>
                        <a:t> </a:t>
                      </a:r>
                      <a:endParaRPr lang="en-US" sz="2800" b="1" i="0" dirty="0">
                        <a:solidFill>
                          <a:schemeClr val="tx1"/>
                        </a:solidFill>
                        <a:effectLst/>
                        <a:latin typeface="Arial" panose="020B0604020202020204" pitchFamily="34" charset="0"/>
                        <a:ea typeface="Times New Roman"/>
                        <a:cs typeface="Arial" panose="020B0604020202020204" pitchFamily="34" charset="0"/>
                      </a:endParaRPr>
                    </a:p>
                  </a:txBody>
                  <a:tcPr marL="50800" marR="50800" marT="0" marB="0" anchor="ctr"/>
                </a:tc>
                <a:tc hMerge="1">
                  <a:txBody>
                    <a:bodyPr/>
                    <a:lstStyle/>
                    <a:p>
                      <a:endParaRPr lang="en-US"/>
                    </a:p>
                  </a:txBody>
                  <a:tcPr/>
                </a:tc>
                <a:tc gridSpan="3">
                  <a:txBody>
                    <a:bodyPr/>
                    <a:lstStyle/>
                    <a:p>
                      <a:pPr algn="ctr">
                        <a:lnSpc>
                          <a:spcPct val="90000"/>
                        </a:lnSpc>
                        <a:spcAft>
                          <a:spcPts val="0"/>
                        </a:spcAft>
                      </a:pPr>
                      <a:r>
                        <a:rPr lang="ar-JO" sz="2400" b="1" i="0" dirty="0">
                          <a:solidFill>
                            <a:schemeClr val="tx1"/>
                          </a:solidFill>
                          <a:effectLst/>
                          <a:latin typeface="Arial" panose="020B0604020202020204" pitchFamily="34" charset="0"/>
                          <a:ea typeface="Times New Roman"/>
                          <a:cs typeface="Arial" panose="020B0604020202020204" pitchFamily="34" charset="0"/>
                        </a:rPr>
                        <a:t>ال</a:t>
                      </a:r>
                      <a:r>
                        <a:rPr lang="ar-EG" sz="2400" b="1" i="0" dirty="0">
                          <a:solidFill>
                            <a:schemeClr val="tx1"/>
                          </a:solidFill>
                          <a:effectLst/>
                          <a:latin typeface="Arial" panose="020B0604020202020204" pitchFamily="34" charset="0"/>
                          <a:ea typeface="Times New Roman"/>
                          <a:cs typeface="Arial" panose="020B0604020202020204" pitchFamily="34" charset="0"/>
                        </a:rPr>
                        <a:t>تظلم لأجل أنسيمس</a:t>
                      </a:r>
                    </a:p>
                    <a:p>
                      <a:pPr algn="ctr">
                        <a:lnSpc>
                          <a:spcPct val="90000"/>
                        </a:lnSpc>
                        <a:spcAft>
                          <a:spcPts val="0"/>
                        </a:spcAft>
                      </a:pPr>
                      <a:r>
                        <a:rPr lang="ar-EG" sz="2400" b="1" i="0" dirty="0">
                          <a:solidFill>
                            <a:schemeClr val="tx1"/>
                          </a:solidFill>
                          <a:effectLst/>
                          <a:latin typeface="Arial" panose="020B0604020202020204" pitchFamily="34" charset="0"/>
                          <a:ea typeface="Times New Roman"/>
                          <a:cs typeface="Arial" panose="020B0604020202020204" pitchFamily="34" charset="0"/>
                        </a:rPr>
                        <a:t>8-21</a:t>
                      </a:r>
                      <a:endParaRPr lang="en-US" sz="2800" b="1" i="0" dirty="0">
                        <a:solidFill>
                          <a:schemeClr val="tx1"/>
                        </a:solidFill>
                        <a:effectLst/>
                        <a:latin typeface="Arial" panose="020B0604020202020204" pitchFamily="34" charset="0"/>
                        <a:ea typeface="Times New Roman"/>
                        <a:cs typeface="Arial" panose="020B0604020202020204" pitchFamily="34" charset="0"/>
                      </a:endParaRPr>
                    </a:p>
                  </a:txBody>
                  <a:tcPr marL="50800" marR="50800" marT="0" marB="0" anchor="ctr"/>
                </a:tc>
                <a:tc hMerge="1">
                  <a:txBody>
                    <a:bodyPr/>
                    <a:lstStyle/>
                    <a:p>
                      <a:endParaRPr lang="en-US"/>
                    </a:p>
                  </a:txBody>
                  <a:tcPr/>
                </a:tc>
                <a:tc hMerge="1">
                  <a:txBody>
                    <a:bodyPr/>
                    <a:lstStyle/>
                    <a:p>
                      <a:endParaRPr lang="en-US"/>
                    </a:p>
                  </a:txBody>
                  <a:tcPr/>
                </a:tc>
                <a:tc>
                  <a:txBody>
                    <a:bodyPr/>
                    <a:lstStyle/>
                    <a:p>
                      <a:pPr algn="ctr">
                        <a:lnSpc>
                          <a:spcPct val="90000"/>
                        </a:lnSpc>
                        <a:spcAft>
                          <a:spcPts val="0"/>
                        </a:spcAft>
                      </a:pPr>
                      <a:r>
                        <a:rPr lang="en-US" sz="2400" b="1" i="0" dirty="0">
                          <a:solidFill>
                            <a:schemeClr val="tx1"/>
                          </a:solidFill>
                          <a:effectLst/>
                          <a:latin typeface="Arial" panose="020B0604020202020204" pitchFamily="34" charset="0"/>
                          <a:ea typeface="Times New Roman"/>
                          <a:cs typeface="Arial" panose="020B0604020202020204" pitchFamily="34" charset="0"/>
                        </a:rPr>
                        <a:t> </a:t>
                      </a:r>
                      <a:r>
                        <a:rPr lang="ar-EG" sz="2400" b="1" i="0" dirty="0">
                          <a:solidFill>
                            <a:schemeClr val="tx1"/>
                          </a:solidFill>
                          <a:effectLst/>
                          <a:latin typeface="Arial" panose="020B0604020202020204" pitchFamily="34" charset="0"/>
                          <a:ea typeface="Times New Roman"/>
                          <a:cs typeface="Arial" panose="020B0604020202020204" pitchFamily="34" charset="0"/>
                        </a:rPr>
                        <a:t>الخاتمة</a:t>
                      </a:r>
                    </a:p>
                    <a:p>
                      <a:pPr algn="ctr">
                        <a:lnSpc>
                          <a:spcPct val="90000"/>
                        </a:lnSpc>
                        <a:spcAft>
                          <a:spcPts val="0"/>
                        </a:spcAft>
                      </a:pPr>
                      <a:r>
                        <a:rPr lang="ar-EG" sz="2400" b="1" i="0" dirty="0">
                          <a:solidFill>
                            <a:schemeClr val="tx1"/>
                          </a:solidFill>
                          <a:effectLst/>
                          <a:latin typeface="Arial" panose="020B0604020202020204" pitchFamily="34" charset="0"/>
                          <a:ea typeface="Times New Roman"/>
                          <a:cs typeface="Arial" panose="020B0604020202020204" pitchFamily="34" charset="0"/>
                        </a:rPr>
                        <a:t>22-25</a:t>
                      </a:r>
                      <a:endParaRPr lang="en-US" sz="2800" b="1" i="0" dirty="0">
                        <a:solidFill>
                          <a:schemeClr val="tx1"/>
                        </a:solidFill>
                        <a:effectLst/>
                        <a:latin typeface="Arial" panose="020B0604020202020204" pitchFamily="34" charset="0"/>
                        <a:ea typeface="Times New Roman"/>
                        <a:cs typeface="Arial" panose="020B0604020202020204" pitchFamily="34" charset="0"/>
                      </a:endParaRPr>
                    </a:p>
                  </a:txBody>
                  <a:tcPr marL="50800" marR="50800" marT="0" marB="0" anchor="ctr"/>
                </a:tc>
                <a:extLst>
                  <a:ext uri="{0D108BD9-81ED-4DB2-BD59-A6C34878D82A}">
                    <a16:rowId xmlns:a16="http://schemas.microsoft.com/office/drawing/2014/main" val="10001"/>
                  </a:ext>
                </a:extLst>
              </a:tr>
              <a:tr h="438053">
                <a:tc gridSpan="2">
                  <a:txBody>
                    <a:bodyPr/>
                    <a:lstStyle/>
                    <a:p>
                      <a:pPr algn="ctr">
                        <a:lnSpc>
                          <a:spcPct val="90000"/>
                        </a:lnSpc>
                        <a:spcAft>
                          <a:spcPts val="0"/>
                        </a:spcAft>
                      </a:pPr>
                      <a:r>
                        <a:rPr lang="en-US" sz="2400" b="1" i="0" dirty="0">
                          <a:solidFill>
                            <a:schemeClr val="tx1"/>
                          </a:solidFill>
                          <a:effectLst/>
                          <a:latin typeface="Arial" panose="020B0604020202020204" pitchFamily="34" charset="0"/>
                          <a:ea typeface="Times New Roman"/>
                          <a:cs typeface="Arial" panose="020B0604020202020204" pitchFamily="34" charset="0"/>
                        </a:rPr>
                        <a:t> </a:t>
                      </a:r>
                      <a:r>
                        <a:rPr lang="ar-JO" sz="2400" b="1" i="0" dirty="0">
                          <a:solidFill>
                            <a:schemeClr val="tx1"/>
                          </a:solidFill>
                          <a:effectLst/>
                          <a:latin typeface="Arial" panose="020B0604020202020204" pitchFamily="34" charset="0"/>
                          <a:ea typeface="Times New Roman"/>
                          <a:cs typeface="Arial" panose="020B0604020202020204" pitchFamily="34" charset="0"/>
                        </a:rPr>
                        <a:t>ال</a:t>
                      </a:r>
                      <a:r>
                        <a:rPr lang="ar-EG" sz="2400" b="1" i="0" dirty="0">
                          <a:solidFill>
                            <a:schemeClr val="tx1"/>
                          </a:solidFill>
                          <a:effectLst/>
                          <a:latin typeface="Arial" panose="020B0604020202020204" pitchFamily="34" charset="0"/>
                          <a:ea typeface="Times New Roman"/>
                          <a:cs typeface="Arial" panose="020B0604020202020204" pitchFamily="34" charset="0"/>
                        </a:rPr>
                        <a:t>مقدمة</a:t>
                      </a:r>
                      <a:r>
                        <a:rPr lang="en-US" sz="2400" b="1" i="0" dirty="0">
                          <a:solidFill>
                            <a:schemeClr val="tx1"/>
                          </a:solidFill>
                          <a:effectLst/>
                          <a:latin typeface="Arial" panose="020B0604020202020204" pitchFamily="34" charset="0"/>
                          <a:ea typeface="Times New Roman"/>
                          <a:cs typeface="Arial" panose="020B0604020202020204" pitchFamily="34" charset="0"/>
                        </a:rPr>
                        <a:t> </a:t>
                      </a:r>
                      <a:endParaRPr lang="en-US" sz="2800" b="1" i="0" dirty="0">
                        <a:solidFill>
                          <a:schemeClr val="tx1"/>
                        </a:solidFill>
                        <a:effectLst/>
                        <a:latin typeface="Arial" panose="020B0604020202020204" pitchFamily="34" charset="0"/>
                        <a:ea typeface="Times New Roman"/>
                        <a:cs typeface="Arial" panose="020B0604020202020204" pitchFamily="34" charset="0"/>
                      </a:endParaRPr>
                    </a:p>
                  </a:txBody>
                  <a:tcPr marL="50800" marR="50800" marT="0" marB="0" anchor="ctr"/>
                </a:tc>
                <a:tc hMerge="1">
                  <a:txBody>
                    <a:bodyPr/>
                    <a:lstStyle/>
                    <a:p>
                      <a:endParaRPr lang="en-US"/>
                    </a:p>
                  </a:txBody>
                  <a:tcPr/>
                </a:tc>
                <a:tc gridSpan="2">
                  <a:txBody>
                    <a:bodyPr/>
                    <a:lstStyle/>
                    <a:p>
                      <a:pPr algn="ctr">
                        <a:lnSpc>
                          <a:spcPct val="90000"/>
                        </a:lnSpc>
                        <a:spcAft>
                          <a:spcPts val="0"/>
                        </a:spcAft>
                      </a:pPr>
                      <a:r>
                        <a:rPr lang="en-US" sz="2400" b="1" i="0" dirty="0">
                          <a:solidFill>
                            <a:schemeClr val="tx1"/>
                          </a:solidFill>
                          <a:effectLst/>
                          <a:latin typeface="Arial" panose="020B0604020202020204" pitchFamily="34" charset="0"/>
                          <a:ea typeface="Times New Roman"/>
                          <a:cs typeface="Arial" panose="020B0604020202020204" pitchFamily="34" charset="0"/>
                        </a:rPr>
                        <a:t> </a:t>
                      </a:r>
                      <a:r>
                        <a:rPr lang="ar-JO" sz="2400" b="1" i="0" dirty="0">
                          <a:solidFill>
                            <a:schemeClr val="tx1"/>
                          </a:solidFill>
                          <a:effectLst/>
                          <a:latin typeface="Arial" panose="020B0604020202020204" pitchFamily="34" charset="0"/>
                          <a:ea typeface="Times New Roman"/>
                          <a:cs typeface="Arial" panose="020B0604020202020204" pitchFamily="34" charset="0"/>
                        </a:rPr>
                        <a:t>ال</a:t>
                      </a:r>
                      <a:r>
                        <a:rPr lang="ar-EG" sz="2400" b="1" i="0" dirty="0">
                          <a:solidFill>
                            <a:schemeClr val="tx1"/>
                          </a:solidFill>
                          <a:effectLst/>
                          <a:latin typeface="Arial" panose="020B0604020202020204" pitchFamily="34" charset="0"/>
                          <a:ea typeface="Times New Roman"/>
                          <a:cs typeface="Arial" panose="020B0604020202020204" pitchFamily="34" charset="0"/>
                        </a:rPr>
                        <a:t>مديح</a:t>
                      </a:r>
                      <a:endParaRPr lang="en-US" sz="2800" b="1" i="0" dirty="0">
                        <a:solidFill>
                          <a:schemeClr val="tx1"/>
                        </a:solidFill>
                        <a:effectLst/>
                        <a:latin typeface="Arial" panose="020B0604020202020204" pitchFamily="34" charset="0"/>
                        <a:ea typeface="Times New Roman"/>
                        <a:cs typeface="Arial" panose="020B0604020202020204" pitchFamily="34" charset="0"/>
                      </a:endParaRPr>
                    </a:p>
                  </a:txBody>
                  <a:tcPr marL="50800" marR="50800" marT="0" marB="0" anchor="ctr"/>
                </a:tc>
                <a:tc hMerge="1">
                  <a:txBody>
                    <a:bodyPr/>
                    <a:lstStyle/>
                    <a:p>
                      <a:endParaRPr lang="en-US"/>
                    </a:p>
                  </a:txBody>
                  <a:tcPr/>
                </a:tc>
                <a:tc gridSpan="3">
                  <a:txBody>
                    <a:bodyPr/>
                    <a:lstStyle/>
                    <a:p>
                      <a:pPr algn="ctr">
                        <a:lnSpc>
                          <a:spcPct val="90000"/>
                        </a:lnSpc>
                        <a:spcAft>
                          <a:spcPts val="0"/>
                        </a:spcAft>
                      </a:pPr>
                      <a:r>
                        <a:rPr lang="en-US" sz="2400" b="1" i="0" dirty="0">
                          <a:solidFill>
                            <a:schemeClr val="tx1"/>
                          </a:solidFill>
                          <a:effectLst/>
                          <a:latin typeface="Arial" panose="020B0604020202020204" pitchFamily="34" charset="0"/>
                          <a:ea typeface="Times New Roman"/>
                          <a:cs typeface="Arial" panose="020B0604020202020204" pitchFamily="34" charset="0"/>
                        </a:rPr>
                        <a:t> </a:t>
                      </a:r>
                      <a:r>
                        <a:rPr lang="ar-EG" sz="2400" b="1" i="0" dirty="0">
                          <a:solidFill>
                            <a:schemeClr val="tx1"/>
                          </a:solidFill>
                          <a:effectLst/>
                          <a:latin typeface="Arial" panose="020B0604020202020204" pitchFamily="34" charset="0"/>
                          <a:ea typeface="Times New Roman"/>
                          <a:cs typeface="Arial" panose="020B0604020202020204" pitchFamily="34" charset="0"/>
                        </a:rPr>
                        <a:t>ال</a:t>
                      </a:r>
                      <a:r>
                        <a:rPr lang="ar-JO" sz="2400" b="1" i="0" dirty="0">
                          <a:solidFill>
                            <a:schemeClr val="tx1"/>
                          </a:solidFill>
                          <a:effectLst/>
                          <a:latin typeface="Arial" panose="020B0604020202020204" pitchFamily="34" charset="0"/>
                          <a:ea typeface="Times New Roman"/>
                          <a:cs typeface="Arial" panose="020B0604020202020204" pitchFamily="34" charset="0"/>
                        </a:rPr>
                        <a:t>إل</a:t>
                      </a:r>
                      <a:r>
                        <a:rPr lang="ar-EG" sz="2400" b="1" i="0" dirty="0">
                          <a:solidFill>
                            <a:schemeClr val="tx1"/>
                          </a:solidFill>
                          <a:effectLst/>
                          <a:latin typeface="Arial" panose="020B0604020202020204" pitchFamily="34" charset="0"/>
                          <a:ea typeface="Times New Roman"/>
                          <a:cs typeface="Arial" panose="020B0604020202020204" pitchFamily="34" charset="0"/>
                        </a:rPr>
                        <a:t>تماس</a:t>
                      </a:r>
                      <a:endParaRPr lang="en-US" sz="2800" b="1" i="0" dirty="0">
                        <a:solidFill>
                          <a:schemeClr val="tx1"/>
                        </a:solidFill>
                        <a:effectLst/>
                        <a:latin typeface="Arial" panose="020B0604020202020204" pitchFamily="34" charset="0"/>
                        <a:ea typeface="Times New Roman"/>
                        <a:cs typeface="Arial" panose="020B0604020202020204" pitchFamily="34" charset="0"/>
                      </a:endParaRPr>
                    </a:p>
                  </a:txBody>
                  <a:tcPr marL="50800" marR="50800" marT="0" marB="0" anchor="ctr"/>
                </a:tc>
                <a:tc hMerge="1">
                  <a:txBody>
                    <a:bodyPr/>
                    <a:lstStyle/>
                    <a:p>
                      <a:endParaRPr lang="en-US"/>
                    </a:p>
                  </a:txBody>
                  <a:tcPr/>
                </a:tc>
                <a:tc hMerge="1">
                  <a:txBody>
                    <a:bodyPr/>
                    <a:lstStyle/>
                    <a:p>
                      <a:endParaRPr lang="en-US"/>
                    </a:p>
                  </a:txBody>
                  <a:tcPr/>
                </a:tc>
                <a:tc>
                  <a:txBody>
                    <a:bodyPr/>
                    <a:lstStyle/>
                    <a:p>
                      <a:pPr algn="ctr">
                        <a:lnSpc>
                          <a:spcPct val="90000"/>
                        </a:lnSpc>
                        <a:spcAft>
                          <a:spcPts val="0"/>
                        </a:spcAft>
                      </a:pPr>
                      <a:r>
                        <a:rPr lang="ar-EG" sz="2400" b="1" i="0" dirty="0">
                          <a:solidFill>
                            <a:schemeClr val="tx1"/>
                          </a:solidFill>
                          <a:effectLst/>
                          <a:latin typeface="Arial" panose="020B0604020202020204" pitchFamily="34" charset="0"/>
                          <a:ea typeface="Times New Roman"/>
                          <a:cs typeface="Arial" panose="020B0604020202020204" pitchFamily="34" charset="0"/>
                        </a:rPr>
                        <a:t>الحواشي</a:t>
                      </a:r>
                      <a:endParaRPr lang="en-US" sz="2800" b="1" i="0" dirty="0">
                        <a:solidFill>
                          <a:schemeClr val="tx1"/>
                        </a:solidFill>
                        <a:effectLst/>
                        <a:latin typeface="Arial" panose="020B0604020202020204" pitchFamily="34" charset="0"/>
                        <a:ea typeface="Times New Roman"/>
                        <a:cs typeface="Arial" panose="020B0604020202020204" pitchFamily="34" charset="0"/>
                      </a:endParaRPr>
                    </a:p>
                  </a:txBody>
                  <a:tcPr marL="50800" marR="50800" marT="0" marB="0" anchor="ctr"/>
                </a:tc>
                <a:extLst>
                  <a:ext uri="{0D108BD9-81ED-4DB2-BD59-A6C34878D82A}">
                    <a16:rowId xmlns:a16="http://schemas.microsoft.com/office/drawing/2014/main" val="10002"/>
                  </a:ext>
                </a:extLst>
              </a:tr>
              <a:tr h="777694">
                <a:tc gridSpan="2">
                  <a:txBody>
                    <a:bodyPr/>
                    <a:lstStyle/>
                    <a:p>
                      <a:pPr algn="ctr">
                        <a:lnSpc>
                          <a:spcPct val="90000"/>
                        </a:lnSpc>
                        <a:spcAft>
                          <a:spcPts val="0"/>
                        </a:spcAft>
                      </a:pPr>
                      <a:r>
                        <a:rPr lang="en-US" sz="2400" b="1" i="0" dirty="0">
                          <a:solidFill>
                            <a:schemeClr val="tx1"/>
                          </a:solidFill>
                          <a:effectLst/>
                          <a:latin typeface="Arial" panose="020B0604020202020204" pitchFamily="34" charset="0"/>
                          <a:ea typeface="Times New Roman"/>
                          <a:cs typeface="Arial" panose="020B0604020202020204" pitchFamily="34" charset="0"/>
                        </a:rPr>
                        <a:t> </a:t>
                      </a:r>
                      <a:r>
                        <a:rPr lang="ar-EG" sz="2400" b="1" i="0" dirty="0">
                          <a:solidFill>
                            <a:schemeClr val="tx1"/>
                          </a:solidFill>
                          <a:effectLst/>
                          <a:latin typeface="Arial" panose="020B0604020202020204" pitchFamily="34" charset="0"/>
                          <a:ea typeface="Times New Roman"/>
                          <a:cs typeface="Arial" panose="020B0604020202020204" pitchFamily="34" charset="0"/>
                        </a:rPr>
                        <a:t>الاشخاص</a:t>
                      </a:r>
                    </a:p>
                    <a:p>
                      <a:pPr algn="ctr">
                        <a:lnSpc>
                          <a:spcPct val="90000"/>
                        </a:lnSpc>
                        <a:spcAft>
                          <a:spcPts val="0"/>
                        </a:spcAft>
                      </a:pPr>
                      <a:r>
                        <a:rPr lang="ar-EG" sz="2400" b="1" i="0" dirty="0">
                          <a:solidFill>
                            <a:schemeClr val="tx1"/>
                          </a:solidFill>
                          <a:effectLst/>
                          <a:latin typeface="Arial" panose="020B0604020202020204" pitchFamily="34" charset="0"/>
                          <a:ea typeface="Times New Roman"/>
                          <a:cs typeface="Arial" panose="020B0604020202020204" pitchFamily="34" charset="0"/>
                        </a:rPr>
                        <a:t>المعني</a:t>
                      </a:r>
                      <a:r>
                        <a:rPr lang="ar-JO" sz="2400" b="1" i="0" dirty="0">
                          <a:solidFill>
                            <a:schemeClr val="tx1"/>
                          </a:solidFill>
                          <a:effectLst/>
                          <a:latin typeface="Arial" panose="020B0604020202020204" pitchFamily="34" charset="0"/>
                          <a:ea typeface="Times New Roman"/>
                          <a:cs typeface="Arial" panose="020B0604020202020204" pitchFamily="34" charset="0"/>
                        </a:rPr>
                        <a:t>ون</a:t>
                      </a:r>
                      <a:r>
                        <a:rPr lang="en-US" sz="2400" b="1" i="0" dirty="0">
                          <a:solidFill>
                            <a:schemeClr val="tx1"/>
                          </a:solidFill>
                          <a:effectLst/>
                          <a:latin typeface="Arial" panose="020B0604020202020204" pitchFamily="34" charset="0"/>
                          <a:ea typeface="Times New Roman"/>
                          <a:cs typeface="Arial" panose="020B0604020202020204" pitchFamily="34" charset="0"/>
                        </a:rPr>
                        <a:t> </a:t>
                      </a:r>
                      <a:endParaRPr lang="en-US" sz="2800" b="1" i="0" dirty="0">
                        <a:solidFill>
                          <a:schemeClr val="tx1"/>
                        </a:solidFill>
                        <a:effectLst/>
                        <a:latin typeface="Arial" panose="020B0604020202020204" pitchFamily="34" charset="0"/>
                        <a:ea typeface="Times New Roman"/>
                        <a:cs typeface="Arial" panose="020B0604020202020204" pitchFamily="34" charset="0"/>
                      </a:endParaRPr>
                    </a:p>
                  </a:txBody>
                  <a:tcPr marL="50800" marR="50800" marT="0" marB="0" anchor="ctr"/>
                </a:tc>
                <a:tc hMerge="1">
                  <a:txBody>
                    <a:bodyPr/>
                    <a:lstStyle/>
                    <a:p>
                      <a:endParaRPr lang="en-US"/>
                    </a:p>
                  </a:txBody>
                  <a:tcPr/>
                </a:tc>
                <a:tc gridSpan="2">
                  <a:txBody>
                    <a:bodyPr/>
                    <a:lstStyle/>
                    <a:p>
                      <a:pPr algn="ctr">
                        <a:lnSpc>
                          <a:spcPct val="90000"/>
                        </a:lnSpc>
                        <a:spcAft>
                          <a:spcPts val="0"/>
                        </a:spcAft>
                      </a:pPr>
                      <a:r>
                        <a:rPr lang="ar-EG" sz="2400" b="1" i="0" dirty="0">
                          <a:solidFill>
                            <a:schemeClr val="tx1"/>
                          </a:solidFill>
                          <a:effectLst/>
                          <a:latin typeface="Arial" panose="020B0604020202020204" pitchFamily="34" charset="0"/>
                          <a:ea typeface="Times New Roman"/>
                          <a:cs typeface="Arial" panose="020B0604020202020204" pitchFamily="34" charset="0"/>
                        </a:rPr>
                        <a:t>شخصية فليمون</a:t>
                      </a:r>
                      <a:endParaRPr lang="en-US" sz="2800" b="1" i="0" dirty="0">
                        <a:solidFill>
                          <a:schemeClr val="tx1"/>
                        </a:solidFill>
                        <a:effectLst/>
                        <a:latin typeface="Arial" panose="020B0604020202020204" pitchFamily="34" charset="0"/>
                        <a:ea typeface="Times New Roman"/>
                        <a:cs typeface="Arial" panose="020B0604020202020204" pitchFamily="34" charset="0"/>
                      </a:endParaRPr>
                    </a:p>
                  </a:txBody>
                  <a:tcPr marL="50800" marR="50800" marT="0" marB="0" anchor="ctr"/>
                </a:tc>
                <a:tc hMerge="1">
                  <a:txBody>
                    <a:bodyPr/>
                    <a:lstStyle/>
                    <a:p>
                      <a:endParaRPr lang="en-US"/>
                    </a:p>
                  </a:txBody>
                  <a:tcPr/>
                </a:tc>
                <a:tc gridSpan="3">
                  <a:txBody>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lang="ar-EG" sz="2400" b="1" i="0" dirty="0">
                          <a:solidFill>
                            <a:schemeClr val="tx1"/>
                          </a:solidFill>
                          <a:effectLst/>
                          <a:latin typeface="Arial" panose="020B0604020202020204" pitchFamily="34" charset="0"/>
                          <a:ea typeface="Times New Roman"/>
                          <a:cs typeface="Arial" panose="020B0604020202020204" pitchFamily="34" charset="0"/>
                        </a:rPr>
                        <a:t>تحول أنسيمس</a:t>
                      </a:r>
                      <a:endParaRPr lang="en-US" sz="2800" b="1" i="0" dirty="0">
                        <a:solidFill>
                          <a:schemeClr val="tx1"/>
                        </a:solidFill>
                        <a:effectLst/>
                        <a:latin typeface="Arial" panose="020B0604020202020204" pitchFamily="34" charset="0"/>
                        <a:ea typeface="Times New Roman"/>
                        <a:cs typeface="Arial" panose="020B0604020202020204" pitchFamily="34" charset="0"/>
                      </a:endParaRPr>
                    </a:p>
                  </a:txBody>
                  <a:tcPr marL="50800" marR="50800" marT="0" marB="0" anchor="ctr"/>
                </a:tc>
                <a:tc hMerge="1">
                  <a:txBody>
                    <a:bodyPr/>
                    <a:lstStyle/>
                    <a:p>
                      <a:endParaRPr lang="en-US"/>
                    </a:p>
                  </a:txBody>
                  <a:tcPr/>
                </a:tc>
                <a:tc hMerge="1">
                  <a:txBody>
                    <a:bodyPr/>
                    <a:lstStyle/>
                    <a:p>
                      <a:endParaRPr lang="en-US"/>
                    </a:p>
                  </a:txBody>
                  <a:tcPr/>
                </a:tc>
                <a:tc>
                  <a:txBody>
                    <a:bodyPr/>
                    <a:lstStyle/>
                    <a:p>
                      <a:pPr algn="ctr">
                        <a:lnSpc>
                          <a:spcPct val="90000"/>
                        </a:lnSpc>
                        <a:spcAft>
                          <a:spcPts val="0"/>
                        </a:spcAft>
                      </a:pPr>
                      <a:r>
                        <a:rPr lang="en-US" sz="2400" b="1" i="0" dirty="0">
                          <a:solidFill>
                            <a:schemeClr val="tx1"/>
                          </a:solidFill>
                          <a:effectLst/>
                          <a:latin typeface="Arial" panose="020B0604020202020204" pitchFamily="34" charset="0"/>
                          <a:ea typeface="Times New Roman"/>
                          <a:cs typeface="Arial" panose="020B0604020202020204" pitchFamily="34" charset="0"/>
                        </a:rPr>
                        <a:t> </a:t>
                      </a:r>
                      <a:r>
                        <a:rPr lang="ar-EG" sz="2400" b="1" i="0" dirty="0">
                          <a:solidFill>
                            <a:schemeClr val="tx1"/>
                          </a:solidFill>
                          <a:effectLst/>
                          <a:latin typeface="Arial" panose="020B0604020202020204" pitchFamily="34" charset="0"/>
                          <a:ea typeface="Times New Roman"/>
                          <a:cs typeface="Arial" panose="020B0604020202020204" pitchFamily="34" charset="0"/>
                        </a:rPr>
                        <a:t>شركاء بولس</a:t>
                      </a:r>
                      <a:endParaRPr lang="en-US" sz="2800" b="1" i="0" dirty="0">
                        <a:solidFill>
                          <a:schemeClr val="tx1"/>
                        </a:solidFill>
                        <a:effectLst/>
                        <a:latin typeface="Arial" panose="020B0604020202020204" pitchFamily="34" charset="0"/>
                        <a:ea typeface="Times New Roman"/>
                        <a:cs typeface="Arial" panose="020B0604020202020204" pitchFamily="34" charset="0"/>
                      </a:endParaRPr>
                    </a:p>
                  </a:txBody>
                  <a:tcPr marL="50800" marR="50800" marT="0" marB="0" anchor="ctr"/>
                </a:tc>
                <a:extLst>
                  <a:ext uri="{0D108BD9-81ED-4DB2-BD59-A6C34878D82A}">
                    <a16:rowId xmlns:a16="http://schemas.microsoft.com/office/drawing/2014/main" val="10003"/>
                  </a:ext>
                </a:extLst>
              </a:tr>
              <a:tr h="1728209">
                <a:tc>
                  <a:txBody>
                    <a:bodyPr/>
                    <a:lstStyle/>
                    <a:p>
                      <a:pPr algn="ctr">
                        <a:spcAft>
                          <a:spcPts val="0"/>
                        </a:spcAft>
                      </a:pPr>
                      <a:r>
                        <a:rPr lang="en-US" sz="2400" b="1" i="0" dirty="0">
                          <a:solidFill>
                            <a:schemeClr val="tx1"/>
                          </a:solidFill>
                          <a:effectLst/>
                          <a:latin typeface="Arial" panose="020B0604020202020204" pitchFamily="34" charset="0"/>
                          <a:ea typeface="Times New Roman"/>
                          <a:cs typeface="Arial" panose="020B0604020202020204" pitchFamily="34" charset="0"/>
                        </a:rPr>
                        <a:t> </a:t>
                      </a:r>
                      <a:r>
                        <a:rPr lang="ar-EG" sz="2400" b="1" i="0" dirty="0">
                          <a:solidFill>
                            <a:schemeClr val="tx1"/>
                          </a:solidFill>
                          <a:effectLst/>
                          <a:latin typeface="Arial" panose="020B0604020202020204" pitchFamily="34" charset="0"/>
                          <a:ea typeface="Times New Roman"/>
                          <a:cs typeface="Arial" panose="020B0604020202020204" pitchFamily="34" charset="0"/>
                        </a:rPr>
                        <a:t>الكاتب</a:t>
                      </a:r>
                    </a:p>
                    <a:p>
                      <a:pPr algn="ctr">
                        <a:spcAft>
                          <a:spcPts val="0"/>
                        </a:spcAft>
                      </a:pPr>
                      <a:r>
                        <a:rPr lang="ar-EG" sz="2400" b="1" i="0" dirty="0">
                          <a:solidFill>
                            <a:schemeClr val="tx1"/>
                          </a:solidFill>
                          <a:effectLst/>
                          <a:latin typeface="Arial" panose="020B0604020202020204" pitchFamily="34" charset="0"/>
                          <a:ea typeface="Times New Roman"/>
                          <a:cs typeface="Arial" panose="020B0604020202020204" pitchFamily="34" charset="0"/>
                        </a:rPr>
                        <a:t>1أ- ب</a:t>
                      </a:r>
                      <a:r>
                        <a:rPr lang="en-US" sz="2400" b="1" i="0" dirty="0">
                          <a:solidFill>
                            <a:schemeClr val="tx1"/>
                          </a:solidFill>
                          <a:effectLst/>
                          <a:latin typeface="Arial" panose="020B0604020202020204" pitchFamily="34" charset="0"/>
                          <a:ea typeface="Times New Roman"/>
                          <a:cs typeface="Arial" panose="020B0604020202020204" pitchFamily="34" charset="0"/>
                        </a:rPr>
                        <a:t> </a:t>
                      </a:r>
                      <a:endParaRPr lang="en-US" sz="4000" b="1" i="0" dirty="0">
                        <a:solidFill>
                          <a:schemeClr val="tx1"/>
                        </a:solidFill>
                        <a:effectLst/>
                        <a:latin typeface="Arial" panose="020B0604020202020204" pitchFamily="34" charset="0"/>
                        <a:ea typeface="Times New Roman"/>
                        <a:cs typeface="Arial" panose="020B0604020202020204" pitchFamily="34" charset="0"/>
                      </a:endParaRPr>
                    </a:p>
                  </a:txBody>
                  <a:tcPr marL="50800" marR="50800" marT="0" marB="0" anchor="ctr"/>
                </a:tc>
                <a:tc>
                  <a:txBody>
                    <a:bodyPr/>
                    <a:lstStyle/>
                    <a:p>
                      <a:pPr algn="ctr">
                        <a:spcAft>
                          <a:spcPts val="0"/>
                        </a:spcAft>
                      </a:pPr>
                      <a:r>
                        <a:rPr lang="en-US" sz="2400" b="1" i="0" dirty="0">
                          <a:solidFill>
                            <a:schemeClr val="tx1"/>
                          </a:solidFill>
                          <a:effectLst/>
                          <a:latin typeface="Arial" panose="020B0604020202020204" pitchFamily="34" charset="0"/>
                          <a:ea typeface="Times New Roman"/>
                          <a:cs typeface="Arial" panose="020B0604020202020204" pitchFamily="34" charset="0"/>
                        </a:rPr>
                        <a:t> </a:t>
                      </a:r>
                      <a:r>
                        <a:rPr lang="ar-JO" sz="2400" b="1" i="0" dirty="0">
                          <a:solidFill>
                            <a:schemeClr val="tx1"/>
                          </a:solidFill>
                          <a:effectLst/>
                          <a:latin typeface="Arial" panose="020B0604020202020204" pitchFamily="34" charset="0"/>
                          <a:ea typeface="Times New Roman"/>
                          <a:cs typeface="Arial" panose="020B0604020202020204" pitchFamily="34" charset="0"/>
                        </a:rPr>
                        <a:t>المستلم</a:t>
                      </a:r>
                      <a:endParaRPr lang="ar-EG" sz="2400" b="1" i="0" dirty="0">
                        <a:solidFill>
                          <a:schemeClr val="tx1"/>
                        </a:solidFill>
                        <a:effectLst/>
                        <a:latin typeface="Arial" panose="020B0604020202020204" pitchFamily="34" charset="0"/>
                        <a:ea typeface="Times New Roman"/>
                        <a:cs typeface="Arial" panose="020B0604020202020204" pitchFamily="34" charset="0"/>
                      </a:endParaRPr>
                    </a:p>
                    <a:p>
                      <a:pPr algn="ctr">
                        <a:spcAft>
                          <a:spcPts val="0"/>
                        </a:spcAft>
                      </a:pPr>
                      <a:r>
                        <a:rPr lang="ar-JO" sz="2400" b="1" i="0" dirty="0">
                          <a:solidFill>
                            <a:schemeClr val="tx1"/>
                          </a:solidFill>
                          <a:effectLst/>
                          <a:latin typeface="Arial" panose="020B0604020202020204" pitchFamily="34" charset="0"/>
                          <a:ea typeface="Times New Roman"/>
                          <a:cs typeface="Arial" panose="020B0604020202020204" pitchFamily="34" charset="0"/>
                        </a:rPr>
                        <a:t>1ت-3</a:t>
                      </a:r>
                      <a:endParaRPr lang="en-US" sz="4000" b="1" i="0" dirty="0">
                        <a:solidFill>
                          <a:schemeClr val="tx1"/>
                        </a:solidFill>
                        <a:effectLst/>
                        <a:latin typeface="Arial" panose="020B0604020202020204" pitchFamily="34" charset="0"/>
                        <a:ea typeface="Times New Roman"/>
                        <a:cs typeface="Arial" panose="020B0604020202020204" pitchFamily="34" charset="0"/>
                      </a:endParaRPr>
                    </a:p>
                  </a:txBody>
                  <a:tcPr marL="50800" marR="50800" marT="0" marB="0" anchor="ctr"/>
                </a:tc>
                <a:tc>
                  <a:txBody>
                    <a:bodyPr/>
                    <a:lstStyle/>
                    <a:p>
                      <a:pPr algn="ctr">
                        <a:spcAft>
                          <a:spcPts val="0"/>
                        </a:spcAft>
                      </a:pPr>
                      <a:r>
                        <a:rPr lang="en-US" sz="2400" b="1" i="0" dirty="0">
                          <a:solidFill>
                            <a:schemeClr val="tx1"/>
                          </a:solidFill>
                          <a:effectLst/>
                          <a:latin typeface="Arial" panose="020B0604020202020204" pitchFamily="34" charset="0"/>
                          <a:ea typeface="Times New Roman"/>
                          <a:cs typeface="Arial" panose="020B0604020202020204" pitchFamily="34" charset="0"/>
                        </a:rPr>
                        <a:t> </a:t>
                      </a:r>
                      <a:r>
                        <a:rPr lang="ar-JO" sz="2400" b="1" i="0" dirty="0">
                          <a:solidFill>
                            <a:schemeClr val="tx1"/>
                          </a:solidFill>
                          <a:effectLst/>
                          <a:latin typeface="Arial" panose="020B0604020202020204" pitchFamily="34" charset="0"/>
                          <a:ea typeface="Times New Roman"/>
                          <a:cs typeface="Arial" panose="020B0604020202020204" pitchFamily="34" charset="0"/>
                        </a:rPr>
                        <a:t>ال</a:t>
                      </a:r>
                      <a:r>
                        <a:rPr lang="ar-EG" sz="2400" b="1" i="0" dirty="0">
                          <a:solidFill>
                            <a:schemeClr val="tx1"/>
                          </a:solidFill>
                          <a:effectLst/>
                          <a:latin typeface="Arial" panose="020B0604020202020204" pitchFamily="34" charset="0"/>
                          <a:ea typeface="Times New Roman"/>
                          <a:cs typeface="Arial" panose="020B0604020202020204" pitchFamily="34" charset="0"/>
                        </a:rPr>
                        <a:t>شكر</a:t>
                      </a:r>
                    </a:p>
                    <a:p>
                      <a:pPr algn="ctr">
                        <a:spcAft>
                          <a:spcPts val="0"/>
                        </a:spcAft>
                      </a:pPr>
                      <a:r>
                        <a:rPr lang="ar-EG" sz="2400" b="1" i="0" dirty="0">
                          <a:solidFill>
                            <a:schemeClr val="tx1"/>
                          </a:solidFill>
                          <a:effectLst/>
                          <a:latin typeface="Arial" panose="020B0604020202020204" pitchFamily="34" charset="0"/>
                          <a:ea typeface="Times New Roman"/>
                          <a:cs typeface="Arial" panose="020B0604020202020204" pitchFamily="34" charset="0"/>
                        </a:rPr>
                        <a:t>4-5</a:t>
                      </a:r>
                      <a:endParaRPr lang="en-US" sz="4000" b="1" i="0" dirty="0">
                        <a:solidFill>
                          <a:schemeClr val="tx1"/>
                        </a:solidFill>
                        <a:effectLst/>
                        <a:latin typeface="Arial" panose="020B0604020202020204" pitchFamily="34" charset="0"/>
                        <a:ea typeface="Times New Roman"/>
                        <a:cs typeface="Arial" panose="020B0604020202020204" pitchFamily="34" charset="0"/>
                      </a:endParaRPr>
                    </a:p>
                  </a:txBody>
                  <a:tcPr marL="50800" marR="50800" marT="0" marB="0" anchor="ctr"/>
                </a:tc>
                <a:tc>
                  <a:txBody>
                    <a:bodyPr/>
                    <a:lstStyle/>
                    <a:p>
                      <a:pPr algn="ctr">
                        <a:spcAft>
                          <a:spcPts val="0"/>
                        </a:spcAft>
                      </a:pPr>
                      <a:r>
                        <a:rPr lang="en-US" sz="2400" b="1" i="0" dirty="0">
                          <a:solidFill>
                            <a:schemeClr val="tx1"/>
                          </a:solidFill>
                          <a:effectLst/>
                          <a:latin typeface="Arial" panose="020B0604020202020204" pitchFamily="34" charset="0"/>
                          <a:ea typeface="Times New Roman"/>
                          <a:cs typeface="Arial" panose="020B0604020202020204" pitchFamily="34" charset="0"/>
                        </a:rPr>
                        <a:t> </a:t>
                      </a:r>
                      <a:r>
                        <a:rPr lang="ar-EG" sz="2400" b="1" i="0" dirty="0">
                          <a:solidFill>
                            <a:schemeClr val="tx1"/>
                          </a:solidFill>
                          <a:effectLst/>
                          <a:latin typeface="Arial" panose="020B0604020202020204" pitchFamily="34" charset="0"/>
                          <a:ea typeface="Times New Roman"/>
                          <a:cs typeface="Arial" panose="020B0604020202020204" pitchFamily="34" charset="0"/>
                        </a:rPr>
                        <a:t>العلاقات</a:t>
                      </a:r>
                    </a:p>
                    <a:p>
                      <a:pPr algn="ctr">
                        <a:spcAft>
                          <a:spcPts val="0"/>
                        </a:spcAft>
                      </a:pPr>
                      <a:r>
                        <a:rPr lang="ar-EG" sz="2400" b="1" i="0" dirty="0">
                          <a:solidFill>
                            <a:schemeClr val="tx1"/>
                          </a:solidFill>
                          <a:effectLst/>
                          <a:latin typeface="Arial" panose="020B0604020202020204" pitchFamily="34" charset="0"/>
                          <a:ea typeface="Times New Roman"/>
                          <a:cs typeface="Arial" panose="020B0604020202020204" pitchFamily="34" charset="0"/>
                        </a:rPr>
                        <a:t>6-7</a:t>
                      </a:r>
                      <a:endParaRPr lang="en-US" sz="4000" b="1" i="0" dirty="0">
                        <a:solidFill>
                          <a:schemeClr val="tx1"/>
                        </a:solidFill>
                        <a:effectLst/>
                        <a:latin typeface="Arial" panose="020B0604020202020204" pitchFamily="34" charset="0"/>
                        <a:ea typeface="Times New Roman"/>
                        <a:cs typeface="Arial" panose="020B0604020202020204" pitchFamily="34" charset="0"/>
                      </a:endParaRPr>
                    </a:p>
                  </a:txBody>
                  <a:tcPr marL="50800" marR="50800" marT="0" marB="0" anchor="ctr"/>
                </a:tc>
                <a:tc>
                  <a:txBody>
                    <a:bodyPr/>
                    <a:lstStyle/>
                    <a:p>
                      <a:pPr algn="ctr">
                        <a:spcAft>
                          <a:spcPts val="0"/>
                        </a:spcAft>
                      </a:pPr>
                      <a:r>
                        <a:rPr lang="en-US" sz="2400" b="1" i="0" dirty="0">
                          <a:solidFill>
                            <a:schemeClr val="tx1"/>
                          </a:solidFill>
                          <a:effectLst/>
                          <a:latin typeface="Arial" panose="020B0604020202020204" pitchFamily="34" charset="0"/>
                          <a:ea typeface="Times New Roman"/>
                          <a:cs typeface="Arial" panose="020B0604020202020204" pitchFamily="34" charset="0"/>
                        </a:rPr>
                        <a:t> </a:t>
                      </a:r>
                      <a:r>
                        <a:rPr lang="ar-EG" sz="2400" b="1" i="0" dirty="0">
                          <a:solidFill>
                            <a:schemeClr val="tx1"/>
                          </a:solidFill>
                          <a:effectLst/>
                          <a:latin typeface="Arial" panose="020B0604020202020204" pitchFamily="34" charset="0"/>
                          <a:ea typeface="Times New Roman"/>
                          <a:cs typeface="Arial" panose="020B0604020202020204" pitchFamily="34" charset="0"/>
                        </a:rPr>
                        <a:t>تظلم عام</a:t>
                      </a:r>
                    </a:p>
                    <a:p>
                      <a:pPr algn="ctr">
                        <a:spcAft>
                          <a:spcPts val="0"/>
                        </a:spcAft>
                      </a:pPr>
                      <a:r>
                        <a:rPr lang="ar-EG" sz="2400" b="1" i="0" dirty="0">
                          <a:solidFill>
                            <a:schemeClr val="tx1"/>
                          </a:solidFill>
                          <a:effectLst/>
                          <a:latin typeface="Arial" panose="020B0604020202020204" pitchFamily="34" charset="0"/>
                          <a:ea typeface="Times New Roman"/>
                          <a:cs typeface="Arial" panose="020B0604020202020204" pitchFamily="34" charset="0"/>
                        </a:rPr>
                        <a:t>8-11</a:t>
                      </a:r>
                      <a:endParaRPr lang="en-US" sz="4000" b="1" i="0" dirty="0">
                        <a:solidFill>
                          <a:schemeClr val="tx1"/>
                        </a:solidFill>
                        <a:effectLst/>
                        <a:latin typeface="Arial" panose="020B0604020202020204" pitchFamily="34" charset="0"/>
                        <a:ea typeface="Times New Roman"/>
                        <a:cs typeface="Arial" panose="020B0604020202020204" pitchFamily="34" charset="0"/>
                      </a:endParaRPr>
                    </a:p>
                  </a:txBody>
                  <a:tcPr marL="50800" marR="50800" marT="0" marB="0" anchor="ctr"/>
                </a:tc>
                <a:tc>
                  <a:txBody>
                    <a:bodyPr/>
                    <a:lstStyle/>
                    <a:p>
                      <a:pPr algn="ctr">
                        <a:spcAft>
                          <a:spcPts val="0"/>
                        </a:spcAft>
                      </a:pPr>
                      <a:r>
                        <a:rPr lang="ar-EG" sz="2400" b="1" i="0" dirty="0">
                          <a:solidFill>
                            <a:schemeClr val="tx1"/>
                          </a:solidFill>
                          <a:effectLst/>
                          <a:latin typeface="Arial" panose="020B0604020202020204" pitchFamily="34" charset="0"/>
                          <a:ea typeface="Times New Roman"/>
                          <a:cs typeface="Arial" panose="020B0604020202020204" pitchFamily="34" charset="0"/>
                        </a:rPr>
                        <a:t>أسباب العودة</a:t>
                      </a:r>
                    </a:p>
                    <a:p>
                      <a:pPr algn="ctr">
                        <a:spcAft>
                          <a:spcPts val="0"/>
                        </a:spcAft>
                      </a:pPr>
                      <a:r>
                        <a:rPr lang="ar-EG" sz="2400" b="1" i="0" dirty="0">
                          <a:solidFill>
                            <a:schemeClr val="tx1"/>
                          </a:solidFill>
                          <a:effectLst/>
                          <a:latin typeface="Arial" panose="020B0604020202020204" pitchFamily="34" charset="0"/>
                          <a:ea typeface="Times New Roman"/>
                          <a:cs typeface="Arial" panose="020B0604020202020204" pitchFamily="34" charset="0"/>
                        </a:rPr>
                        <a:t>12-16</a:t>
                      </a:r>
                      <a:endParaRPr lang="en-US" sz="4000" b="1" i="0" dirty="0">
                        <a:solidFill>
                          <a:schemeClr val="tx1"/>
                        </a:solidFill>
                        <a:effectLst/>
                        <a:latin typeface="Arial" panose="020B0604020202020204" pitchFamily="34" charset="0"/>
                        <a:ea typeface="Times New Roman"/>
                        <a:cs typeface="Arial" panose="020B0604020202020204" pitchFamily="34" charset="0"/>
                      </a:endParaRPr>
                    </a:p>
                  </a:txBody>
                  <a:tcPr marL="50800" marR="50800" marT="0" marB="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ar-EG" sz="2400" b="1" i="0" dirty="0">
                          <a:solidFill>
                            <a:schemeClr val="tx1"/>
                          </a:solidFill>
                          <a:effectLst/>
                          <a:latin typeface="Arial" panose="020B0604020202020204" pitchFamily="34" charset="0"/>
                          <a:ea typeface="Times New Roman"/>
                          <a:cs typeface="Arial" panose="020B0604020202020204" pitchFamily="34" charset="0"/>
                        </a:rPr>
                        <a:t>تظام محدد</a:t>
                      </a:r>
                    </a:p>
                    <a:p>
                      <a:pPr algn="ctr">
                        <a:spcAft>
                          <a:spcPts val="0"/>
                        </a:spcAft>
                      </a:pPr>
                      <a:r>
                        <a:rPr lang="ar-EG" sz="2400" b="1" i="0" dirty="0">
                          <a:solidFill>
                            <a:schemeClr val="tx1"/>
                          </a:solidFill>
                          <a:effectLst/>
                          <a:latin typeface="Arial" panose="020B0604020202020204" pitchFamily="34" charset="0"/>
                          <a:ea typeface="Times New Roman"/>
                          <a:cs typeface="Arial" panose="020B0604020202020204" pitchFamily="34" charset="0"/>
                        </a:rPr>
                        <a:t>17-21</a:t>
                      </a:r>
                      <a:endParaRPr lang="en-US" sz="4000" b="1" i="0" dirty="0">
                        <a:solidFill>
                          <a:schemeClr val="tx1"/>
                        </a:solidFill>
                        <a:effectLst/>
                        <a:latin typeface="Arial" panose="020B0604020202020204" pitchFamily="34" charset="0"/>
                        <a:ea typeface="Times New Roman"/>
                        <a:cs typeface="Arial" panose="020B0604020202020204" pitchFamily="34" charset="0"/>
                      </a:endParaRPr>
                    </a:p>
                  </a:txBody>
                  <a:tcPr marL="50800" marR="50800" marT="0" marB="0" anchor="ctr"/>
                </a:tc>
                <a:tc>
                  <a:txBody>
                    <a:bodyPr/>
                    <a:lstStyle/>
                    <a:p>
                      <a:pPr algn="ctr">
                        <a:spcAft>
                          <a:spcPts val="0"/>
                        </a:spcAft>
                      </a:pPr>
                      <a:r>
                        <a:rPr lang="ar-EG" sz="2400" b="1" i="0" dirty="0">
                          <a:solidFill>
                            <a:schemeClr val="tx1"/>
                          </a:solidFill>
                          <a:effectLst/>
                          <a:latin typeface="Arial" panose="020B0604020202020204" pitchFamily="34" charset="0"/>
                          <a:ea typeface="Times New Roman"/>
                          <a:cs typeface="Arial" panose="020B0604020202020204" pitchFamily="34" charset="0"/>
                        </a:rPr>
                        <a:t>ال</a:t>
                      </a:r>
                      <a:r>
                        <a:rPr lang="ar-JO" sz="2400" b="1" i="0" dirty="0">
                          <a:solidFill>
                            <a:schemeClr val="tx1"/>
                          </a:solidFill>
                          <a:effectLst/>
                          <a:latin typeface="Arial" panose="020B0604020202020204" pitchFamily="34" charset="0"/>
                          <a:ea typeface="Times New Roman"/>
                          <a:cs typeface="Arial" panose="020B0604020202020204" pitchFamily="34" charset="0"/>
                        </a:rPr>
                        <a:t>إ</a:t>
                      </a:r>
                      <a:r>
                        <a:rPr lang="ar-EG" sz="2400" b="1" i="0" dirty="0">
                          <a:solidFill>
                            <a:schemeClr val="tx1"/>
                          </a:solidFill>
                          <a:effectLst/>
                          <a:latin typeface="Arial" panose="020B0604020202020204" pitchFamily="34" charset="0"/>
                          <a:ea typeface="Times New Roman"/>
                          <a:cs typeface="Arial" panose="020B0604020202020204" pitchFamily="34" charset="0"/>
                        </a:rPr>
                        <a:t>ستعدادات</a:t>
                      </a:r>
                    </a:p>
                    <a:p>
                      <a:pPr algn="ctr">
                        <a:spcAft>
                          <a:spcPts val="0"/>
                        </a:spcAft>
                      </a:pPr>
                      <a:r>
                        <a:rPr lang="ar-EG" sz="2400" b="1" i="0" dirty="0">
                          <a:solidFill>
                            <a:schemeClr val="tx1"/>
                          </a:solidFill>
                          <a:effectLst/>
                          <a:latin typeface="Arial" panose="020B0604020202020204" pitchFamily="34" charset="0"/>
                          <a:ea typeface="Times New Roman"/>
                          <a:cs typeface="Arial" panose="020B0604020202020204" pitchFamily="34" charset="0"/>
                        </a:rPr>
                        <a:t>التحيات</a:t>
                      </a:r>
                    </a:p>
                    <a:p>
                      <a:pPr algn="ctr">
                        <a:spcAft>
                          <a:spcPts val="0"/>
                        </a:spcAft>
                      </a:pPr>
                      <a:r>
                        <a:rPr lang="ar-JO" sz="2400" b="1" i="0" dirty="0">
                          <a:solidFill>
                            <a:schemeClr val="tx1"/>
                          </a:solidFill>
                          <a:effectLst/>
                          <a:latin typeface="Arial" panose="020B0604020202020204" pitchFamily="34" charset="0"/>
                          <a:ea typeface="Times New Roman"/>
                          <a:cs typeface="Arial" panose="020B0604020202020204" pitchFamily="34" charset="0"/>
                        </a:rPr>
                        <a:t>البركة</a:t>
                      </a:r>
                    </a:p>
                    <a:p>
                      <a:pPr algn="ctr">
                        <a:spcAft>
                          <a:spcPts val="0"/>
                        </a:spcAft>
                      </a:pPr>
                      <a:r>
                        <a:rPr lang="ar-JO" sz="2400" b="1" i="0" dirty="0">
                          <a:solidFill>
                            <a:schemeClr val="tx1"/>
                          </a:solidFill>
                          <a:effectLst/>
                          <a:latin typeface="Arial" panose="020B0604020202020204" pitchFamily="34" charset="0"/>
                          <a:ea typeface="Times New Roman"/>
                          <a:cs typeface="Arial" panose="020B0604020202020204" pitchFamily="34" charset="0"/>
                        </a:rPr>
                        <a:t>22-25</a:t>
                      </a:r>
                      <a:endParaRPr lang="en-US" sz="4000" b="1" i="0" dirty="0">
                        <a:solidFill>
                          <a:schemeClr val="tx1"/>
                        </a:solidFill>
                        <a:effectLst/>
                        <a:latin typeface="Arial" panose="020B0604020202020204" pitchFamily="34" charset="0"/>
                        <a:ea typeface="Times New Roman"/>
                        <a:cs typeface="Arial" panose="020B0604020202020204" pitchFamily="34" charset="0"/>
                      </a:endParaRPr>
                    </a:p>
                  </a:txBody>
                  <a:tcPr marL="50800" marR="50800" marT="0" marB="0" anchor="ctr"/>
                </a:tc>
                <a:extLst>
                  <a:ext uri="{0D108BD9-81ED-4DB2-BD59-A6C34878D82A}">
                    <a16:rowId xmlns:a16="http://schemas.microsoft.com/office/drawing/2014/main" val="10004"/>
                  </a:ext>
                </a:extLst>
              </a:tr>
              <a:tr h="438053">
                <a:tc gridSpan="8">
                  <a:txBody>
                    <a:bodyPr/>
                    <a:lstStyle/>
                    <a:p>
                      <a:pPr algn="ctr">
                        <a:spcAft>
                          <a:spcPts val="0"/>
                        </a:spcAft>
                      </a:pPr>
                      <a:r>
                        <a:rPr lang="ar-EG" sz="2400" b="1" i="0" dirty="0">
                          <a:solidFill>
                            <a:schemeClr val="tx1"/>
                          </a:solidFill>
                          <a:effectLst/>
                          <a:latin typeface="Arial" panose="020B0604020202020204" pitchFamily="34" charset="0"/>
                          <a:ea typeface="Times New Roman"/>
                          <a:cs typeface="Arial" panose="020B0604020202020204" pitchFamily="34" charset="0"/>
                        </a:rPr>
                        <a:t>من روما إلى كولوسي</a:t>
                      </a:r>
                      <a:endParaRPr lang="en-US" sz="2400" b="1" i="0" dirty="0">
                        <a:solidFill>
                          <a:schemeClr val="tx1"/>
                        </a:solidFill>
                        <a:effectLst/>
                        <a:latin typeface="Arial" panose="020B0604020202020204" pitchFamily="34" charset="0"/>
                        <a:ea typeface="Times New Roman"/>
                        <a:cs typeface="Arial" panose="020B0604020202020204" pitchFamily="34" charset="0"/>
                      </a:endParaRPr>
                    </a:p>
                  </a:txBody>
                  <a:tcPr marL="50800" marR="50800" marT="0" marB="0" anchor="ctr"/>
                </a:tc>
                <a:tc hMerge="1">
                  <a:txBody>
                    <a:bodyPr/>
                    <a:lstStyle/>
                    <a:p>
                      <a:pPr algn="ctr">
                        <a:spcAft>
                          <a:spcPts val="0"/>
                        </a:spcAft>
                      </a:pPr>
                      <a:endParaRPr lang="en-US" sz="1200" dirty="0">
                        <a:effectLst/>
                        <a:latin typeface="Times"/>
                        <a:ea typeface="Times New Roman"/>
                        <a:cs typeface="Times New Roman"/>
                      </a:endParaRPr>
                    </a:p>
                  </a:txBody>
                  <a:tcPr marL="50800" marR="50800" marT="0" marB="0"/>
                </a:tc>
                <a:tc hMerge="1">
                  <a:txBody>
                    <a:bodyPr/>
                    <a:lstStyle/>
                    <a:p>
                      <a:pPr algn="ctr">
                        <a:spcAft>
                          <a:spcPts val="0"/>
                        </a:spcAft>
                      </a:pPr>
                      <a:endParaRPr lang="en-US" sz="1200" dirty="0">
                        <a:effectLst/>
                        <a:latin typeface="Times"/>
                        <a:ea typeface="Times New Roman"/>
                        <a:cs typeface="Times New Roman"/>
                      </a:endParaRPr>
                    </a:p>
                  </a:txBody>
                  <a:tcPr marL="50800" marR="50800" marT="0" marB="0"/>
                </a:tc>
                <a:tc hMerge="1">
                  <a:txBody>
                    <a:bodyPr/>
                    <a:lstStyle/>
                    <a:p>
                      <a:pPr algn="ctr">
                        <a:spcAft>
                          <a:spcPts val="0"/>
                        </a:spcAft>
                      </a:pPr>
                      <a:endParaRPr lang="en-US" sz="1200" dirty="0">
                        <a:effectLst/>
                        <a:latin typeface="Times"/>
                        <a:ea typeface="Times New Roman"/>
                        <a:cs typeface="Times New Roman"/>
                      </a:endParaRPr>
                    </a:p>
                  </a:txBody>
                  <a:tcPr marL="50800" marR="50800" marT="0" marB="0"/>
                </a:tc>
                <a:tc hMerge="1">
                  <a:txBody>
                    <a:bodyPr/>
                    <a:lstStyle/>
                    <a:p>
                      <a:pPr algn="ctr">
                        <a:spcAft>
                          <a:spcPts val="0"/>
                        </a:spcAft>
                      </a:pPr>
                      <a:endParaRPr lang="en-US" sz="1200" dirty="0">
                        <a:effectLst/>
                        <a:latin typeface="Times"/>
                        <a:ea typeface="Times New Roman"/>
                        <a:cs typeface="Times New Roman"/>
                      </a:endParaRPr>
                    </a:p>
                  </a:txBody>
                  <a:tcPr marL="50800" marR="50800" marT="0" marB="0"/>
                </a:tc>
                <a:tc hMerge="1">
                  <a:txBody>
                    <a:bodyPr/>
                    <a:lstStyle/>
                    <a:p>
                      <a:pPr algn="ctr">
                        <a:spcAft>
                          <a:spcPts val="0"/>
                        </a:spcAft>
                      </a:pPr>
                      <a:endParaRPr lang="en-US" sz="1200" dirty="0">
                        <a:effectLst/>
                        <a:latin typeface="Times"/>
                        <a:ea typeface="Times New Roman"/>
                        <a:cs typeface="Times New Roman"/>
                      </a:endParaRPr>
                    </a:p>
                  </a:txBody>
                  <a:tcPr marL="50800" marR="50800" marT="0" marB="0"/>
                </a:tc>
                <a:tc hMerge="1">
                  <a:txBody>
                    <a:bodyPr/>
                    <a:lstStyle/>
                    <a:p>
                      <a:pPr algn="ctr">
                        <a:spcAft>
                          <a:spcPts val="0"/>
                        </a:spcAft>
                      </a:pPr>
                      <a:endParaRPr lang="en-US" sz="1200" dirty="0">
                        <a:effectLst/>
                        <a:latin typeface="Times"/>
                        <a:ea typeface="Times New Roman"/>
                        <a:cs typeface="Times New Roman"/>
                      </a:endParaRPr>
                    </a:p>
                  </a:txBody>
                  <a:tcPr marL="50800" marR="50800" marT="0" marB="0"/>
                </a:tc>
                <a:tc hMerge="1">
                  <a:txBody>
                    <a:bodyPr/>
                    <a:lstStyle/>
                    <a:p>
                      <a:pPr algn="ctr">
                        <a:spcAft>
                          <a:spcPts val="0"/>
                        </a:spcAft>
                      </a:pPr>
                      <a:endParaRPr lang="en-US" sz="1200" dirty="0">
                        <a:effectLst/>
                        <a:latin typeface="Times"/>
                        <a:ea typeface="Times New Roman"/>
                        <a:cs typeface="Times New Roman"/>
                      </a:endParaRPr>
                    </a:p>
                  </a:txBody>
                  <a:tcPr marL="50800" marR="50800" marT="0" marB="0"/>
                </a:tc>
                <a:extLst>
                  <a:ext uri="{0D108BD9-81ED-4DB2-BD59-A6C34878D82A}">
                    <a16:rowId xmlns:a16="http://schemas.microsoft.com/office/drawing/2014/main" val="10005"/>
                  </a:ext>
                </a:extLst>
              </a:tr>
              <a:tr h="438053">
                <a:tc gridSpan="8">
                  <a:txBody>
                    <a:bodyPr/>
                    <a:lstStyle/>
                    <a:p>
                      <a:pPr algn="ctr">
                        <a:spcAft>
                          <a:spcPts val="0"/>
                        </a:spcAft>
                      </a:pPr>
                      <a:r>
                        <a:rPr lang="ar-EG" sz="2400" b="1" i="0" dirty="0">
                          <a:solidFill>
                            <a:schemeClr val="tx1"/>
                          </a:solidFill>
                          <a:effectLst/>
                          <a:latin typeface="Arial" panose="020B0604020202020204" pitchFamily="34" charset="0"/>
                          <a:ea typeface="Times New Roman"/>
                          <a:cs typeface="Arial" panose="020B0604020202020204" pitchFamily="34" charset="0"/>
                        </a:rPr>
                        <a:t>خريف 61 م</a:t>
                      </a:r>
                      <a:endParaRPr lang="en-US" sz="2400" b="1" i="0" dirty="0">
                        <a:solidFill>
                          <a:schemeClr val="tx1"/>
                        </a:solidFill>
                        <a:effectLst/>
                        <a:latin typeface="Arial" panose="020B0604020202020204" pitchFamily="34" charset="0"/>
                        <a:ea typeface="Times New Roman"/>
                        <a:cs typeface="Arial" panose="020B0604020202020204" pitchFamily="34" charset="0"/>
                      </a:endParaRPr>
                    </a:p>
                  </a:txBody>
                  <a:tcPr marL="50800" marR="50800"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bl>
          </a:graphicData>
        </a:graphic>
      </p:graphicFrame>
      <p:sp>
        <p:nvSpPr>
          <p:cNvPr id="7" name="Text Box 24">
            <a:extLst>
              <a:ext uri="{FF2B5EF4-FFF2-40B4-BE49-F238E27FC236}">
                <a16:creationId xmlns:a16="http://schemas.microsoft.com/office/drawing/2014/main" id="{BB82BC37-2E91-B460-EED4-0CABBA984FD7}"/>
              </a:ext>
            </a:extLst>
          </p:cNvPr>
          <p:cNvSpPr txBox="1">
            <a:spLocks noChangeArrowheads="1"/>
          </p:cNvSpPr>
          <p:nvPr/>
        </p:nvSpPr>
        <p:spPr bwMode="auto">
          <a:xfrm>
            <a:off x="8472410" y="65344"/>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ea typeface="ＭＳ Ｐゴシック" charset="0"/>
                <a:cs typeface="Arial" panose="020B0604020202020204" pitchFamily="34" charset="0"/>
              </a:rPr>
              <a:t>245</a:t>
            </a:r>
            <a:endPar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ea typeface="ＭＳ Ｐゴシック" charset="0"/>
              <a:cs typeface="Arial" panose="020B0604020202020204" pitchFamily="34" charset="0"/>
            </a:endParaRPr>
          </a:p>
        </p:txBody>
      </p:sp>
      <p:sp>
        <p:nvSpPr>
          <p:cNvPr id="8" name="Rectangle 2">
            <a:extLst>
              <a:ext uri="{FF2B5EF4-FFF2-40B4-BE49-F238E27FC236}">
                <a16:creationId xmlns:a16="http://schemas.microsoft.com/office/drawing/2014/main" id="{2243ACEA-4B02-D191-B48D-48F29756E281}"/>
              </a:ext>
            </a:extLst>
          </p:cNvPr>
          <p:cNvSpPr txBox="1">
            <a:spLocks noChangeArrowheads="1"/>
          </p:cNvSpPr>
          <p:nvPr/>
        </p:nvSpPr>
        <p:spPr bwMode="auto">
          <a:xfrm>
            <a:off x="5743455" y="6092825"/>
            <a:ext cx="3427133"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فليمون</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08826485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37.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pic>
        <p:nvPicPr>
          <p:cNvPr id="44034" name="Picture 2" descr="j028499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838200"/>
            <a:ext cx="2395538" cy="3657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0227" name="Text Box 3"/>
          <p:cNvSpPr txBox="1">
            <a:spLocks noChangeArrowheads="1"/>
          </p:cNvSpPr>
          <p:nvPr/>
        </p:nvSpPr>
        <p:spPr bwMode="auto">
          <a:xfrm>
            <a:off x="8299856" y="152400"/>
            <a:ext cx="704039" cy="461665"/>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ar-JO" b="1" dirty="0">
                <a:solidFill>
                  <a:schemeClr val="bg1"/>
                </a:solidFill>
                <a:latin typeface="Arial" panose="020B0604020202020204" pitchFamily="34" charset="0"/>
                <a:cs typeface="Arial" panose="020B0604020202020204" pitchFamily="34" charset="0"/>
              </a:rPr>
              <a:t>247</a:t>
            </a:r>
            <a:endParaRPr lang="en-US" b="1" dirty="0">
              <a:solidFill>
                <a:schemeClr val="bg1"/>
              </a:solidFill>
              <a:latin typeface="Arial" panose="020B0604020202020204" pitchFamily="34" charset="0"/>
              <a:cs typeface="Arial" panose="020B0604020202020204" pitchFamily="34" charset="0"/>
            </a:endParaRPr>
          </a:p>
        </p:txBody>
      </p:sp>
      <p:sp>
        <p:nvSpPr>
          <p:cNvPr id="44036" name="Text Box 4"/>
          <p:cNvSpPr txBox="1">
            <a:spLocks noChangeArrowheads="1"/>
          </p:cNvSpPr>
          <p:nvPr/>
        </p:nvSpPr>
        <p:spPr bwMode="auto">
          <a:xfrm>
            <a:off x="906463" y="2697163"/>
            <a:ext cx="5045075" cy="523220"/>
          </a:xfrm>
          <a:prstGeom prst="rect">
            <a:avLst/>
          </a:prstGeom>
          <a:solidFill>
            <a:srgbClr val="B2B2B2"/>
          </a:solidFill>
          <a:ln w="9525">
            <a:solidFill>
              <a:schemeClr val="tx1"/>
            </a:solid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ar-JO" altLang="zh-CN" sz="2800" b="1" dirty="0">
                <a:latin typeface="Arial" panose="020B0604020202020204" pitchFamily="34" charset="0"/>
                <a:ea typeface="SimSun" charset="0"/>
                <a:cs typeface="Arial" panose="020B0604020202020204" pitchFamily="34" charset="0"/>
              </a:rPr>
              <a:t>4-7   صلاة / مدح</a:t>
            </a:r>
            <a:endParaRPr lang="en-US" altLang="zh-CN" sz="2800" b="1" dirty="0">
              <a:latin typeface="Arial" panose="020B0604020202020204" pitchFamily="34" charset="0"/>
              <a:ea typeface="SimSun" charset="0"/>
              <a:cs typeface="Arial" panose="020B0604020202020204" pitchFamily="34" charset="0"/>
            </a:endParaRPr>
          </a:p>
        </p:txBody>
      </p:sp>
      <p:sp>
        <p:nvSpPr>
          <p:cNvPr id="44037" name="Text Box 5"/>
          <p:cNvSpPr txBox="1">
            <a:spLocks noChangeArrowheads="1"/>
          </p:cNvSpPr>
          <p:nvPr/>
        </p:nvSpPr>
        <p:spPr bwMode="auto">
          <a:xfrm>
            <a:off x="228600" y="995363"/>
            <a:ext cx="2743200" cy="528637"/>
          </a:xfrm>
          <a:prstGeom prst="rect">
            <a:avLst/>
          </a:prstGeom>
          <a:solidFill>
            <a:srgbClr val="B2B2B2"/>
          </a:solidFill>
          <a:ln w="9525">
            <a:solidFill>
              <a:schemeClr val="tx1"/>
            </a:solid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ar-JO" altLang="zh-CN" sz="2800" b="1" dirty="0">
                <a:latin typeface="Arial" panose="020B0604020202020204" pitchFamily="34" charset="0"/>
                <a:ea typeface="SimSun" charset="0"/>
                <a:cs typeface="Arial" panose="020B0604020202020204" pitchFamily="34" charset="0"/>
              </a:rPr>
              <a:t>1-3   تحيات</a:t>
            </a:r>
            <a:endParaRPr lang="en-US" altLang="zh-CN" sz="2800" b="1" dirty="0">
              <a:latin typeface="Arial" panose="020B0604020202020204" pitchFamily="34" charset="0"/>
              <a:ea typeface="SimSun" charset="0"/>
              <a:cs typeface="Arial" panose="020B0604020202020204" pitchFamily="34" charset="0"/>
            </a:endParaRPr>
          </a:p>
        </p:txBody>
      </p:sp>
      <p:sp>
        <p:nvSpPr>
          <p:cNvPr id="44038" name="Text Box 6"/>
          <p:cNvSpPr txBox="1">
            <a:spLocks noChangeArrowheads="1"/>
          </p:cNvSpPr>
          <p:nvPr/>
        </p:nvSpPr>
        <p:spPr bwMode="auto">
          <a:xfrm>
            <a:off x="3319463" y="4398963"/>
            <a:ext cx="4833937" cy="523220"/>
          </a:xfrm>
          <a:prstGeom prst="rect">
            <a:avLst/>
          </a:prstGeom>
          <a:solidFill>
            <a:srgbClr val="B2B2B2"/>
          </a:solidFill>
          <a:ln w="9525">
            <a:solidFill>
              <a:schemeClr val="tx1"/>
            </a:solid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ar-JO" altLang="zh-CN" sz="2800" b="1" dirty="0">
                <a:latin typeface="Arial" panose="020B0604020202020204" pitchFamily="34" charset="0"/>
                <a:ea typeface="SimSun" charset="0"/>
                <a:cs typeface="Arial" panose="020B0604020202020204" pitchFamily="34" charset="0"/>
              </a:rPr>
              <a:t>8-21   تظلم لأجل أنسيمس</a:t>
            </a:r>
            <a:endParaRPr lang="en-US" altLang="zh-CN" sz="2800" b="1" dirty="0">
              <a:latin typeface="Arial" panose="020B0604020202020204" pitchFamily="34" charset="0"/>
              <a:ea typeface="SimSun" charset="0"/>
              <a:cs typeface="Arial" panose="020B0604020202020204" pitchFamily="34" charset="0"/>
            </a:endParaRPr>
          </a:p>
        </p:txBody>
      </p:sp>
      <p:sp>
        <p:nvSpPr>
          <p:cNvPr id="44039" name="Text Box 7"/>
          <p:cNvSpPr txBox="1">
            <a:spLocks noChangeArrowheads="1"/>
          </p:cNvSpPr>
          <p:nvPr/>
        </p:nvSpPr>
        <p:spPr bwMode="auto">
          <a:xfrm>
            <a:off x="4953000" y="6100763"/>
            <a:ext cx="3962400" cy="528637"/>
          </a:xfrm>
          <a:prstGeom prst="rect">
            <a:avLst/>
          </a:prstGeom>
          <a:solidFill>
            <a:srgbClr val="B2B2B2"/>
          </a:solidFill>
          <a:ln w="9525">
            <a:solidFill>
              <a:schemeClr val="tx1"/>
            </a:solid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ar-JO" altLang="zh-CN" sz="2800" b="1" dirty="0">
                <a:latin typeface="Arial" panose="020B0604020202020204" pitchFamily="34" charset="0"/>
                <a:ea typeface="SimSun" charset="0"/>
                <a:cs typeface="Arial" panose="020B0604020202020204" pitchFamily="34" charset="0"/>
              </a:rPr>
              <a:t>22-25   خاتمة</a:t>
            </a:r>
            <a:endParaRPr lang="en-US" altLang="zh-CN" sz="2800" b="1" dirty="0">
              <a:latin typeface="Arial" panose="020B0604020202020204" pitchFamily="34" charset="0"/>
              <a:ea typeface="SimSun" charset="0"/>
              <a:cs typeface="Arial" panose="020B0604020202020204" pitchFamily="34" charset="0"/>
            </a:endParaRPr>
          </a:p>
        </p:txBody>
      </p:sp>
      <p:pic>
        <p:nvPicPr>
          <p:cNvPr id="44040" name="Picture 8" descr="j017781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991225" y="914400"/>
            <a:ext cx="1676400" cy="2514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0233" name="Rectangle 9"/>
          <p:cNvSpPr>
            <a:spLocks noGrp="1" noChangeArrowheads="1"/>
          </p:cNvSpPr>
          <p:nvPr>
            <p:ph type="title" idx="4294967295"/>
          </p:nvPr>
        </p:nvSpPr>
        <p:spPr>
          <a:xfrm>
            <a:off x="2971800" y="228600"/>
            <a:ext cx="2486025" cy="519113"/>
          </a:xfrm>
          <a:solidFill>
            <a:srgbClr val="000000"/>
          </a:solidFill>
        </p:spPr>
        <p:txBody>
          <a:bodyPr anchor="t">
            <a:spAutoFit/>
          </a:bodyPr>
          <a:lstStyle/>
          <a:p>
            <a:pPr algn="ctr" eaLnBrk="1" hangingPunct="1"/>
            <a:r>
              <a:rPr lang="ar-JO" sz="2800" b="1" dirty="0">
                <a:solidFill>
                  <a:srgbClr val="FFFFFF"/>
                </a:solidFill>
                <a:latin typeface="Arial" panose="020B0604020202020204" pitchFamily="34" charset="0"/>
                <a:ea typeface="SimSun" charset="0"/>
                <a:cs typeface="Arial" panose="020B0604020202020204" pitchFamily="34" charset="0"/>
              </a:rPr>
              <a:t>الفرضية</a:t>
            </a:r>
            <a:endParaRPr lang="en-US" sz="2800" b="1" dirty="0">
              <a:solidFill>
                <a:srgbClr val="FFFFFF"/>
              </a:solidFill>
              <a:latin typeface="Arial" panose="020B0604020202020204" pitchFamily="34" charset="0"/>
              <a:ea typeface="SimSun"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4037"/>
                                        </p:tgtEl>
                                        <p:attrNameLst>
                                          <p:attrName>style.visibility</p:attrName>
                                        </p:attrNameLst>
                                      </p:cBhvr>
                                      <p:to>
                                        <p:strVal val="visible"/>
                                      </p:to>
                                    </p:set>
                                    <p:anim calcmode="lin" valueType="num">
                                      <p:cBhvr additive="base">
                                        <p:cTn id="7" dur="500" fill="hold"/>
                                        <p:tgtEl>
                                          <p:spTgt spid="44037"/>
                                        </p:tgtEl>
                                        <p:attrNameLst>
                                          <p:attrName>ppt_x</p:attrName>
                                        </p:attrNameLst>
                                      </p:cBhvr>
                                      <p:tavLst>
                                        <p:tav tm="0">
                                          <p:val>
                                            <p:strVal val="0-#ppt_w/2"/>
                                          </p:val>
                                        </p:tav>
                                        <p:tav tm="100000">
                                          <p:val>
                                            <p:strVal val="#ppt_x"/>
                                          </p:val>
                                        </p:tav>
                                      </p:tavLst>
                                    </p:anim>
                                    <p:anim calcmode="lin" valueType="num">
                                      <p:cBhvr additive="base">
                                        <p:cTn id="8" dur="500" fill="hold"/>
                                        <p:tgtEl>
                                          <p:spTgt spid="44037"/>
                                        </p:tgtEl>
                                        <p:attrNameLst>
                                          <p:attrName>ppt_y</p:attrName>
                                        </p:attrNameLst>
                                      </p:cBhvr>
                                      <p:tavLst>
                                        <p:tav tm="0">
                                          <p:val>
                                            <p:strVal val="#ppt_y"/>
                                          </p:val>
                                        </p:tav>
                                        <p:tav tm="100000">
                                          <p:val>
                                            <p:strVal val="#ppt_y"/>
                                          </p:val>
                                        </p:tav>
                                      </p:tavLst>
                                    </p:anim>
                                  </p:childTnLst>
                                </p:cTn>
                              </p:par>
                              <p:par>
                                <p:cTn id="9" presetID="15" presetClass="entr" presetSubtype="0" fill="hold" nodeType="withEffect">
                                  <p:stCondLst>
                                    <p:cond delay="0"/>
                                  </p:stCondLst>
                                  <p:childTnLst>
                                    <p:set>
                                      <p:cBhvr>
                                        <p:cTn id="10" dur="1" fill="hold">
                                          <p:stCondLst>
                                            <p:cond delay="0"/>
                                          </p:stCondLst>
                                        </p:cTn>
                                        <p:tgtEl>
                                          <p:spTgt spid="44034"/>
                                        </p:tgtEl>
                                        <p:attrNameLst>
                                          <p:attrName>style.visibility</p:attrName>
                                        </p:attrNameLst>
                                      </p:cBhvr>
                                      <p:to>
                                        <p:strVal val="visible"/>
                                      </p:to>
                                    </p:set>
                                    <p:anim calcmode="lin" valueType="num">
                                      <p:cBhvr>
                                        <p:cTn id="11" dur="1000" fill="hold"/>
                                        <p:tgtEl>
                                          <p:spTgt spid="44034"/>
                                        </p:tgtEl>
                                        <p:attrNameLst>
                                          <p:attrName>ppt_w</p:attrName>
                                        </p:attrNameLst>
                                      </p:cBhvr>
                                      <p:tavLst>
                                        <p:tav tm="0">
                                          <p:val>
                                            <p:fltVal val="0"/>
                                          </p:val>
                                        </p:tav>
                                        <p:tav tm="100000">
                                          <p:val>
                                            <p:strVal val="#ppt_w"/>
                                          </p:val>
                                        </p:tav>
                                      </p:tavLst>
                                    </p:anim>
                                    <p:anim calcmode="lin" valueType="num">
                                      <p:cBhvr>
                                        <p:cTn id="12" dur="1000" fill="hold"/>
                                        <p:tgtEl>
                                          <p:spTgt spid="44034"/>
                                        </p:tgtEl>
                                        <p:attrNameLst>
                                          <p:attrName>ppt_h</p:attrName>
                                        </p:attrNameLst>
                                      </p:cBhvr>
                                      <p:tavLst>
                                        <p:tav tm="0">
                                          <p:val>
                                            <p:fltVal val="0"/>
                                          </p:val>
                                        </p:tav>
                                        <p:tav tm="100000">
                                          <p:val>
                                            <p:strVal val="#ppt_h"/>
                                          </p:val>
                                        </p:tav>
                                      </p:tavLst>
                                    </p:anim>
                                    <p:anim calcmode="lin" valueType="num">
                                      <p:cBhvr>
                                        <p:cTn id="13" dur="1000" fill="hold"/>
                                        <p:tgtEl>
                                          <p:spTgt spid="44034"/>
                                        </p:tgtEl>
                                        <p:attrNameLst>
                                          <p:attrName>ppt_x</p:attrName>
                                        </p:attrNameLst>
                                      </p:cBhvr>
                                      <p:tavLst>
                                        <p:tav tm="0" fmla="#ppt_x+(cos(-2*pi*(1-$))*-#ppt_x-sin(-2*pi*(1-$))*(1-#ppt_y))*(1-$)">
                                          <p:val>
                                            <p:fltVal val="0"/>
                                          </p:val>
                                        </p:tav>
                                        <p:tav tm="100000">
                                          <p:val>
                                            <p:fltVal val="1"/>
                                          </p:val>
                                        </p:tav>
                                      </p:tavLst>
                                    </p:anim>
                                    <p:anim calcmode="lin" valueType="num">
                                      <p:cBhvr>
                                        <p:cTn id="14" dur="1000" fill="hold"/>
                                        <p:tgtEl>
                                          <p:spTgt spid="4403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44036"/>
                                        </p:tgtEl>
                                        <p:attrNameLst>
                                          <p:attrName>style.visibility</p:attrName>
                                        </p:attrNameLst>
                                      </p:cBhvr>
                                      <p:to>
                                        <p:strVal val="visible"/>
                                      </p:to>
                                    </p:set>
                                    <p:anim calcmode="lin" valueType="num">
                                      <p:cBhvr additive="base">
                                        <p:cTn id="19" dur="500" fill="hold"/>
                                        <p:tgtEl>
                                          <p:spTgt spid="44036"/>
                                        </p:tgtEl>
                                        <p:attrNameLst>
                                          <p:attrName>ppt_x</p:attrName>
                                        </p:attrNameLst>
                                      </p:cBhvr>
                                      <p:tavLst>
                                        <p:tav tm="0">
                                          <p:val>
                                            <p:strVal val="0-#ppt_w/2"/>
                                          </p:val>
                                        </p:tav>
                                        <p:tav tm="100000">
                                          <p:val>
                                            <p:strVal val="#ppt_x"/>
                                          </p:val>
                                        </p:tav>
                                      </p:tavLst>
                                    </p:anim>
                                    <p:anim calcmode="lin" valueType="num">
                                      <p:cBhvr additive="base">
                                        <p:cTn id="20" dur="500" fill="hold"/>
                                        <p:tgtEl>
                                          <p:spTgt spid="44036"/>
                                        </p:tgtEl>
                                        <p:attrNameLst>
                                          <p:attrName>ppt_y</p:attrName>
                                        </p:attrNameLst>
                                      </p:cBhvr>
                                      <p:tavLst>
                                        <p:tav tm="0">
                                          <p:val>
                                            <p:strVal val="#ppt_y"/>
                                          </p:val>
                                        </p:tav>
                                        <p:tav tm="100000">
                                          <p:val>
                                            <p:strVal val="#ppt_y"/>
                                          </p:val>
                                        </p:tav>
                                      </p:tavLst>
                                    </p:anim>
                                  </p:childTnLst>
                                </p:cTn>
                              </p:par>
                              <p:par>
                                <p:cTn id="21" presetID="15" presetClass="entr" presetSubtype="0" fill="hold" nodeType="withEffect">
                                  <p:stCondLst>
                                    <p:cond delay="0"/>
                                  </p:stCondLst>
                                  <p:childTnLst>
                                    <p:set>
                                      <p:cBhvr>
                                        <p:cTn id="22" dur="1" fill="hold">
                                          <p:stCondLst>
                                            <p:cond delay="0"/>
                                          </p:stCondLst>
                                        </p:cTn>
                                        <p:tgtEl>
                                          <p:spTgt spid="44040"/>
                                        </p:tgtEl>
                                        <p:attrNameLst>
                                          <p:attrName>style.visibility</p:attrName>
                                        </p:attrNameLst>
                                      </p:cBhvr>
                                      <p:to>
                                        <p:strVal val="visible"/>
                                      </p:to>
                                    </p:set>
                                    <p:anim calcmode="lin" valueType="num">
                                      <p:cBhvr>
                                        <p:cTn id="23" dur="1000" fill="hold"/>
                                        <p:tgtEl>
                                          <p:spTgt spid="44040"/>
                                        </p:tgtEl>
                                        <p:attrNameLst>
                                          <p:attrName>ppt_w</p:attrName>
                                        </p:attrNameLst>
                                      </p:cBhvr>
                                      <p:tavLst>
                                        <p:tav tm="0">
                                          <p:val>
                                            <p:fltVal val="0"/>
                                          </p:val>
                                        </p:tav>
                                        <p:tav tm="100000">
                                          <p:val>
                                            <p:strVal val="#ppt_w"/>
                                          </p:val>
                                        </p:tav>
                                      </p:tavLst>
                                    </p:anim>
                                    <p:anim calcmode="lin" valueType="num">
                                      <p:cBhvr>
                                        <p:cTn id="24" dur="1000" fill="hold"/>
                                        <p:tgtEl>
                                          <p:spTgt spid="44040"/>
                                        </p:tgtEl>
                                        <p:attrNameLst>
                                          <p:attrName>ppt_h</p:attrName>
                                        </p:attrNameLst>
                                      </p:cBhvr>
                                      <p:tavLst>
                                        <p:tav tm="0">
                                          <p:val>
                                            <p:fltVal val="0"/>
                                          </p:val>
                                        </p:tav>
                                        <p:tav tm="100000">
                                          <p:val>
                                            <p:strVal val="#ppt_h"/>
                                          </p:val>
                                        </p:tav>
                                      </p:tavLst>
                                    </p:anim>
                                    <p:anim calcmode="lin" valueType="num">
                                      <p:cBhvr>
                                        <p:cTn id="25" dur="1000" fill="hold"/>
                                        <p:tgtEl>
                                          <p:spTgt spid="44040"/>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4404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44038"/>
                                        </p:tgtEl>
                                        <p:attrNameLst>
                                          <p:attrName>style.visibility</p:attrName>
                                        </p:attrNameLst>
                                      </p:cBhvr>
                                      <p:to>
                                        <p:strVal val="visible"/>
                                      </p:to>
                                    </p:set>
                                    <p:anim calcmode="lin" valueType="num">
                                      <p:cBhvr additive="base">
                                        <p:cTn id="31" dur="500" fill="hold"/>
                                        <p:tgtEl>
                                          <p:spTgt spid="44038"/>
                                        </p:tgtEl>
                                        <p:attrNameLst>
                                          <p:attrName>ppt_x</p:attrName>
                                        </p:attrNameLst>
                                      </p:cBhvr>
                                      <p:tavLst>
                                        <p:tav tm="0">
                                          <p:val>
                                            <p:strVal val="0-#ppt_w/2"/>
                                          </p:val>
                                        </p:tav>
                                        <p:tav tm="100000">
                                          <p:val>
                                            <p:strVal val="#ppt_x"/>
                                          </p:val>
                                        </p:tav>
                                      </p:tavLst>
                                    </p:anim>
                                    <p:anim calcmode="lin" valueType="num">
                                      <p:cBhvr additive="base">
                                        <p:cTn id="32" dur="500" fill="hold"/>
                                        <p:tgtEl>
                                          <p:spTgt spid="44038"/>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44039"/>
                                        </p:tgtEl>
                                        <p:attrNameLst>
                                          <p:attrName>style.visibility</p:attrName>
                                        </p:attrNameLst>
                                      </p:cBhvr>
                                      <p:to>
                                        <p:strVal val="visible"/>
                                      </p:to>
                                    </p:set>
                                    <p:anim calcmode="lin" valueType="num">
                                      <p:cBhvr additive="base">
                                        <p:cTn id="37" dur="500" fill="hold"/>
                                        <p:tgtEl>
                                          <p:spTgt spid="44039"/>
                                        </p:tgtEl>
                                        <p:attrNameLst>
                                          <p:attrName>ppt_x</p:attrName>
                                        </p:attrNameLst>
                                      </p:cBhvr>
                                      <p:tavLst>
                                        <p:tav tm="0">
                                          <p:val>
                                            <p:strVal val="0-#ppt_w/2"/>
                                          </p:val>
                                        </p:tav>
                                        <p:tav tm="100000">
                                          <p:val>
                                            <p:strVal val="#ppt_x"/>
                                          </p:val>
                                        </p:tav>
                                      </p:tavLst>
                                    </p:anim>
                                    <p:anim calcmode="lin" valueType="num">
                                      <p:cBhvr additive="base">
                                        <p:cTn id="38" dur="500" fill="hold"/>
                                        <p:tgtEl>
                                          <p:spTgt spid="4403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6" grpId="0" animBg="1" autoUpdateAnimBg="0"/>
      <p:bldP spid="44037" grpId="0" animBg="1" autoUpdateAnimBg="0"/>
      <p:bldP spid="44038" grpId="0" animBg="1" autoUpdateAnimBg="0"/>
      <p:bldP spid="44039" grpId="0" animBg="1" autoUpdateAnimBg="0"/>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2915816" y="29469"/>
            <a:ext cx="6228184" cy="2319411"/>
          </a:xfrm>
          <a:effectLst/>
        </p:spPr>
        <p:txBody>
          <a:bodyPr anchor="t"/>
          <a:lstStyle/>
          <a:p>
            <a:pPr>
              <a:defRPr/>
            </a:pPr>
            <a:r>
              <a:rPr lang="ar-JO" sz="4000" dirty="0">
                <a:solidFill>
                  <a:schemeClr val="tx1"/>
                </a:solidFill>
                <a:effectLst/>
                <a:ea typeface="ＭＳ Ｐゴシック" charset="0"/>
              </a:rPr>
              <a:t>ساعد بولس أنسيمس على رؤية مسؤوليته تجاه فليمون</a:t>
            </a:r>
            <a:endParaRPr lang="en-US" sz="4000" dirty="0">
              <a:solidFill>
                <a:schemeClr val="tx1"/>
              </a:solidFill>
              <a:effectLst/>
              <a:ea typeface="ＭＳ Ｐゴシック" charset="0"/>
            </a:endParaRPr>
          </a:p>
        </p:txBody>
      </p:sp>
    </p:spTree>
    <p:extLst>
      <p:ext uri="{BB962C8B-B14F-4D97-AF65-F5344CB8AC3E}">
        <p14:creationId xmlns:p14="http://schemas.microsoft.com/office/powerpoint/2010/main" val="121274690"/>
      </p:ext>
    </p:extLst>
  </p:cSld>
  <p:clrMapOvr>
    <a:masterClrMapping/>
  </p:clrMapOvr>
  <p:transition/>
</p:sld>
</file>

<file path=ppt/slides/slide139.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185346" name="Text Box 2"/>
          <p:cNvSpPr txBox="1">
            <a:spLocks noChangeArrowheads="1"/>
          </p:cNvSpPr>
          <p:nvPr/>
        </p:nvSpPr>
        <p:spPr bwMode="auto">
          <a:xfrm>
            <a:off x="8350250" y="152400"/>
            <a:ext cx="704039" cy="461665"/>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252</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9155" name="Text Box 3"/>
          <p:cNvSpPr txBox="1">
            <a:spLocks noChangeArrowheads="1"/>
          </p:cNvSpPr>
          <p:nvPr/>
        </p:nvSpPr>
        <p:spPr bwMode="auto">
          <a:xfrm>
            <a:off x="4151313" y="1133475"/>
            <a:ext cx="4992687" cy="1015663"/>
          </a:xfrm>
          <a:prstGeom prst="rect">
            <a:avLst/>
          </a:prstGeom>
          <a:solidFill>
            <a:srgbClr val="CCFFCC"/>
          </a:solidFill>
          <a:ln w="9525">
            <a:solidFill>
              <a:schemeClr val="tx1"/>
            </a:solidFill>
            <a:miter lim="800000"/>
            <a:headEnd/>
            <a:tailEnd/>
          </a:ln>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altLang="zh-CN" sz="3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 أدرك أن الله يعمل من خلال </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zh-CN" sz="3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r>
              <a:rPr kumimoji="0" lang="ar-JO" altLang="zh-CN" sz="3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تصرفات مضايقيك</a:t>
            </a:r>
          </a:p>
        </p:txBody>
      </p:sp>
      <p:sp>
        <p:nvSpPr>
          <p:cNvPr id="49156" name="Text Box 4"/>
          <p:cNvSpPr txBox="1">
            <a:spLocks noChangeArrowheads="1"/>
          </p:cNvSpPr>
          <p:nvPr/>
        </p:nvSpPr>
        <p:spPr bwMode="auto">
          <a:xfrm>
            <a:off x="4151313" y="2149138"/>
            <a:ext cx="4992687" cy="1015663"/>
          </a:xfrm>
          <a:prstGeom prst="rect">
            <a:avLst/>
          </a:prstGeom>
          <a:solidFill>
            <a:srgbClr val="CCFFCC"/>
          </a:solidFill>
          <a:ln w="9525">
            <a:solidFill>
              <a:schemeClr val="tx1"/>
            </a:solidFill>
            <a:miter lim="800000"/>
            <a:headEnd/>
            <a:tailEnd/>
          </a:ln>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3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2. أشكر الله من أجل الفائدة التي </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3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يخطط لها من خلال كل إساءة</a:t>
            </a:r>
            <a:endParaRPr kumimoji="0" lang="en-US" sz="3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9157" name="Text Box 5"/>
          <p:cNvSpPr txBox="1">
            <a:spLocks noChangeArrowheads="1"/>
          </p:cNvSpPr>
          <p:nvPr/>
        </p:nvSpPr>
        <p:spPr bwMode="auto">
          <a:xfrm>
            <a:off x="4127499" y="3164801"/>
            <a:ext cx="4992687" cy="1477328"/>
          </a:xfrm>
          <a:prstGeom prst="rect">
            <a:avLst/>
          </a:prstGeom>
          <a:solidFill>
            <a:srgbClr val="CCFFCC"/>
          </a:solidFill>
          <a:ln w="9525">
            <a:solidFill>
              <a:schemeClr val="tx1"/>
            </a:solidFill>
            <a:miter lim="800000"/>
            <a:headEnd/>
            <a:tailEnd/>
          </a:ln>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3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3. ميّز ما هي الصفات الشخصية  </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3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التي يريد الله أن يطورها فيك من </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3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خلال الإساءات</a:t>
            </a:r>
          </a:p>
        </p:txBody>
      </p:sp>
      <p:sp>
        <p:nvSpPr>
          <p:cNvPr id="49158" name="Text Box 6"/>
          <p:cNvSpPr txBox="1">
            <a:spLocks noChangeArrowheads="1"/>
          </p:cNvSpPr>
          <p:nvPr/>
        </p:nvSpPr>
        <p:spPr bwMode="auto">
          <a:xfrm>
            <a:off x="4151313" y="4642129"/>
            <a:ext cx="4992687" cy="1015663"/>
          </a:xfrm>
          <a:prstGeom prst="rect">
            <a:avLst/>
          </a:prstGeom>
          <a:solidFill>
            <a:srgbClr val="CCFFCC"/>
          </a:solidFill>
          <a:ln w="9525">
            <a:solidFill>
              <a:schemeClr val="tx1"/>
            </a:solidFill>
            <a:miter lim="800000"/>
            <a:headEnd/>
            <a:tailEnd/>
          </a:ln>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altLang="zh-CN" sz="3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4. توقع الألم بسبب فعل الصواب </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altLang="zh-CN" sz="3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كجزء طبيعي من الحياة المسيحية</a:t>
            </a:r>
            <a:endParaRPr kumimoji="0" lang="en-US" altLang="zh-CN" sz="3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185351" name="Picture 7" descr="Via Appi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143000"/>
            <a:ext cx="4151313" cy="4516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5352" name="Text Box 8"/>
          <p:cNvSpPr txBox="1">
            <a:spLocks noChangeArrowheads="1"/>
          </p:cNvSpPr>
          <p:nvPr/>
        </p:nvSpPr>
        <p:spPr bwMode="auto">
          <a:xfrm>
            <a:off x="0" y="5105400"/>
            <a:ext cx="4191000" cy="1015663"/>
          </a:xfrm>
          <a:prstGeom prst="rect">
            <a:avLst/>
          </a:prstGeom>
          <a:solidFill>
            <a:schemeClr val="tx1"/>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طريق أبيا، ملكة الطرق الرومانية وهو الطريق من روما الذي أخذه أنسيمس عائداً إلى كولوسي طلباً لمغفرة فليمون.</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46441" name="Text Box 9"/>
          <p:cNvSpPr txBox="1">
            <a:spLocks noChangeArrowheads="1"/>
          </p:cNvSpPr>
          <p:nvPr/>
        </p:nvSpPr>
        <p:spPr bwMode="auto">
          <a:xfrm>
            <a:off x="5219700" y="6156325"/>
            <a:ext cx="3552576" cy="584775"/>
          </a:xfrm>
          <a:prstGeom prst="rect">
            <a:avLst/>
          </a:prstGeom>
          <a:solidFill>
            <a:schemeClr val="accent5">
              <a:lumMod val="60000"/>
              <a:lumOff val="40000"/>
            </a:schemeClr>
          </a:solidFill>
          <a:ln>
            <a:noFill/>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بيل جوثارد، أي بي إل بي</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85354" name="Rectangle 10"/>
          <p:cNvSpPr>
            <a:spLocks noGrp="1" noChangeArrowheads="1"/>
          </p:cNvSpPr>
          <p:nvPr>
            <p:ph type="title" idx="4294967295"/>
          </p:nvPr>
        </p:nvSpPr>
        <p:spPr>
          <a:xfrm>
            <a:off x="685800" y="304800"/>
            <a:ext cx="7239000" cy="523220"/>
          </a:xfrm>
          <a:solidFill>
            <a:schemeClr val="tx1"/>
          </a:solidFill>
        </p:spPr>
        <p:txBody>
          <a:bodyPr anchor="t">
            <a:spAutoFit/>
          </a:bodyPr>
          <a:lstStyle/>
          <a:p>
            <a:pPr algn="ctr" eaLnBrk="1" hangingPunct="1"/>
            <a:r>
              <a:rPr lang="ar-JO" sz="2800" b="1" dirty="0">
                <a:solidFill>
                  <a:srgbClr val="FFFFFF"/>
                </a:solidFill>
                <a:latin typeface="Arial" panose="020B0604020202020204" pitchFamily="34" charset="0"/>
                <a:ea typeface="ＭＳ Ｐゴシック" charset="0"/>
                <a:cs typeface="Arial" panose="020B0604020202020204" pitchFamily="34" charset="0"/>
              </a:rPr>
              <a:t>خطوات أساسية للحصول على روح غافر</a:t>
            </a:r>
            <a:endParaRPr lang="en-US" sz="2800" b="1" dirty="0">
              <a:solidFill>
                <a:srgbClr val="FFFFFF"/>
              </a:solidFill>
              <a:latin typeface="Arial" panose="020B0604020202020204" pitchFamily="34" charset="0"/>
              <a:ea typeface="ＭＳ Ｐゴシック"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9155"/>
                                        </p:tgtEl>
                                        <p:attrNameLst>
                                          <p:attrName>style.visibility</p:attrName>
                                        </p:attrNameLst>
                                      </p:cBhvr>
                                      <p:to>
                                        <p:strVal val="visible"/>
                                      </p:to>
                                    </p:set>
                                    <p:animEffect transition="in" filter="box(in)">
                                      <p:cBhvr>
                                        <p:cTn id="7" dur="500"/>
                                        <p:tgtEl>
                                          <p:spTgt spid="4915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49156"/>
                                        </p:tgtEl>
                                        <p:attrNameLst>
                                          <p:attrName>style.visibility</p:attrName>
                                        </p:attrNameLst>
                                      </p:cBhvr>
                                      <p:to>
                                        <p:strVal val="visible"/>
                                      </p:to>
                                    </p:set>
                                    <p:animEffect transition="in" filter="box(in)">
                                      <p:cBhvr>
                                        <p:cTn id="12" dur="500"/>
                                        <p:tgtEl>
                                          <p:spTgt spid="4915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49157"/>
                                        </p:tgtEl>
                                        <p:attrNameLst>
                                          <p:attrName>style.visibility</p:attrName>
                                        </p:attrNameLst>
                                      </p:cBhvr>
                                      <p:to>
                                        <p:strVal val="visible"/>
                                      </p:to>
                                    </p:set>
                                    <p:animEffect transition="in" filter="box(in)">
                                      <p:cBhvr>
                                        <p:cTn id="17" dur="500"/>
                                        <p:tgtEl>
                                          <p:spTgt spid="4915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49158"/>
                                        </p:tgtEl>
                                        <p:attrNameLst>
                                          <p:attrName>style.visibility</p:attrName>
                                        </p:attrNameLst>
                                      </p:cBhvr>
                                      <p:to>
                                        <p:strVal val="visible"/>
                                      </p:to>
                                    </p:set>
                                    <p:animEffect transition="in" filter="box(in)">
                                      <p:cBhvr>
                                        <p:cTn id="22" dur="500"/>
                                        <p:tgtEl>
                                          <p:spTgt spid="491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5" grpId="0" animBg="1" autoUpdateAnimBg="0"/>
      <p:bldP spid="49156" grpId="0" animBg="1" autoUpdateAnimBg="0"/>
      <p:bldP spid="49157" grpId="0" animBg="1" autoUpdateAnimBg="0"/>
      <p:bldP spid="49158" grpId="0" animBg="1"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orgiveness-stone-e127846527126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6357060" cy="4221088"/>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16102" y="4365104"/>
            <a:ext cx="9144000" cy="1002952"/>
          </a:xfrm>
          <a:effectLst>
            <a:outerShdw blurRad="63500" dist="35921" dir="2700000" algn="ctr" rotWithShape="0">
              <a:schemeClr val="tx2">
                <a:alpha val="74998"/>
              </a:schemeClr>
            </a:outerShdw>
          </a:effectLst>
        </p:spPr>
        <p:txBody>
          <a:bodyPr anchor="t"/>
          <a:lstStyle/>
          <a:p>
            <a:pPr>
              <a:defRPr/>
            </a:pPr>
            <a:r>
              <a:rPr lang="ar-JO" sz="4800" dirty="0">
                <a:effectLst>
                  <a:glow rad="127000">
                    <a:schemeClr val="tx1"/>
                  </a:glow>
                </a:effectLst>
                <a:ea typeface="ＭＳ Ｐゴシック" charset="0"/>
              </a:rPr>
              <a:t>كيف </a:t>
            </a:r>
            <a:r>
              <a:rPr lang="ar-JO" sz="4800" dirty="0">
                <a:solidFill>
                  <a:srgbClr val="FFFF00"/>
                </a:solidFill>
                <a:effectLst>
                  <a:glow rad="127000">
                    <a:schemeClr val="tx1"/>
                  </a:glow>
                </a:effectLst>
                <a:ea typeface="ＭＳ Ｐゴシック" charset="0"/>
              </a:rPr>
              <a:t>نغفر</a:t>
            </a:r>
            <a:r>
              <a:rPr lang="ar-JO" sz="4800" dirty="0">
                <a:effectLst>
                  <a:glow rad="127000">
                    <a:schemeClr val="tx1"/>
                  </a:glow>
                </a:effectLst>
                <a:ea typeface="ＭＳ Ｐゴシック" charset="0"/>
              </a:rPr>
              <a:t> لمن يسيء إلينا؟</a:t>
            </a:r>
            <a:endParaRPr lang="en-US" sz="4800" dirty="0">
              <a:effectLst>
                <a:glow rad="127000">
                  <a:schemeClr val="tx1"/>
                </a:glow>
              </a:effectLst>
              <a:ea typeface="ＭＳ Ｐゴシック" charset="0"/>
            </a:endParaRPr>
          </a:p>
        </p:txBody>
      </p:sp>
      <p:sp>
        <p:nvSpPr>
          <p:cNvPr id="5" name="Rectangle 2">
            <a:extLst>
              <a:ext uri="{FF2B5EF4-FFF2-40B4-BE49-F238E27FC236}">
                <a16:creationId xmlns:a16="http://schemas.microsoft.com/office/drawing/2014/main" id="{477D937B-ACF5-5E4D-929F-D717C61196F2}"/>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فليمون</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99408204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Rectangle 2"/>
          <p:cNvSpPr>
            <a:spLocks noGrp="1" noChangeArrowheads="1"/>
          </p:cNvSpPr>
          <p:nvPr>
            <p:ph type="title"/>
          </p:nvPr>
        </p:nvSpPr>
        <p:spPr>
          <a:xfrm>
            <a:off x="457200" y="457200"/>
            <a:ext cx="8229600" cy="1143000"/>
          </a:xfrm>
        </p:spPr>
        <p:txBody>
          <a:bodyPr/>
          <a:lstStyle/>
          <a:p>
            <a:pPr eaLnBrk="1" hangingPunct="1"/>
            <a:r>
              <a:rPr lang="ar-JO" dirty="0">
                <a:latin typeface="Arial" panose="020B0604020202020204" pitchFamily="34" charset="0"/>
              </a:rPr>
              <a:t>كيف أطلب الغفران؟</a:t>
            </a:r>
            <a:endParaRPr lang="en-US" dirty="0">
              <a:latin typeface="Arial" panose="020B0604020202020204" pitchFamily="34" charset="0"/>
            </a:endParaRPr>
          </a:p>
        </p:txBody>
      </p:sp>
      <p:sp>
        <p:nvSpPr>
          <p:cNvPr id="50179" name="Text Box 3"/>
          <p:cNvSpPr txBox="1">
            <a:spLocks noChangeArrowheads="1"/>
          </p:cNvSpPr>
          <p:nvPr/>
        </p:nvSpPr>
        <p:spPr bwMode="auto">
          <a:xfrm>
            <a:off x="304800" y="1828800"/>
            <a:ext cx="5257800" cy="30223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ar-JO" altLang="ja-JP"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لا تقل أبداً أنا آسف</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ar-JO" altLang="ja-JP"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(مسافة/نقطة)</a:t>
            </a:r>
            <a:endParaRPr kumimoji="0" lang="en-US" altLang="ja-JP"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l" defTabSz="914400" rtl="0" eaLnBrk="1" fontAlgn="base" latinLnBrk="0" hangingPunct="1">
              <a:lnSpc>
                <a:spcPct val="100000"/>
              </a:lnSpc>
              <a:spcBef>
                <a:spcPct val="20000"/>
              </a:spcBef>
              <a:spcAft>
                <a:spcPct val="0"/>
              </a:spcAft>
              <a:buClrTx/>
              <a:buSzTx/>
              <a:buFontTx/>
              <a:buNone/>
              <a:tabLst/>
              <a:defRPr/>
            </a:pP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ar-JO" altLang="ja-JP"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قل هل يمكن أن تسامحني بسبب ـــــــــــــــــــ</a:t>
            </a:r>
            <a:r>
              <a:rPr kumimoji="0" lang="en-US" altLang="ja-JP"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p>
          <a:p>
            <a:pPr marL="0" marR="0" lvl="0" indent="0" algn="r" defTabSz="914400" rtl="0" eaLnBrk="1" fontAlgn="base" latinLnBrk="0" hangingPunct="1">
              <a:lnSpc>
                <a:spcPct val="100000"/>
              </a:lnSpc>
              <a:spcBef>
                <a:spcPct val="20000"/>
              </a:spcBef>
              <a:spcAft>
                <a:spcPct val="0"/>
              </a:spcAft>
              <a:buClrTx/>
              <a:buSzTx/>
              <a:buFontTx/>
              <a:buNone/>
              <a:tabLst/>
              <a:defRPr/>
            </a:pPr>
            <a:r>
              <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أذكر إساءتك</a:t>
            </a:r>
            <a:r>
              <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br>
              <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b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فليمو</a:t>
            </a: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ن 11، 18</a:t>
            </a: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187395"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715000" y="1828800"/>
            <a:ext cx="3157538" cy="441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0181" name="Picture 5"/>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680075" y="1828800"/>
            <a:ext cx="3159125" cy="442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7397" name="Text Box 6"/>
          <p:cNvSpPr txBox="1">
            <a:spLocks noChangeArrowheads="1"/>
          </p:cNvSpPr>
          <p:nvPr/>
        </p:nvSpPr>
        <p:spPr bwMode="auto">
          <a:xfrm>
            <a:off x="8002588" y="22860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253</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0181"/>
                                        </p:tgtEl>
                                        <p:attrNameLst>
                                          <p:attrName>style.visibility</p:attrName>
                                        </p:attrNameLst>
                                      </p:cBhvr>
                                      <p:to>
                                        <p:strVal val="visible"/>
                                      </p:to>
                                    </p:set>
                                    <p:animEffect transition="in" filter="fade">
                                      <p:cBhvr>
                                        <p:cTn id="7" dur="1000"/>
                                        <p:tgtEl>
                                          <p:spTgt spid="50181"/>
                                        </p:tgtEl>
                                      </p:cBhvr>
                                    </p:animEffect>
                                  </p:childTnLst>
                                </p:cTn>
                              </p:par>
                              <p:par>
                                <p:cTn id="8" presetID="10" presetClass="entr" presetSubtype="0" fill="hold" nodeType="withEffect">
                                  <p:stCondLst>
                                    <p:cond delay="0"/>
                                  </p:stCondLst>
                                  <p:childTnLst>
                                    <p:set>
                                      <p:cBhvr>
                                        <p:cTn id="9" dur="1" fill="hold">
                                          <p:stCondLst>
                                            <p:cond delay="0"/>
                                          </p:stCondLst>
                                        </p:cTn>
                                        <p:tgtEl>
                                          <p:spTgt spid="50179">
                                            <p:txEl>
                                              <p:pRg st="3" end="3"/>
                                            </p:txEl>
                                          </p:spTgt>
                                        </p:tgtEl>
                                        <p:attrNameLst>
                                          <p:attrName>style.visibility</p:attrName>
                                        </p:attrNameLst>
                                      </p:cBhvr>
                                      <p:to>
                                        <p:strVal val="visible"/>
                                      </p:to>
                                    </p:set>
                                    <p:animEffect transition="in" filter="fade">
                                      <p:cBhvr>
                                        <p:cTn id="10" dur="1000"/>
                                        <p:tgtEl>
                                          <p:spTgt spid="50179">
                                            <p:txEl>
                                              <p:pRg st="3" end="3"/>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50179">
                                            <p:txEl>
                                              <p:pRg st="4" end="4"/>
                                            </p:txEl>
                                          </p:spTgt>
                                        </p:tgtEl>
                                        <p:attrNameLst>
                                          <p:attrName>style.visibility</p:attrName>
                                        </p:attrNameLst>
                                      </p:cBhvr>
                                      <p:to>
                                        <p:strVal val="visible"/>
                                      </p:to>
                                    </p:set>
                                    <p:animEffect transition="in" filter="fade">
                                      <p:cBhvr>
                                        <p:cTn id="13" dur="2000"/>
                                        <p:tgtEl>
                                          <p:spTgt spid="5017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9441" name="Picture 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876800" y="1371600"/>
            <a:ext cx="3697288" cy="518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9442" name="Rectangle 2"/>
          <p:cNvSpPr>
            <a:spLocks noGrp="1" noChangeArrowheads="1"/>
          </p:cNvSpPr>
          <p:nvPr>
            <p:ph type="title"/>
          </p:nvPr>
        </p:nvSpPr>
        <p:spPr/>
        <p:txBody>
          <a:bodyPr/>
          <a:lstStyle/>
          <a:p>
            <a:pPr eaLnBrk="1" hangingPunct="1"/>
            <a:r>
              <a:rPr lang="ar-JO" dirty="0">
                <a:latin typeface="Arial" panose="020B0604020202020204" pitchFamily="34" charset="0"/>
              </a:rPr>
              <a:t>كيف أطلب الغفران؟</a:t>
            </a:r>
            <a:endParaRPr lang="en-US" dirty="0">
              <a:latin typeface="Arial" panose="020B0604020202020204" pitchFamily="34" charset="0"/>
            </a:endParaRPr>
          </a:p>
        </p:txBody>
      </p:sp>
      <p:sp>
        <p:nvSpPr>
          <p:cNvPr id="52227" name="Text Box 3"/>
          <p:cNvSpPr txBox="1">
            <a:spLocks noChangeArrowheads="1"/>
          </p:cNvSpPr>
          <p:nvPr/>
        </p:nvSpPr>
        <p:spPr bwMode="auto">
          <a:xfrm>
            <a:off x="304800" y="1447800"/>
            <a:ext cx="4495800" cy="47212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179388" indent="-179388">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179388" marR="0" lvl="0" indent="-179388" algn="r" defTabSz="914400" rtl="1" eaLnBrk="1" fontAlgn="base" latinLnBrk="0" hangingPunct="1">
              <a:lnSpc>
                <a:spcPct val="100000"/>
              </a:lnSpc>
              <a:spcBef>
                <a:spcPct val="20000"/>
              </a:spcBef>
              <a:spcAft>
                <a:spcPct val="0"/>
              </a:spcAft>
              <a:buClrTx/>
              <a:buSzTx/>
              <a:buFont typeface="Arial" charset="0"/>
              <a:buChar char="•"/>
              <a:tabLst/>
              <a:defRPr/>
            </a:pPr>
            <a:r>
              <a:rPr kumimoji="0" lang="ar-JO"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ليس من خلال الهاتف</a:t>
            </a:r>
          </a:p>
          <a:p>
            <a:pPr marL="179388" marR="0" lvl="0" indent="-179388" algn="r" defTabSz="914400" rtl="1" eaLnBrk="1" fontAlgn="base" latinLnBrk="0" hangingPunct="1">
              <a:lnSpc>
                <a:spcPct val="100000"/>
              </a:lnSpc>
              <a:spcBef>
                <a:spcPct val="20000"/>
              </a:spcBef>
              <a:spcAft>
                <a:spcPct val="0"/>
              </a:spcAft>
              <a:buClrTx/>
              <a:buSzTx/>
              <a:buFont typeface="Arial" charset="0"/>
              <a:buChar char="•"/>
              <a:tabLst/>
              <a:defRPr/>
            </a:pPr>
            <a:r>
              <a:rPr kumimoji="0" lang="ar-JO"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ليس من خلال رسالة</a:t>
            </a:r>
          </a:p>
          <a:p>
            <a:pPr marL="179388" marR="0" lvl="0" indent="-179388" algn="r" defTabSz="914400" rtl="1" eaLnBrk="1" fontAlgn="base" latinLnBrk="0" hangingPunct="1">
              <a:lnSpc>
                <a:spcPct val="100000"/>
              </a:lnSpc>
              <a:spcBef>
                <a:spcPct val="20000"/>
              </a:spcBef>
              <a:spcAft>
                <a:spcPct val="0"/>
              </a:spcAft>
              <a:buClrTx/>
              <a:buSzTx/>
              <a:buFont typeface="Arial" charset="0"/>
              <a:buChar char="•"/>
              <a:tabLst/>
              <a:defRPr/>
            </a:pPr>
            <a:r>
              <a:rPr kumimoji="0" lang="ar-JO"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ليس من خلال الفاكس</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179388" marR="0" lvl="0" indent="-179388" algn="r" defTabSz="914400" rtl="1" eaLnBrk="1" fontAlgn="base" latinLnBrk="0" hangingPunct="1">
              <a:lnSpc>
                <a:spcPct val="100000"/>
              </a:lnSpc>
              <a:spcBef>
                <a:spcPct val="20000"/>
              </a:spcBef>
              <a:spcAft>
                <a:spcPct val="0"/>
              </a:spcAft>
              <a:buClrTx/>
              <a:buSzTx/>
              <a:buFont typeface="Arial" charset="0"/>
              <a:buChar char="•"/>
              <a:tabLst/>
              <a:defRPr/>
            </a:pPr>
            <a:r>
              <a:rPr kumimoji="0" lang="ar-JO"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ليس من خلال رسالة نصية</a:t>
            </a:r>
          </a:p>
          <a:p>
            <a:pPr marL="179388" marR="0" lvl="0" indent="-179388" algn="r" defTabSz="914400" rtl="1" eaLnBrk="1" fontAlgn="base" latinLnBrk="0" hangingPunct="1">
              <a:lnSpc>
                <a:spcPct val="100000"/>
              </a:lnSpc>
              <a:spcBef>
                <a:spcPct val="20000"/>
              </a:spcBef>
              <a:spcAft>
                <a:spcPct val="0"/>
              </a:spcAft>
              <a:buClrTx/>
              <a:buSzTx/>
              <a:buFont typeface="Arial" charset="0"/>
              <a:buChar char="•"/>
              <a:tabLst/>
              <a:defRPr/>
            </a:pPr>
            <a:r>
              <a:rPr kumimoji="0" lang="ar-JO"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ليس من خلال الفيسبوك</a:t>
            </a:r>
          </a:p>
          <a:p>
            <a:pPr marL="179388" marR="0" lvl="0" indent="-179388" algn="r" defTabSz="914400" rtl="1" eaLnBrk="1" fontAlgn="base" latinLnBrk="0" hangingPunct="1">
              <a:lnSpc>
                <a:spcPct val="100000"/>
              </a:lnSpc>
              <a:spcBef>
                <a:spcPct val="20000"/>
              </a:spcBef>
              <a:spcAft>
                <a:spcPct val="0"/>
              </a:spcAft>
              <a:buClrTx/>
              <a:buSzTx/>
              <a:buFont typeface="Arial" charset="0"/>
              <a:buChar char="•"/>
              <a:tabLst/>
              <a:defRPr/>
            </a:pPr>
            <a:r>
              <a:rPr kumimoji="0" lang="ar-JO"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ليس من خلال تويتر</a:t>
            </a:r>
          </a:p>
          <a:p>
            <a:pPr marL="179388" marR="0" lvl="0" indent="-179388" algn="r" defTabSz="914400" rtl="1" eaLnBrk="1" fontAlgn="base" latinLnBrk="0" hangingPunct="1">
              <a:lnSpc>
                <a:spcPct val="100000"/>
              </a:lnSpc>
              <a:spcBef>
                <a:spcPct val="20000"/>
              </a:spcBef>
              <a:spcAft>
                <a:spcPct val="0"/>
              </a:spcAft>
              <a:buClrTx/>
              <a:buSzTx/>
              <a:buFont typeface="Arial" charset="0"/>
              <a:buChar char="•"/>
              <a:tabLst/>
              <a:defRPr/>
            </a:pPr>
            <a:r>
              <a:rPr kumimoji="0" lang="ar-JO"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ليس من خلال البريد الإلكتروني</a:t>
            </a:r>
          </a:p>
          <a:p>
            <a:pPr marL="179388" marR="0" lvl="0" indent="-179388" algn="r" defTabSz="914400" rtl="1" eaLnBrk="1" fontAlgn="base" latinLnBrk="0" hangingPunct="1">
              <a:lnSpc>
                <a:spcPct val="100000"/>
              </a:lnSpc>
              <a:spcBef>
                <a:spcPct val="20000"/>
              </a:spcBef>
              <a:spcAft>
                <a:spcPct val="0"/>
              </a:spcAft>
              <a:buClrTx/>
              <a:buSzTx/>
              <a:buFont typeface="Arial" charset="0"/>
              <a:buChar char="•"/>
              <a:tabLst/>
              <a:defRPr/>
            </a:pPr>
            <a:r>
              <a:rPr kumimoji="0" lang="ar-JO"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ليس من خلال وسطاء</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89444" name="Text Box 6"/>
          <p:cNvSpPr txBox="1">
            <a:spLocks noChangeArrowheads="1"/>
          </p:cNvSpPr>
          <p:nvPr/>
        </p:nvSpPr>
        <p:spPr bwMode="auto">
          <a:xfrm>
            <a:off x="8002588" y="22860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253</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2227"/>
                                        </p:tgtEl>
                                        <p:attrNameLst>
                                          <p:attrName>style.visibility</p:attrName>
                                        </p:attrNameLst>
                                      </p:cBhvr>
                                      <p:to>
                                        <p:strVal val="visible"/>
                                      </p:to>
                                    </p:set>
                                    <p:animEffect transition="in" filter="wipe(up)">
                                      <p:cBhvr>
                                        <p:cTn id="7" dur="3600"/>
                                        <p:tgtEl>
                                          <p:spTgt spid="522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7" grpId="0"/>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Rectangle 2"/>
          <p:cNvSpPr>
            <a:spLocks noGrp="1" noChangeArrowheads="1"/>
          </p:cNvSpPr>
          <p:nvPr>
            <p:ph type="title"/>
          </p:nvPr>
        </p:nvSpPr>
        <p:spPr/>
        <p:txBody>
          <a:bodyPr/>
          <a:lstStyle/>
          <a:p>
            <a:pPr eaLnBrk="1" hangingPunct="1"/>
            <a:r>
              <a:rPr lang="ar-JO" dirty="0">
                <a:latin typeface="Arial" panose="020B0604020202020204" pitchFamily="34" charset="0"/>
              </a:rPr>
              <a:t>كيف أطلب الغفران؟</a:t>
            </a:r>
            <a:endParaRPr lang="en-US" dirty="0">
              <a:latin typeface="Arial" panose="020B0604020202020204" pitchFamily="34" charset="0"/>
            </a:endParaRPr>
          </a:p>
        </p:txBody>
      </p:sp>
      <p:sp>
        <p:nvSpPr>
          <p:cNvPr id="52227" name="Text Box 3"/>
          <p:cNvSpPr txBox="1">
            <a:spLocks noChangeArrowheads="1"/>
          </p:cNvSpPr>
          <p:nvPr/>
        </p:nvSpPr>
        <p:spPr bwMode="auto">
          <a:xfrm>
            <a:off x="304800" y="1447800"/>
            <a:ext cx="4495800" cy="20621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spcBef>
                <a:spcPct val="20000"/>
              </a:spcBef>
            </a:pPr>
            <a:r>
              <a:rPr lang="ar-JO" sz="3200" b="1" dirty="0">
                <a:latin typeface="Arial" panose="020B0604020202020204" pitchFamily="34" charset="0"/>
                <a:cs typeface="Arial" panose="020B0604020202020204" pitchFamily="34" charset="0"/>
              </a:rPr>
              <a:t>من خلال كلمة واحدة بسيطة ...</a:t>
            </a:r>
            <a:endParaRPr lang="en-US" sz="3200" b="1" dirty="0">
              <a:latin typeface="Arial" panose="020B0604020202020204" pitchFamily="34" charset="0"/>
              <a:cs typeface="Arial" panose="020B0604020202020204" pitchFamily="34" charset="0"/>
            </a:endParaRPr>
          </a:p>
          <a:p>
            <a:pPr algn="ctr" eaLnBrk="1" hangingPunct="1">
              <a:spcBef>
                <a:spcPct val="20000"/>
              </a:spcBef>
            </a:pPr>
            <a:r>
              <a:rPr lang="ar-JO" sz="8000" b="1" dirty="0">
                <a:latin typeface="Arial" panose="020B0604020202020204" pitchFamily="34" charset="0"/>
                <a:cs typeface="Arial" panose="020B0604020202020204" pitchFamily="34" charset="0"/>
              </a:rPr>
              <a:t>اذهب</a:t>
            </a:r>
            <a:endParaRPr lang="en-US" sz="6600" b="1" dirty="0">
              <a:latin typeface="Arial" panose="020B0604020202020204" pitchFamily="34" charset="0"/>
              <a:cs typeface="Arial" panose="020B0604020202020204" pitchFamily="34" charset="0"/>
            </a:endParaRPr>
          </a:p>
        </p:txBody>
      </p:sp>
      <p:pic>
        <p:nvPicPr>
          <p:cNvPr id="191491"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070475" y="1447800"/>
            <a:ext cx="3311525" cy="495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1492" name="Text Box 6"/>
          <p:cNvSpPr txBox="1">
            <a:spLocks noChangeArrowheads="1"/>
          </p:cNvSpPr>
          <p:nvPr/>
        </p:nvSpPr>
        <p:spPr bwMode="auto">
          <a:xfrm>
            <a:off x="8002588" y="228600"/>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ar-JO" b="1" dirty="0">
                <a:latin typeface="Arial" panose="020B0604020202020204" pitchFamily="34" charset="0"/>
                <a:cs typeface="Arial" panose="020B0604020202020204" pitchFamily="34" charset="0"/>
              </a:rPr>
              <a:t>253</a:t>
            </a:r>
            <a:endParaRPr lang="en-US" b="1" dirty="0">
              <a:latin typeface="Arial" panose="020B0604020202020204" pitchFamily="34"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withEffect">
                                  <p:stCondLst>
                                    <p:cond delay="0"/>
                                  </p:stCondLst>
                                  <p:childTnLst>
                                    <p:set>
                                      <p:cBhvr>
                                        <p:cTn id="6" dur="1" fill="hold">
                                          <p:stCondLst>
                                            <p:cond delay="0"/>
                                          </p:stCondLst>
                                        </p:cTn>
                                        <p:tgtEl>
                                          <p:spTgt spid="52227"/>
                                        </p:tgtEl>
                                        <p:attrNameLst>
                                          <p:attrName>style.visibility</p:attrName>
                                        </p:attrNameLst>
                                      </p:cBhvr>
                                      <p:to>
                                        <p:strVal val="visible"/>
                                      </p:to>
                                    </p:set>
                                    <p:animEffect transition="in" filter="wipe(up)">
                                      <p:cBhvr>
                                        <p:cTn id="7" dur="3600"/>
                                        <p:tgtEl>
                                          <p:spTgt spid="522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7" grpId="0"/>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3537"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11188" y="1341438"/>
            <a:ext cx="7848600" cy="5232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3538" name="Rectangle 2"/>
          <p:cNvSpPr>
            <a:spLocks noGrp="1" noChangeArrowheads="1"/>
          </p:cNvSpPr>
          <p:nvPr>
            <p:ph type="title"/>
          </p:nvPr>
        </p:nvSpPr>
        <p:spPr/>
        <p:txBody>
          <a:bodyPr/>
          <a:lstStyle/>
          <a:p>
            <a:pPr eaLnBrk="1" hangingPunct="1"/>
            <a:r>
              <a:rPr lang="ar-JO" dirty="0">
                <a:latin typeface="Arial" panose="020B0604020202020204" pitchFamily="34" charset="0"/>
              </a:rPr>
              <a:t>كيف أطلب الغفران؟</a:t>
            </a:r>
            <a:endParaRPr lang="en-US" dirty="0">
              <a:latin typeface="Arial" panose="020B0604020202020204" pitchFamily="34" charset="0"/>
            </a:endParaRPr>
          </a:p>
        </p:txBody>
      </p:sp>
      <p:sp>
        <p:nvSpPr>
          <p:cNvPr id="52227" name="Text Box 3"/>
          <p:cNvSpPr txBox="1">
            <a:spLocks noChangeArrowheads="1"/>
          </p:cNvSpPr>
          <p:nvPr/>
        </p:nvSpPr>
        <p:spPr bwMode="auto">
          <a:xfrm>
            <a:off x="755576" y="4653136"/>
            <a:ext cx="4495800" cy="15696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spcBef>
                <a:spcPct val="20000"/>
              </a:spcBef>
              <a:defRPr/>
            </a:pPr>
            <a:r>
              <a:rPr lang="ar-JO" sz="3200" b="1" dirty="0">
                <a:solidFill>
                  <a:srgbClr val="FFFFFF"/>
                </a:solidFill>
                <a:effectLst>
                  <a:glow rad="254000">
                    <a:schemeClr val="tx1"/>
                  </a:glow>
                </a:effectLst>
                <a:latin typeface="Arial" panose="020B0604020202020204" pitchFamily="34" charset="0"/>
                <a:cs typeface="Arial" panose="020B0604020202020204" pitchFamily="34" charset="0"/>
              </a:rPr>
              <a:t>سافر أنسيمس 1400 كم ليتكلم مع فليمون شخصياً</a:t>
            </a:r>
            <a:endParaRPr lang="en-US" sz="3200" b="1" dirty="0">
              <a:solidFill>
                <a:srgbClr val="FFFFFF"/>
              </a:solidFill>
              <a:effectLst>
                <a:glow rad="254000">
                  <a:schemeClr val="tx1"/>
                </a:glow>
              </a:effectLst>
              <a:latin typeface="Arial" panose="020B0604020202020204" pitchFamily="34" charset="0"/>
              <a:cs typeface="Arial" panose="020B0604020202020204" pitchFamily="34" charset="0"/>
            </a:endParaRPr>
          </a:p>
          <a:p>
            <a:pPr algn="r" eaLnBrk="1" hangingPunct="1">
              <a:defRPr/>
            </a:pPr>
            <a:endParaRPr lang="en-US" sz="3200" b="1" dirty="0">
              <a:solidFill>
                <a:srgbClr val="FFFFFF"/>
              </a:solidFill>
              <a:effectLst>
                <a:glow rad="254000">
                  <a:schemeClr val="tx1"/>
                </a:glow>
              </a:effectLst>
              <a:latin typeface="Arial" panose="020B0604020202020204" pitchFamily="34" charset="0"/>
              <a:cs typeface="Arial" panose="020B0604020202020204" pitchFamily="34" charset="0"/>
            </a:endParaRPr>
          </a:p>
        </p:txBody>
      </p:sp>
      <p:sp>
        <p:nvSpPr>
          <p:cNvPr id="193540" name="Text Box 6"/>
          <p:cNvSpPr txBox="1">
            <a:spLocks noChangeArrowheads="1"/>
          </p:cNvSpPr>
          <p:nvPr/>
        </p:nvSpPr>
        <p:spPr bwMode="auto">
          <a:xfrm>
            <a:off x="8002588" y="228600"/>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ar-JO" b="1" dirty="0">
                <a:latin typeface="Arial" panose="020B0604020202020204" pitchFamily="34" charset="0"/>
                <a:cs typeface="Arial" panose="020B0604020202020204" pitchFamily="34" charset="0"/>
              </a:rPr>
              <a:t>253</a:t>
            </a:r>
            <a:endParaRPr lang="en-US" b="1" dirty="0">
              <a:latin typeface="Arial" panose="020B0604020202020204" pitchFamily="34"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52227">
                                            <p:txEl>
                                              <p:pRg st="0" end="0"/>
                                            </p:txEl>
                                          </p:spTgt>
                                        </p:tgtEl>
                                        <p:attrNameLst>
                                          <p:attrName>style.visibility</p:attrName>
                                        </p:attrNameLst>
                                      </p:cBhvr>
                                      <p:to>
                                        <p:strVal val="visible"/>
                                      </p:to>
                                    </p:set>
                                    <p:animEffect transition="in" filter="fade">
                                      <p:cBhvr>
                                        <p:cTn id="7" dur="1000"/>
                                        <p:tgtEl>
                                          <p:spTgt spid="5222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5585"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214938" y="2133600"/>
            <a:ext cx="3090862" cy="3962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4275"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029200" y="1905000"/>
            <a:ext cx="3570288" cy="4371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5587" name="Rectangle 4"/>
          <p:cNvSpPr>
            <a:spLocks noGrp="1" noChangeArrowheads="1"/>
          </p:cNvSpPr>
          <p:nvPr>
            <p:ph type="title"/>
          </p:nvPr>
        </p:nvSpPr>
        <p:spPr/>
        <p:txBody>
          <a:bodyPr/>
          <a:lstStyle/>
          <a:p>
            <a:pPr eaLnBrk="1" hangingPunct="1"/>
            <a:r>
              <a:rPr lang="ar-JO" dirty="0">
                <a:latin typeface="Arial" panose="020B0604020202020204" pitchFamily="34" charset="0"/>
              </a:rPr>
              <a:t>كيف أطلب الغفران؟</a:t>
            </a:r>
            <a:endParaRPr lang="en-US" dirty="0">
              <a:latin typeface="Arial" panose="020B0604020202020204" pitchFamily="34" charset="0"/>
            </a:endParaRPr>
          </a:p>
        </p:txBody>
      </p:sp>
      <p:sp>
        <p:nvSpPr>
          <p:cNvPr id="195588" name="Text Box 5"/>
          <p:cNvSpPr txBox="1">
            <a:spLocks noChangeArrowheads="1"/>
          </p:cNvSpPr>
          <p:nvPr/>
        </p:nvSpPr>
        <p:spPr bwMode="auto">
          <a:xfrm>
            <a:off x="533400" y="1828800"/>
            <a:ext cx="4114800" cy="28500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إظهار التواضع دون الإهتمام بحفظ ماء الوجه.</a:t>
            </a:r>
          </a:p>
          <a:p>
            <a:pPr marL="0" marR="0" lvl="0" indent="0" algn="l" defTabSz="914400" rtl="0" eaLnBrk="1" fontAlgn="base" latinLnBrk="0" hangingPunct="1">
              <a:lnSpc>
                <a:spcPct val="100000"/>
              </a:lnSpc>
              <a:spcBef>
                <a:spcPct val="20000"/>
              </a:spcBef>
              <a:spcAft>
                <a:spcPct val="0"/>
              </a:spcAft>
              <a:buClrTx/>
              <a:buSzTx/>
              <a:buFontTx/>
              <a:buNone/>
              <a:tabLst/>
              <a:defRPr/>
            </a:pP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1" fontAlgn="base" latinLnBrk="0" hangingPunct="1">
              <a:lnSpc>
                <a:spcPct val="100000"/>
              </a:lnSpc>
              <a:spcBef>
                <a:spcPct val="20000"/>
              </a:spcBef>
              <a:spcAft>
                <a:spcPct val="0"/>
              </a:spcAft>
              <a:buClrTx/>
              <a:buSzTx/>
              <a:buFontTx/>
              <a:buNone/>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فليمون 1، 8-9، 14 (أنظر غل 6: 1ب، 3-4)</a:t>
            </a: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95589" name="Text Box 6"/>
          <p:cNvSpPr txBox="1">
            <a:spLocks noChangeArrowheads="1"/>
          </p:cNvSpPr>
          <p:nvPr/>
        </p:nvSpPr>
        <p:spPr bwMode="auto">
          <a:xfrm>
            <a:off x="8002588" y="22860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253</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xit" presetSubtype="4" fill="hold" nodeType="clickEffect">
                                  <p:stCondLst>
                                    <p:cond delay="0"/>
                                  </p:stCondLst>
                                  <p:childTnLst>
                                    <p:anim calcmode="lin" valueType="num">
                                      <p:cBhvr additive="base">
                                        <p:cTn id="6" dur="500"/>
                                        <p:tgtEl>
                                          <p:spTgt spid="54275"/>
                                        </p:tgtEl>
                                        <p:attrNameLst>
                                          <p:attrName>ppt_x</p:attrName>
                                        </p:attrNameLst>
                                      </p:cBhvr>
                                      <p:tavLst>
                                        <p:tav tm="0">
                                          <p:val>
                                            <p:strVal val="ppt_x"/>
                                          </p:val>
                                        </p:tav>
                                        <p:tav tm="100000">
                                          <p:val>
                                            <p:strVal val="ppt_x"/>
                                          </p:val>
                                        </p:tav>
                                      </p:tavLst>
                                    </p:anim>
                                    <p:anim calcmode="lin" valueType="num">
                                      <p:cBhvr additive="base">
                                        <p:cTn id="7" dur="500"/>
                                        <p:tgtEl>
                                          <p:spTgt spid="54275"/>
                                        </p:tgtEl>
                                        <p:attrNameLst>
                                          <p:attrName>ppt_y</p:attrName>
                                        </p:attrNameLst>
                                      </p:cBhvr>
                                      <p:tavLst>
                                        <p:tav tm="0">
                                          <p:val>
                                            <p:strVal val="ppt_y"/>
                                          </p:val>
                                        </p:tav>
                                        <p:tav tm="100000">
                                          <p:val>
                                            <p:strVal val="1+ppt_h/2"/>
                                          </p:val>
                                        </p:tav>
                                      </p:tavLst>
                                    </p:anim>
                                    <p:set>
                                      <p:cBhvr>
                                        <p:cTn id="8" dur="1" fill="hold">
                                          <p:stCondLst>
                                            <p:cond delay="499"/>
                                          </p:stCondLst>
                                        </p:cTn>
                                        <p:tgtEl>
                                          <p:spTgt spid="5427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7633"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7634" name="Rectangle 3"/>
          <p:cNvSpPr>
            <a:spLocks noGrp="1" noChangeArrowheads="1"/>
          </p:cNvSpPr>
          <p:nvPr>
            <p:ph type="title"/>
          </p:nvPr>
        </p:nvSpPr>
        <p:spPr/>
        <p:txBody>
          <a:bodyPr/>
          <a:lstStyle/>
          <a:p>
            <a:pPr eaLnBrk="1" hangingPunct="1"/>
            <a:r>
              <a:rPr lang="ar-JO" dirty="0">
                <a:solidFill>
                  <a:schemeClr val="bg1"/>
                </a:solidFill>
                <a:latin typeface="Arial" panose="020B0604020202020204" pitchFamily="34" charset="0"/>
              </a:rPr>
              <a:t>كيف أطلب الغفران؟</a:t>
            </a:r>
            <a:endParaRPr lang="en-US" dirty="0">
              <a:solidFill>
                <a:schemeClr val="bg1"/>
              </a:solidFill>
              <a:latin typeface="Arial" panose="020B0604020202020204" pitchFamily="34" charset="0"/>
            </a:endParaRPr>
          </a:p>
        </p:txBody>
      </p:sp>
      <p:sp>
        <p:nvSpPr>
          <p:cNvPr id="56324" name="Text Box 4"/>
          <p:cNvSpPr txBox="1">
            <a:spLocks noChangeArrowheads="1"/>
          </p:cNvSpPr>
          <p:nvPr/>
        </p:nvSpPr>
        <p:spPr bwMode="auto">
          <a:xfrm>
            <a:off x="533400" y="4724400"/>
            <a:ext cx="8077200" cy="1040285"/>
          </a:xfrm>
          <a:prstGeom prst="rect">
            <a:avLst/>
          </a:prstGeom>
          <a:solidFill>
            <a:schemeClr val="accent2">
              <a:alpha val="70000"/>
            </a:schemeClr>
          </a:solid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تذكر أن ردك ليس شأناً شخصياً لكن علنياً يتضمن أشخاصاً كثيرين</a:t>
            </a:r>
            <a:endPar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0" marR="0" lvl="0" indent="0" algn="r" defTabSz="914400" rtl="0" eaLnBrk="1" fontAlgn="base" latinLnBrk="0" hangingPunct="1">
              <a:lnSpc>
                <a:spcPct val="100000"/>
              </a:lnSpc>
              <a:spcBef>
                <a:spcPct val="2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فليمون 1-2، 25 (جمع)</a:t>
            </a:r>
            <a:endPar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97636" name="Text Box 5"/>
          <p:cNvSpPr txBox="1">
            <a:spLocks noChangeArrowheads="1"/>
          </p:cNvSpPr>
          <p:nvPr/>
        </p:nvSpPr>
        <p:spPr bwMode="auto">
          <a:xfrm>
            <a:off x="8274050" y="4445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253</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cSld>
  <p:clrMapOvr>
    <a:masterClrMapping/>
  </p:clrMapOvr>
  <p:transition/>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Rectangle 2"/>
          <p:cNvSpPr>
            <a:spLocks noGrp="1" noChangeArrowheads="1"/>
          </p:cNvSpPr>
          <p:nvPr>
            <p:ph type="title"/>
          </p:nvPr>
        </p:nvSpPr>
        <p:spPr/>
        <p:txBody>
          <a:bodyPr/>
          <a:lstStyle/>
          <a:p>
            <a:pPr eaLnBrk="1" hangingPunct="1"/>
            <a:r>
              <a:rPr lang="ar-JO" dirty="0">
                <a:latin typeface="Arial" panose="020B0604020202020204" pitchFamily="34" charset="0"/>
              </a:rPr>
              <a:t>كيف أطلب الغفران؟</a:t>
            </a:r>
            <a:endParaRPr lang="en-US" dirty="0">
              <a:latin typeface="Arial" panose="020B0604020202020204" pitchFamily="34" charset="0"/>
            </a:endParaRPr>
          </a:p>
        </p:txBody>
      </p:sp>
      <p:sp>
        <p:nvSpPr>
          <p:cNvPr id="199682" name="Text Box 3"/>
          <p:cNvSpPr txBox="1">
            <a:spLocks noChangeArrowheads="1"/>
          </p:cNvSpPr>
          <p:nvPr/>
        </p:nvSpPr>
        <p:spPr bwMode="auto">
          <a:xfrm>
            <a:off x="0" y="1600200"/>
            <a:ext cx="4724400" cy="35394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342900" indent="-3429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342900" marR="0" lvl="0" indent="-342900" algn="r" defTabSz="914400" rtl="0" eaLnBrk="1" fontAlgn="base" latinLnBrk="0" hangingPunct="1">
              <a:lnSpc>
                <a:spcPct val="100000"/>
              </a:lnSpc>
              <a:spcBef>
                <a:spcPct val="20000"/>
              </a:spcBef>
              <a:spcAft>
                <a:spcPct val="0"/>
              </a:spcAft>
              <a:buClrTx/>
              <a:buSzTx/>
              <a:buFontTx/>
              <a:buNone/>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اجعل طلب الغفران علنياً                 كما كانت الإساءة علنية</a:t>
            </a:r>
          </a:p>
          <a:p>
            <a:pPr marL="342900" marR="0" lvl="0" indent="-342900" algn="r" defTabSz="914400" rtl="0" eaLnBrk="1" fontAlgn="base" latinLnBrk="0" hangingPunct="1">
              <a:lnSpc>
                <a:spcPct val="100000"/>
              </a:lnSpc>
              <a:spcBef>
                <a:spcPct val="20000"/>
              </a:spcBef>
              <a:spcAft>
                <a:spcPct val="0"/>
              </a:spcAft>
              <a:buClrTx/>
              <a:buSzTx/>
              <a:buFontTx/>
              <a:buNone/>
              <a:tabLst/>
              <a:defRPr/>
            </a:pP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1" fontAlgn="base" latinLnBrk="0" hangingPunct="1">
              <a:lnSpc>
                <a:spcPct val="100000"/>
              </a:lnSpc>
              <a:spcBef>
                <a:spcPct val="20000"/>
              </a:spcBef>
              <a:spcAft>
                <a:spcPct val="0"/>
              </a:spcAft>
              <a:buClrTx/>
              <a:buSzTx/>
              <a:buFontTx/>
              <a:buNone/>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أ. الخطايا العلنية تتطلب اعتذاراً علنياً </a:t>
            </a:r>
            <a:r>
              <a:rPr lang="ar-JO" sz="2800" b="1" dirty="0">
                <a:solidFill>
                  <a:srgbClr val="000000"/>
                </a:solidFill>
                <a:latin typeface="Arial" panose="020B0604020202020204" pitchFamily="34" charset="0"/>
                <a:cs typeface="Arial" panose="020B0604020202020204" pitchFamily="34" charset="0"/>
              </a:rPr>
              <a:t>  </a:t>
            </a:r>
          </a:p>
          <a:p>
            <a:pPr marL="0" marR="0" lvl="0" indent="0" algn="r" defTabSz="914400" rtl="0" eaLnBrk="1" fontAlgn="base" latinLnBrk="0" hangingPunct="1">
              <a:lnSpc>
                <a:spcPct val="100000"/>
              </a:lnSpc>
              <a:spcBef>
                <a:spcPct val="20000"/>
              </a:spcBef>
              <a:spcAft>
                <a:spcPct val="0"/>
              </a:spcAft>
              <a:buClrTx/>
              <a:buSzTx/>
              <a:buFontTx/>
              <a:buNone/>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(1 تي 5: 20)</a:t>
            </a: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1" fontAlgn="base" latinLnBrk="0" hangingPunct="1">
              <a:lnSpc>
                <a:spcPct val="100000"/>
              </a:lnSpc>
              <a:spcBef>
                <a:spcPct val="20000"/>
              </a:spcBef>
              <a:spcAft>
                <a:spcPct val="0"/>
              </a:spcAft>
              <a:buClrTx/>
              <a:buSzTx/>
              <a:buFontTx/>
              <a:buNone/>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ب. الخطايا الشخصية تتطلب اعتذاراً </a:t>
            </a:r>
          </a:p>
          <a:p>
            <a:pPr marL="0" marR="0" lvl="0" indent="0" algn="r" defTabSz="914400" rtl="0" eaLnBrk="1" fontAlgn="base" latinLnBrk="0" hangingPunct="1">
              <a:lnSpc>
                <a:spcPct val="100000"/>
              </a:lnSpc>
              <a:spcBef>
                <a:spcPct val="20000"/>
              </a:spcBef>
              <a:spcAft>
                <a:spcPct val="0"/>
              </a:spcAft>
              <a:buClrTx/>
              <a:buSzTx/>
              <a:buFontTx/>
              <a:buNone/>
              <a:tabLst/>
              <a:defRPr/>
            </a:pPr>
            <a:r>
              <a:rPr lang="ar-JO" sz="2800" b="1" dirty="0">
                <a:solidFill>
                  <a:srgbClr val="000000"/>
                </a:solidFill>
                <a:latin typeface="Arial" panose="020B0604020202020204" pitchFamily="34" charset="0"/>
                <a:cs typeface="Arial" panose="020B0604020202020204" pitchFamily="34" charset="0"/>
              </a:rPr>
              <a:t>     </a:t>
            </a: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شخصياً (مت 18: 15)</a:t>
            </a: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199683" name="Picture 4" descr="j0156449[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724400" y="2057400"/>
            <a:ext cx="4192588" cy="4340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9684" name="Text Box 5"/>
          <p:cNvSpPr txBox="1">
            <a:spLocks noChangeArrowheads="1"/>
          </p:cNvSpPr>
          <p:nvPr/>
        </p:nvSpPr>
        <p:spPr bwMode="auto">
          <a:xfrm>
            <a:off x="8274050" y="4445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253</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Rectangle 2"/>
          <p:cNvSpPr>
            <a:spLocks noGrp="1" noChangeArrowheads="1"/>
          </p:cNvSpPr>
          <p:nvPr>
            <p:ph type="title"/>
          </p:nvPr>
        </p:nvSpPr>
        <p:spPr/>
        <p:txBody>
          <a:bodyPr/>
          <a:lstStyle/>
          <a:p>
            <a:pPr eaLnBrk="1" hangingPunct="1"/>
            <a:r>
              <a:rPr lang="ar-JO" sz="4400" dirty="0">
                <a:latin typeface="Arial" panose="020B0604020202020204" pitchFamily="34" charset="0"/>
              </a:rPr>
              <a:t>استرداد العلاقات</a:t>
            </a:r>
            <a:endParaRPr lang="en-US" sz="4400" dirty="0">
              <a:latin typeface="Arial" panose="020B0604020202020204" pitchFamily="34" charset="0"/>
            </a:endParaRPr>
          </a:p>
        </p:txBody>
      </p:sp>
      <p:sp>
        <p:nvSpPr>
          <p:cNvPr id="60419" name="Text Box 3"/>
          <p:cNvSpPr txBox="1">
            <a:spLocks noChangeArrowheads="1"/>
          </p:cNvSpPr>
          <p:nvPr/>
        </p:nvSpPr>
        <p:spPr bwMode="auto">
          <a:xfrm>
            <a:off x="1343245" y="1393825"/>
            <a:ext cx="6487673" cy="1569660"/>
          </a:xfrm>
          <a:prstGeom prst="rect">
            <a:avLst/>
          </a:prstGeom>
          <a:solidFill>
            <a:srgbClr val="660066"/>
          </a:solidFill>
          <a:ln w="9525">
            <a:noFill/>
            <a:miter lim="800000"/>
            <a:headEnd/>
            <a:tailEnd/>
          </a:ln>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sng"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المبدأ العام</a:t>
            </a:r>
            <a:endParaRPr kumimoji="0" lang="en-US" sz="3200" b="1" u="sng"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رومية 12: 18</a:t>
            </a:r>
            <a:endParaRPr kumimoji="0" lang="en-US"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إن كان ممكناً فحسب طاقتكم سالموا جميع الناس</a:t>
            </a:r>
            <a:endParaRPr kumimoji="0" lang="en-US"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60420" name="Text Box 4"/>
          <p:cNvSpPr txBox="1">
            <a:spLocks noChangeArrowheads="1"/>
          </p:cNvSpPr>
          <p:nvPr/>
        </p:nvSpPr>
        <p:spPr bwMode="auto">
          <a:xfrm>
            <a:off x="0" y="3733800"/>
            <a:ext cx="3946525" cy="18158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للمسيء: اذهب</a:t>
            </a: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متى 5: 23-24</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يعقوب 5: 16</a:t>
            </a: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60421" name="Text Box 5"/>
          <p:cNvSpPr txBox="1">
            <a:spLocks noChangeArrowheads="1"/>
          </p:cNvSpPr>
          <p:nvPr/>
        </p:nvSpPr>
        <p:spPr bwMode="auto">
          <a:xfrm>
            <a:off x="5257799" y="3705225"/>
            <a:ext cx="3854451" cy="18158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للمساء إليه: اذهب</a:t>
            </a: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متى 18: 15</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غلاطية 6: 1</a:t>
            </a: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pic>
        <p:nvPicPr>
          <p:cNvPr id="60422" name="Picture 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946525" y="3505200"/>
            <a:ext cx="1311275" cy="2773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1734" name="Text Box 7"/>
          <p:cNvSpPr txBox="1">
            <a:spLocks noChangeArrowheads="1"/>
          </p:cNvSpPr>
          <p:nvPr/>
        </p:nvSpPr>
        <p:spPr bwMode="auto">
          <a:xfrm>
            <a:off x="8201025" y="4445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253</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60422"/>
                                        </p:tgtEl>
                                        <p:attrNameLst>
                                          <p:attrName>style.visibility</p:attrName>
                                        </p:attrNameLst>
                                      </p:cBhvr>
                                      <p:to>
                                        <p:strVal val="visible"/>
                                      </p:to>
                                    </p:set>
                                    <p:animEffect transition="in" filter="fade">
                                      <p:cBhvr>
                                        <p:cTn id="7" dur="2000"/>
                                        <p:tgtEl>
                                          <p:spTgt spid="6042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0420"/>
                                        </p:tgtEl>
                                        <p:attrNameLst>
                                          <p:attrName>style.visibility</p:attrName>
                                        </p:attrNameLst>
                                      </p:cBhvr>
                                      <p:to>
                                        <p:strVal val="visible"/>
                                      </p:to>
                                    </p:set>
                                    <p:animEffect transition="in" filter="dissolve">
                                      <p:cBhvr>
                                        <p:cTn id="12" dur="500"/>
                                        <p:tgtEl>
                                          <p:spTgt spid="6042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60421"/>
                                        </p:tgtEl>
                                        <p:attrNameLst>
                                          <p:attrName>style.visibility</p:attrName>
                                        </p:attrNameLst>
                                      </p:cBhvr>
                                      <p:to>
                                        <p:strVal val="visible"/>
                                      </p:to>
                                    </p:set>
                                    <p:animEffect transition="in" filter="dissolve">
                                      <p:cBhvr>
                                        <p:cTn id="17" dur="500"/>
                                        <p:tgtEl>
                                          <p:spTgt spid="6042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60419"/>
                                        </p:tgtEl>
                                        <p:attrNameLst>
                                          <p:attrName>style.visibility</p:attrName>
                                        </p:attrNameLst>
                                      </p:cBhvr>
                                      <p:to>
                                        <p:strVal val="visible"/>
                                      </p:to>
                                    </p:set>
                                    <p:animEffect transition="in" filter="dissolve">
                                      <p:cBhvr>
                                        <p:cTn id="22" dur="500"/>
                                        <p:tgtEl>
                                          <p:spTgt spid="604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19" grpId="0" animBg="1"/>
      <p:bldP spid="60420" grpId="0"/>
      <p:bldP spid="60421" grpId="0"/>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0FBF3BB-4F86-514A-9F83-43F0D9D307DE}"/>
              </a:ext>
            </a:extLst>
          </p:cNvPr>
          <p:cNvGrpSpPr/>
          <p:nvPr/>
        </p:nvGrpSpPr>
        <p:grpSpPr>
          <a:xfrm>
            <a:off x="-26988" y="23813"/>
            <a:ext cx="6687220" cy="6834187"/>
            <a:chOff x="-26988" y="23813"/>
            <a:chExt cx="6687220" cy="6834187"/>
          </a:xfrm>
        </p:grpSpPr>
        <p:pic>
          <p:nvPicPr>
            <p:cNvPr id="203777" name="Picture 1" descr="Philemon Become like Those We Resent.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6988" y="23813"/>
              <a:ext cx="6288088" cy="6834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Rounded Rectangle 1">
              <a:extLst>
                <a:ext uri="{FF2B5EF4-FFF2-40B4-BE49-F238E27FC236}">
                  <a16:creationId xmlns:a16="http://schemas.microsoft.com/office/drawing/2014/main" id="{96819B10-0DA5-844D-8E58-AC0A1C6AAC58}"/>
                </a:ext>
              </a:extLst>
            </p:cNvPr>
            <p:cNvSpPr/>
            <p:nvPr/>
          </p:nvSpPr>
          <p:spPr bwMode="auto">
            <a:xfrm>
              <a:off x="4393022" y="475228"/>
              <a:ext cx="1619138" cy="577508"/>
            </a:xfrm>
            <a:prstGeom prst="round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u="none" strike="noStrike" cap="none" normalizeH="0" baseline="0" dirty="0">
                <a:ln>
                  <a:noFill/>
                </a:ln>
                <a:solidFill>
                  <a:schemeClr val="tx1"/>
                </a:solidFill>
                <a:effectLst/>
                <a:latin typeface="Arial" panose="020B0604020202020204" pitchFamily="34" charset="0"/>
                <a:ea typeface="ＭＳ Ｐゴシック" charset="-128"/>
                <a:cs typeface="ＭＳ Ｐゴシック" charset="-128"/>
              </a:endParaRPr>
            </a:p>
          </p:txBody>
        </p:sp>
        <p:sp>
          <p:nvSpPr>
            <p:cNvPr id="20" name="Rounded Rectangle 19">
              <a:extLst>
                <a:ext uri="{FF2B5EF4-FFF2-40B4-BE49-F238E27FC236}">
                  <a16:creationId xmlns:a16="http://schemas.microsoft.com/office/drawing/2014/main" id="{60B602E4-F8BC-B24A-B07F-6E7F3866E74B}"/>
                </a:ext>
              </a:extLst>
            </p:cNvPr>
            <p:cNvSpPr/>
            <p:nvPr/>
          </p:nvSpPr>
          <p:spPr bwMode="auto">
            <a:xfrm>
              <a:off x="1680829" y="274394"/>
              <a:ext cx="1004376" cy="791493"/>
            </a:xfrm>
            <a:prstGeom prst="round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u="none" strike="noStrike" cap="none" normalizeH="0" baseline="0" dirty="0">
                <a:ln>
                  <a:noFill/>
                </a:ln>
                <a:solidFill>
                  <a:schemeClr val="tx1"/>
                </a:solidFill>
                <a:effectLst/>
                <a:latin typeface="Arial" panose="020B0604020202020204" pitchFamily="34" charset="0"/>
                <a:ea typeface="ＭＳ Ｐゴシック" charset="-128"/>
                <a:cs typeface="ＭＳ Ｐゴシック" charset="-128"/>
              </a:endParaRPr>
            </a:p>
          </p:txBody>
        </p:sp>
        <p:sp>
          <p:nvSpPr>
            <p:cNvPr id="21" name="Rounded Rectangle 20">
              <a:extLst>
                <a:ext uri="{FF2B5EF4-FFF2-40B4-BE49-F238E27FC236}">
                  <a16:creationId xmlns:a16="http://schemas.microsoft.com/office/drawing/2014/main" id="{8EEB48C0-0480-5B4E-B4C7-FFDCCA1A7981}"/>
                </a:ext>
              </a:extLst>
            </p:cNvPr>
            <p:cNvSpPr/>
            <p:nvPr/>
          </p:nvSpPr>
          <p:spPr bwMode="auto">
            <a:xfrm>
              <a:off x="58205" y="1433991"/>
              <a:ext cx="861431" cy="399000"/>
            </a:xfrm>
            <a:prstGeom prst="round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u="none" strike="noStrike" cap="none" normalizeH="0" baseline="0" dirty="0">
                <a:ln>
                  <a:noFill/>
                </a:ln>
                <a:solidFill>
                  <a:schemeClr val="tx1"/>
                </a:solidFill>
                <a:effectLst/>
                <a:latin typeface="Arial" panose="020B0604020202020204" pitchFamily="34" charset="0"/>
                <a:ea typeface="ＭＳ Ｐゴシック" charset="-128"/>
                <a:cs typeface="ＭＳ Ｐゴシック" charset="-128"/>
              </a:endParaRPr>
            </a:p>
          </p:txBody>
        </p:sp>
        <p:sp>
          <p:nvSpPr>
            <p:cNvPr id="22" name="Rounded Rectangle 21">
              <a:extLst>
                <a:ext uri="{FF2B5EF4-FFF2-40B4-BE49-F238E27FC236}">
                  <a16:creationId xmlns:a16="http://schemas.microsoft.com/office/drawing/2014/main" id="{C481C595-02AB-8345-86D8-3D7DD1FD7857}"/>
                </a:ext>
              </a:extLst>
            </p:cNvPr>
            <p:cNvSpPr/>
            <p:nvPr/>
          </p:nvSpPr>
          <p:spPr bwMode="auto">
            <a:xfrm>
              <a:off x="2451956" y="5025923"/>
              <a:ext cx="2029442" cy="575732"/>
            </a:xfrm>
            <a:prstGeom prst="round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u="none" strike="noStrike" cap="none" normalizeH="0" baseline="0" dirty="0">
                <a:ln>
                  <a:noFill/>
                </a:ln>
                <a:solidFill>
                  <a:schemeClr val="tx1"/>
                </a:solidFill>
                <a:effectLst/>
                <a:latin typeface="Arial" panose="020B0604020202020204" pitchFamily="34" charset="0"/>
                <a:ea typeface="ＭＳ Ｐゴシック" charset="-128"/>
                <a:cs typeface="ＭＳ Ｐゴシック" charset="-128"/>
              </a:endParaRPr>
            </a:p>
          </p:txBody>
        </p:sp>
        <p:sp>
          <p:nvSpPr>
            <p:cNvPr id="23" name="Rounded Rectangle 22">
              <a:extLst>
                <a:ext uri="{FF2B5EF4-FFF2-40B4-BE49-F238E27FC236}">
                  <a16:creationId xmlns:a16="http://schemas.microsoft.com/office/drawing/2014/main" id="{E9FA61A4-CAFC-AB49-BB5A-FDD24DF24804}"/>
                </a:ext>
              </a:extLst>
            </p:cNvPr>
            <p:cNvSpPr/>
            <p:nvPr/>
          </p:nvSpPr>
          <p:spPr bwMode="auto">
            <a:xfrm>
              <a:off x="4630790" y="4509452"/>
              <a:ext cx="2029442" cy="575732"/>
            </a:xfrm>
            <a:prstGeom prst="round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u="none" strike="noStrike" cap="none" normalizeH="0" baseline="0" dirty="0">
                <a:ln>
                  <a:noFill/>
                </a:ln>
                <a:solidFill>
                  <a:schemeClr val="tx1"/>
                </a:solidFill>
                <a:effectLst/>
                <a:latin typeface="Arial" panose="020B0604020202020204" pitchFamily="34" charset="0"/>
                <a:ea typeface="ＭＳ Ｐゴシック" charset="-128"/>
                <a:cs typeface="ＭＳ Ｐゴシック" charset="-128"/>
              </a:endParaRPr>
            </a:p>
          </p:txBody>
        </p:sp>
        <p:sp>
          <p:nvSpPr>
            <p:cNvPr id="24" name="Rounded Rectangle 23">
              <a:extLst>
                <a:ext uri="{FF2B5EF4-FFF2-40B4-BE49-F238E27FC236}">
                  <a16:creationId xmlns:a16="http://schemas.microsoft.com/office/drawing/2014/main" id="{537C871D-4323-9040-90E4-37E46DDC4A7A}"/>
                </a:ext>
              </a:extLst>
            </p:cNvPr>
            <p:cNvSpPr/>
            <p:nvPr/>
          </p:nvSpPr>
          <p:spPr bwMode="auto">
            <a:xfrm>
              <a:off x="2145642" y="1597957"/>
              <a:ext cx="2029442" cy="911846"/>
            </a:xfrm>
            <a:prstGeom prst="round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u="none" strike="noStrike" cap="none" normalizeH="0" baseline="0" dirty="0">
                <a:ln>
                  <a:noFill/>
                </a:ln>
                <a:solidFill>
                  <a:schemeClr val="tx1"/>
                </a:solidFill>
                <a:effectLst/>
                <a:latin typeface="Arial" panose="020B0604020202020204" pitchFamily="34" charset="0"/>
                <a:ea typeface="ＭＳ Ｐゴシック" charset="-128"/>
                <a:cs typeface="ＭＳ Ｐゴシック" charset="-128"/>
              </a:endParaRPr>
            </a:p>
          </p:txBody>
        </p:sp>
        <p:sp>
          <p:nvSpPr>
            <p:cNvPr id="25" name="Rounded Rectangle 24">
              <a:extLst>
                <a:ext uri="{FF2B5EF4-FFF2-40B4-BE49-F238E27FC236}">
                  <a16:creationId xmlns:a16="http://schemas.microsoft.com/office/drawing/2014/main" id="{70FCB2F3-D69E-074B-A90F-1F9558FF04C6}"/>
                </a:ext>
              </a:extLst>
            </p:cNvPr>
            <p:cNvSpPr/>
            <p:nvPr/>
          </p:nvSpPr>
          <p:spPr bwMode="auto">
            <a:xfrm>
              <a:off x="479527" y="2181378"/>
              <a:ext cx="1323600" cy="911846"/>
            </a:xfrm>
            <a:prstGeom prst="round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u="none" strike="noStrike" cap="none" normalizeH="0" baseline="0" dirty="0">
                <a:ln>
                  <a:noFill/>
                </a:ln>
                <a:solidFill>
                  <a:schemeClr val="tx1"/>
                </a:solidFill>
                <a:effectLst/>
                <a:latin typeface="Arial" panose="020B0604020202020204" pitchFamily="34" charset="0"/>
                <a:ea typeface="ＭＳ Ｐゴシック" charset="-128"/>
                <a:cs typeface="ＭＳ Ｐゴシック" charset="-128"/>
              </a:endParaRPr>
            </a:p>
          </p:txBody>
        </p:sp>
        <p:sp>
          <p:nvSpPr>
            <p:cNvPr id="27" name="Rounded Rectangle 26">
              <a:extLst>
                <a:ext uri="{FF2B5EF4-FFF2-40B4-BE49-F238E27FC236}">
                  <a16:creationId xmlns:a16="http://schemas.microsoft.com/office/drawing/2014/main" id="{100F4FDD-8DF4-6545-A9FA-ABEC94D0DD56}"/>
                </a:ext>
              </a:extLst>
            </p:cNvPr>
            <p:cNvSpPr/>
            <p:nvPr/>
          </p:nvSpPr>
          <p:spPr bwMode="auto">
            <a:xfrm rot="2736731">
              <a:off x="1951254" y="3727440"/>
              <a:ext cx="1986401" cy="399000"/>
            </a:xfrm>
            <a:prstGeom prst="round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u="none" strike="noStrike" cap="none" normalizeH="0" baseline="0" dirty="0">
                <a:ln>
                  <a:noFill/>
                </a:ln>
                <a:solidFill>
                  <a:schemeClr val="tx1"/>
                </a:solidFill>
                <a:effectLst/>
                <a:latin typeface="Arial" panose="020B0604020202020204" pitchFamily="34" charset="0"/>
                <a:ea typeface="ＭＳ Ｐゴシック" charset="-128"/>
                <a:cs typeface="ＭＳ Ｐゴシック" charset="-128"/>
              </a:endParaRPr>
            </a:p>
          </p:txBody>
        </p:sp>
        <p:sp>
          <p:nvSpPr>
            <p:cNvPr id="28" name="Rounded Rectangle 27">
              <a:extLst>
                <a:ext uri="{FF2B5EF4-FFF2-40B4-BE49-F238E27FC236}">
                  <a16:creationId xmlns:a16="http://schemas.microsoft.com/office/drawing/2014/main" id="{69956A38-5572-964E-9812-D18C62C9ABC5}"/>
                </a:ext>
              </a:extLst>
            </p:cNvPr>
            <p:cNvSpPr/>
            <p:nvPr/>
          </p:nvSpPr>
          <p:spPr bwMode="auto">
            <a:xfrm rot="2736731">
              <a:off x="2601993" y="3295484"/>
              <a:ext cx="1986401" cy="399000"/>
            </a:xfrm>
            <a:prstGeom prst="round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u="none" strike="noStrike" cap="none" normalizeH="0" baseline="0" dirty="0">
                <a:ln>
                  <a:noFill/>
                </a:ln>
                <a:solidFill>
                  <a:schemeClr val="tx1"/>
                </a:solidFill>
                <a:effectLst/>
                <a:latin typeface="Arial" panose="020B0604020202020204" pitchFamily="34" charset="0"/>
                <a:ea typeface="ＭＳ Ｐゴシック" charset="-128"/>
                <a:cs typeface="ＭＳ Ｐゴシック" charset="-128"/>
              </a:endParaRPr>
            </a:p>
          </p:txBody>
        </p:sp>
        <p:sp>
          <p:nvSpPr>
            <p:cNvPr id="29" name="Rounded Rectangle 28">
              <a:extLst>
                <a:ext uri="{FF2B5EF4-FFF2-40B4-BE49-F238E27FC236}">
                  <a16:creationId xmlns:a16="http://schemas.microsoft.com/office/drawing/2014/main" id="{EA6BA35D-7B0B-4246-B8D8-80144438D3DA}"/>
                </a:ext>
              </a:extLst>
            </p:cNvPr>
            <p:cNvSpPr/>
            <p:nvPr/>
          </p:nvSpPr>
          <p:spPr bwMode="auto">
            <a:xfrm rot="2787863">
              <a:off x="2866510" y="2930567"/>
              <a:ext cx="2990394" cy="399000"/>
            </a:xfrm>
            <a:prstGeom prst="round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u="none" strike="noStrike" cap="none" normalizeH="0" baseline="0" dirty="0">
                <a:ln>
                  <a:noFill/>
                </a:ln>
                <a:solidFill>
                  <a:schemeClr val="tx1"/>
                </a:solidFill>
                <a:effectLst/>
                <a:latin typeface="Arial" panose="020B0604020202020204" pitchFamily="34" charset="0"/>
                <a:ea typeface="ＭＳ Ｐゴシック" charset="-128"/>
                <a:cs typeface="ＭＳ Ｐゴシック" charset="-128"/>
              </a:endParaRPr>
            </a:p>
          </p:txBody>
        </p:sp>
        <p:sp>
          <p:nvSpPr>
            <p:cNvPr id="30" name="Rounded Rectangle 29">
              <a:extLst>
                <a:ext uri="{FF2B5EF4-FFF2-40B4-BE49-F238E27FC236}">
                  <a16:creationId xmlns:a16="http://schemas.microsoft.com/office/drawing/2014/main" id="{31765E29-FFC9-6343-8CF4-795C9D2158ED}"/>
                </a:ext>
              </a:extLst>
            </p:cNvPr>
            <p:cNvSpPr/>
            <p:nvPr/>
          </p:nvSpPr>
          <p:spPr bwMode="auto">
            <a:xfrm>
              <a:off x="2097244" y="6237312"/>
              <a:ext cx="2690780" cy="320542"/>
            </a:xfrm>
            <a:prstGeom prst="round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u="none" strike="noStrike" cap="none" normalizeH="0" baseline="0" dirty="0">
                <a:ln>
                  <a:noFill/>
                </a:ln>
                <a:solidFill>
                  <a:schemeClr val="tx1"/>
                </a:solidFill>
                <a:effectLst/>
                <a:latin typeface="Arial" panose="020B0604020202020204" pitchFamily="34" charset="0"/>
                <a:ea typeface="ＭＳ Ｐゴシック" charset="-128"/>
                <a:cs typeface="ＭＳ Ｐゴシック" charset="-128"/>
              </a:endParaRPr>
            </a:p>
          </p:txBody>
        </p:sp>
        <p:sp>
          <p:nvSpPr>
            <p:cNvPr id="31" name="Rounded Rectangle 30">
              <a:extLst>
                <a:ext uri="{FF2B5EF4-FFF2-40B4-BE49-F238E27FC236}">
                  <a16:creationId xmlns:a16="http://schemas.microsoft.com/office/drawing/2014/main" id="{27D074F4-7E48-C840-BE31-EC5FF7CE5AC5}"/>
                </a:ext>
              </a:extLst>
            </p:cNvPr>
            <p:cNvSpPr/>
            <p:nvPr/>
          </p:nvSpPr>
          <p:spPr bwMode="auto">
            <a:xfrm>
              <a:off x="5078721" y="6126344"/>
              <a:ext cx="861431" cy="399000"/>
            </a:xfrm>
            <a:prstGeom prst="round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u="none" strike="noStrike" cap="none" normalizeH="0" baseline="0" dirty="0">
                <a:ln>
                  <a:noFill/>
                </a:ln>
                <a:solidFill>
                  <a:schemeClr val="tx1"/>
                </a:solidFill>
                <a:effectLst/>
                <a:latin typeface="Arial" panose="020B0604020202020204" pitchFamily="34" charset="0"/>
                <a:ea typeface="ＭＳ Ｐゴシック" charset="-128"/>
                <a:cs typeface="ＭＳ Ｐゴシック" charset="-128"/>
              </a:endParaRPr>
            </a:p>
          </p:txBody>
        </p:sp>
        <p:sp>
          <p:nvSpPr>
            <p:cNvPr id="26" name="Rounded Rectangle 25">
              <a:extLst>
                <a:ext uri="{FF2B5EF4-FFF2-40B4-BE49-F238E27FC236}">
                  <a16:creationId xmlns:a16="http://schemas.microsoft.com/office/drawing/2014/main" id="{72CAF0C5-F296-874B-A31C-62212608E2D2}"/>
                </a:ext>
              </a:extLst>
            </p:cNvPr>
            <p:cNvSpPr/>
            <p:nvPr/>
          </p:nvSpPr>
          <p:spPr bwMode="auto">
            <a:xfrm>
              <a:off x="1264315" y="2398879"/>
              <a:ext cx="861431" cy="399000"/>
            </a:xfrm>
            <a:prstGeom prst="round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u="none" strike="noStrike" cap="none" normalizeH="0" baseline="0" dirty="0">
                <a:ln>
                  <a:noFill/>
                </a:ln>
                <a:solidFill>
                  <a:schemeClr val="tx1"/>
                </a:solidFill>
                <a:effectLst/>
                <a:latin typeface="Arial" panose="020B0604020202020204" pitchFamily="34" charset="0"/>
                <a:ea typeface="ＭＳ Ｐゴシック" charset="-128"/>
                <a:cs typeface="ＭＳ Ｐゴシック" charset="-128"/>
              </a:endParaRPr>
            </a:p>
          </p:txBody>
        </p:sp>
      </p:grpSp>
      <p:sp>
        <p:nvSpPr>
          <p:cNvPr id="203778" name="Text Box 7"/>
          <p:cNvSpPr txBox="1">
            <a:spLocks noChangeArrowheads="1"/>
          </p:cNvSpPr>
          <p:nvPr/>
        </p:nvSpPr>
        <p:spPr bwMode="auto">
          <a:xfrm>
            <a:off x="8388350" y="87313"/>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ar-JO" b="1" dirty="0">
                <a:latin typeface="Arial" panose="020B0604020202020204" pitchFamily="34" charset="0"/>
                <a:cs typeface="Arial" panose="020B0604020202020204" pitchFamily="34" charset="0"/>
              </a:rPr>
              <a:t>251</a:t>
            </a:r>
            <a:endParaRPr lang="en-US" b="1" dirty="0">
              <a:latin typeface="Arial" panose="020B0604020202020204" pitchFamily="34" charset="0"/>
              <a:cs typeface="Arial" panose="020B0604020202020204" pitchFamily="34" charset="0"/>
            </a:endParaRPr>
          </a:p>
        </p:txBody>
      </p:sp>
      <p:sp>
        <p:nvSpPr>
          <p:cNvPr id="203779" name="Rectangle 2"/>
          <p:cNvSpPr>
            <a:spLocks noGrp="1" noChangeArrowheads="1"/>
          </p:cNvSpPr>
          <p:nvPr>
            <p:ph type="title"/>
          </p:nvPr>
        </p:nvSpPr>
        <p:spPr>
          <a:xfrm>
            <a:off x="5867400" y="404813"/>
            <a:ext cx="3276600" cy="3671887"/>
          </a:xfrm>
        </p:spPr>
        <p:txBody>
          <a:bodyPr/>
          <a:lstStyle/>
          <a:p>
            <a:pPr eaLnBrk="1" hangingPunct="1"/>
            <a:r>
              <a:rPr lang="ar-JO" dirty="0">
                <a:latin typeface="Arial" panose="020B0604020202020204" pitchFamily="34" charset="0"/>
              </a:rPr>
              <a:t>كيف نصبح مثل أولئك الذين نستاء منهم</a:t>
            </a:r>
            <a:endParaRPr lang="en-US" dirty="0">
              <a:latin typeface="Arial" panose="020B0604020202020204" pitchFamily="34" charset="0"/>
            </a:endParaRPr>
          </a:p>
        </p:txBody>
      </p:sp>
      <p:sp>
        <p:nvSpPr>
          <p:cNvPr id="203780" name="Rectangle 2"/>
          <p:cNvSpPr txBox="1">
            <a:spLocks noChangeArrowheads="1"/>
          </p:cNvSpPr>
          <p:nvPr/>
        </p:nvSpPr>
        <p:spPr bwMode="auto">
          <a:xfrm>
            <a:off x="5988050" y="5805488"/>
            <a:ext cx="3155950" cy="10334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ar-JO" sz="1800" b="1" dirty="0">
                <a:solidFill>
                  <a:schemeClr val="tx2"/>
                </a:solidFill>
                <a:latin typeface="Arial" panose="020B0604020202020204" pitchFamily="34" charset="0"/>
                <a:cs typeface="Arial" panose="020B0604020202020204" pitchFamily="34" charset="0"/>
              </a:rPr>
              <a:t>بيل جوهارد، معهد مبادئ الحياة الأساسية</a:t>
            </a:r>
            <a:endParaRPr lang="en-US" sz="1800" b="1" dirty="0">
              <a:solidFill>
                <a:schemeClr val="tx2"/>
              </a:solidFill>
              <a:latin typeface="Arial" panose="020B0604020202020204" pitchFamily="34" charset="0"/>
              <a:cs typeface="Arial" panose="020B0604020202020204" pitchFamily="34" charset="0"/>
            </a:endParaRPr>
          </a:p>
        </p:txBody>
      </p:sp>
      <p:sp>
        <p:nvSpPr>
          <p:cNvPr id="7" name="Rectangle 2">
            <a:extLst>
              <a:ext uri="{FF2B5EF4-FFF2-40B4-BE49-F238E27FC236}">
                <a16:creationId xmlns:a16="http://schemas.microsoft.com/office/drawing/2014/main" id="{7AB8ED53-153D-DE4A-9751-D4ECF23F009D}"/>
              </a:ext>
            </a:extLst>
          </p:cNvPr>
          <p:cNvSpPr txBox="1">
            <a:spLocks noChangeArrowheads="1"/>
          </p:cNvSpPr>
          <p:nvPr/>
        </p:nvSpPr>
        <p:spPr bwMode="auto">
          <a:xfrm rot="2796338">
            <a:off x="1918906" y="3442689"/>
            <a:ext cx="3382037" cy="2491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ar-JO" sz="1600" b="1" dirty="0">
                <a:solidFill>
                  <a:schemeClr val="tx2"/>
                </a:solidFill>
                <a:latin typeface="Arial" panose="020B0604020202020204" pitchFamily="34" charset="0"/>
                <a:cs typeface="Arial" panose="020B0604020202020204" pitchFamily="34" charset="0"/>
              </a:rPr>
              <a:t>الأعمال المنظورة</a:t>
            </a:r>
            <a:endParaRPr lang="en-US" sz="1600" b="1" dirty="0">
              <a:solidFill>
                <a:schemeClr val="tx2"/>
              </a:solidFill>
              <a:latin typeface="Arial" panose="020B0604020202020204" pitchFamily="34" charset="0"/>
              <a:cs typeface="Arial" panose="020B0604020202020204" pitchFamily="34" charset="0"/>
            </a:endParaRPr>
          </a:p>
        </p:txBody>
      </p:sp>
      <p:sp>
        <p:nvSpPr>
          <p:cNvPr id="8" name="Rectangle 2">
            <a:extLst>
              <a:ext uri="{FF2B5EF4-FFF2-40B4-BE49-F238E27FC236}">
                <a16:creationId xmlns:a16="http://schemas.microsoft.com/office/drawing/2014/main" id="{D650A8B5-DEA6-E64B-A451-612CF3FE27DA}"/>
              </a:ext>
            </a:extLst>
          </p:cNvPr>
          <p:cNvSpPr txBox="1">
            <a:spLocks noChangeArrowheads="1"/>
          </p:cNvSpPr>
          <p:nvPr/>
        </p:nvSpPr>
        <p:spPr bwMode="auto">
          <a:xfrm>
            <a:off x="-29641" y="1508940"/>
            <a:ext cx="1073250" cy="2491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ar-JO" sz="1800" b="1" dirty="0">
                <a:solidFill>
                  <a:schemeClr val="tx2"/>
                </a:solidFill>
                <a:latin typeface="Arial" panose="020B0604020202020204" pitchFamily="34" charset="0"/>
                <a:cs typeface="Arial" panose="020B0604020202020204" pitchFamily="34" charset="0"/>
              </a:rPr>
              <a:t>الإبن</a:t>
            </a:r>
            <a:endParaRPr lang="en-US" sz="1800" b="1" dirty="0">
              <a:solidFill>
                <a:schemeClr val="tx2"/>
              </a:solidFill>
              <a:latin typeface="Arial" panose="020B0604020202020204" pitchFamily="34" charset="0"/>
              <a:cs typeface="Arial" panose="020B0604020202020204" pitchFamily="34" charset="0"/>
            </a:endParaRPr>
          </a:p>
        </p:txBody>
      </p:sp>
      <p:sp>
        <p:nvSpPr>
          <p:cNvPr id="9" name="Rectangle 2">
            <a:extLst>
              <a:ext uri="{FF2B5EF4-FFF2-40B4-BE49-F238E27FC236}">
                <a16:creationId xmlns:a16="http://schemas.microsoft.com/office/drawing/2014/main" id="{615F0DBE-F545-DB43-9CD6-1E05731EAB2F}"/>
              </a:ext>
            </a:extLst>
          </p:cNvPr>
          <p:cNvSpPr txBox="1">
            <a:spLocks noChangeArrowheads="1"/>
          </p:cNvSpPr>
          <p:nvPr/>
        </p:nvSpPr>
        <p:spPr bwMode="auto">
          <a:xfrm>
            <a:off x="4481398" y="6211568"/>
            <a:ext cx="2013885" cy="2491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ar-JO" sz="1800" b="1" dirty="0">
                <a:solidFill>
                  <a:schemeClr val="tx2"/>
                </a:solidFill>
                <a:latin typeface="Arial" panose="020B0604020202020204" pitchFamily="34" charset="0"/>
                <a:cs typeface="Arial" panose="020B0604020202020204" pitchFamily="34" charset="0"/>
              </a:rPr>
              <a:t>الأب</a:t>
            </a:r>
            <a:endParaRPr lang="en-US" sz="1800" b="1" dirty="0">
              <a:solidFill>
                <a:schemeClr val="tx2"/>
              </a:solidFill>
              <a:latin typeface="Arial" panose="020B0604020202020204" pitchFamily="34" charset="0"/>
              <a:cs typeface="Arial" panose="020B0604020202020204" pitchFamily="34" charset="0"/>
            </a:endParaRPr>
          </a:p>
        </p:txBody>
      </p:sp>
      <p:sp>
        <p:nvSpPr>
          <p:cNvPr id="10" name="Rectangle 2">
            <a:extLst>
              <a:ext uri="{FF2B5EF4-FFF2-40B4-BE49-F238E27FC236}">
                <a16:creationId xmlns:a16="http://schemas.microsoft.com/office/drawing/2014/main" id="{E40FD9D2-FCE3-F04A-9F54-4DF0FC6A51BB}"/>
              </a:ext>
            </a:extLst>
          </p:cNvPr>
          <p:cNvSpPr txBox="1">
            <a:spLocks noChangeArrowheads="1"/>
          </p:cNvSpPr>
          <p:nvPr/>
        </p:nvSpPr>
        <p:spPr bwMode="auto">
          <a:xfrm>
            <a:off x="4308460" y="407171"/>
            <a:ext cx="1877855" cy="771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ar-JO" sz="1400" b="1" dirty="0">
                <a:solidFill>
                  <a:schemeClr val="tx2"/>
                </a:solidFill>
                <a:latin typeface="Arial" panose="020B0604020202020204" pitchFamily="34" charset="0"/>
                <a:cs typeface="Arial" panose="020B0604020202020204" pitchFamily="34" charset="0"/>
              </a:rPr>
              <a:t>أنت مثل والدك </a:t>
            </a:r>
          </a:p>
          <a:p>
            <a:pPr algn="ctr" eaLnBrk="1" hangingPunct="1"/>
            <a:r>
              <a:rPr lang="ar-JO" sz="1400" b="1" dirty="0">
                <a:solidFill>
                  <a:schemeClr val="tx2"/>
                </a:solidFill>
                <a:latin typeface="Arial" panose="020B0604020202020204" pitchFamily="34" charset="0"/>
                <a:cs typeface="Arial" panose="020B0604020202020204" pitchFamily="34" charset="0"/>
              </a:rPr>
              <a:t>(في المواقف)</a:t>
            </a:r>
            <a:endParaRPr lang="en-US" sz="1400" b="1" dirty="0">
              <a:solidFill>
                <a:schemeClr val="tx2"/>
              </a:solidFill>
              <a:latin typeface="Arial" panose="020B0604020202020204" pitchFamily="34" charset="0"/>
              <a:cs typeface="Arial" panose="020B0604020202020204" pitchFamily="34" charset="0"/>
            </a:endParaRPr>
          </a:p>
        </p:txBody>
      </p:sp>
      <p:sp>
        <p:nvSpPr>
          <p:cNvPr id="11" name="Rectangle 2">
            <a:extLst>
              <a:ext uri="{FF2B5EF4-FFF2-40B4-BE49-F238E27FC236}">
                <a16:creationId xmlns:a16="http://schemas.microsoft.com/office/drawing/2014/main" id="{77D509B5-906D-FB42-862D-A7E184A4A186}"/>
              </a:ext>
            </a:extLst>
          </p:cNvPr>
          <p:cNvSpPr txBox="1">
            <a:spLocks noChangeArrowheads="1"/>
          </p:cNvSpPr>
          <p:nvPr/>
        </p:nvSpPr>
        <p:spPr bwMode="auto">
          <a:xfrm>
            <a:off x="1146015" y="281031"/>
            <a:ext cx="2013885" cy="8644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ar-JO" sz="1800" b="1" dirty="0">
                <a:solidFill>
                  <a:schemeClr val="tx2"/>
                </a:solidFill>
                <a:latin typeface="Arial" panose="020B0604020202020204" pitchFamily="34" charset="0"/>
                <a:cs typeface="Arial" panose="020B0604020202020204" pitchFamily="34" charset="0"/>
              </a:rPr>
              <a:t>لن أكون مثل </a:t>
            </a:r>
          </a:p>
          <a:p>
            <a:pPr algn="ctr" eaLnBrk="1" hangingPunct="1"/>
            <a:r>
              <a:rPr lang="ar-JO" sz="1800" b="1" dirty="0">
                <a:solidFill>
                  <a:schemeClr val="tx2"/>
                </a:solidFill>
                <a:latin typeface="Arial" panose="020B0604020202020204" pitchFamily="34" charset="0"/>
                <a:cs typeface="Arial" panose="020B0604020202020204" pitchFamily="34" charset="0"/>
              </a:rPr>
              <a:t>أبي أبداً</a:t>
            </a:r>
            <a:endParaRPr lang="en-US" sz="1800" b="1" dirty="0">
              <a:solidFill>
                <a:schemeClr val="tx2"/>
              </a:solidFill>
              <a:latin typeface="Arial" panose="020B0604020202020204" pitchFamily="34" charset="0"/>
              <a:cs typeface="Arial" panose="020B0604020202020204" pitchFamily="34" charset="0"/>
            </a:endParaRPr>
          </a:p>
        </p:txBody>
      </p:sp>
      <p:sp>
        <p:nvSpPr>
          <p:cNvPr id="12" name="Rectangle 2">
            <a:extLst>
              <a:ext uri="{FF2B5EF4-FFF2-40B4-BE49-F238E27FC236}">
                <a16:creationId xmlns:a16="http://schemas.microsoft.com/office/drawing/2014/main" id="{812C2FAD-2262-A142-A6E8-59D058768363}"/>
              </a:ext>
            </a:extLst>
          </p:cNvPr>
          <p:cNvSpPr txBox="1">
            <a:spLocks noChangeArrowheads="1"/>
          </p:cNvSpPr>
          <p:nvPr/>
        </p:nvSpPr>
        <p:spPr bwMode="auto">
          <a:xfrm>
            <a:off x="4629444" y="4365104"/>
            <a:ext cx="1863573" cy="8644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ar-JO" sz="1600" b="1" dirty="0">
                <a:solidFill>
                  <a:schemeClr val="tx2"/>
                </a:solidFill>
                <a:latin typeface="Arial" panose="020B0604020202020204" pitchFamily="34" charset="0"/>
                <a:cs typeface="Arial" panose="020B0604020202020204" pitchFamily="34" charset="0"/>
              </a:rPr>
              <a:t>(الشرب والإهمال والخيانة، وما إلى ذلك)</a:t>
            </a:r>
            <a:endParaRPr lang="en-US" sz="1600" b="1" dirty="0">
              <a:solidFill>
                <a:schemeClr val="tx2"/>
              </a:solidFill>
              <a:latin typeface="Arial" panose="020B0604020202020204" pitchFamily="34" charset="0"/>
              <a:cs typeface="Arial" panose="020B0604020202020204" pitchFamily="34" charset="0"/>
            </a:endParaRPr>
          </a:p>
        </p:txBody>
      </p:sp>
      <p:sp>
        <p:nvSpPr>
          <p:cNvPr id="13" name="Rectangle 2">
            <a:extLst>
              <a:ext uri="{FF2B5EF4-FFF2-40B4-BE49-F238E27FC236}">
                <a16:creationId xmlns:a16="http://schemas.microsoft.com/office/drawing/2014/main" id="{A1A54EB3-FBE1-AC46-AFB4-877D87A6C9C3}"/>
              </a:ext>
            </a:extLst>
          </p:cNvPr>
          <p:cNvSpPr txBox="1">
            <a:spLocks noChangeArrowheads="1"/>
          </p:cNvSpPr>
          <p:nvPr/>
        </p:nvSpPr>
        <p:spPr bwMode="auto">
          <a:xfrm>
            <a:off x="2165325" y="1412776"/>
            <a:ext cx="1830611" cy="11315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ar-JO" sz="1400" b="1" dirty="0">
                <a:solidFill>
                  <a:schemeClr val="tx2"/>
                </a:solidFill>
                <a:latin typeface="Arial" panose="020B0604020202020204" pitchFamily="34" charset="0"/>
                <a:cs typeface="Arial" panose="020B0604020202020204" pitchFamily="34" charset="0"/>
              </a:rPr>
              <a:t>كان يركز على جانب واحد من التركيز العاطفي</a:t>
            </a:r>
            <a:endParaRPr lang="en-US" sz="1400" b="1" dirty="0">
              <a:solidFill>
                <a:schemeClr val="tx2"/>
              </a:solidFill>
              <a:latin typeface="Arial" panose="020B0604020202020204" pitchFamily="34" charset="0"/>
              <a:cs typeface="Arial" panose="020B0604020202020204" pitchFamily="34" charset="0"/>
            </a:endParaRPr>
          </a:p>
        </p:txBody>
      </p:sp>
      <p:sp>
        <p:nvSpPr>
          <p:cNvPr id="14" name="Rectangle 2">
            <a:extLst>
              <a:ext uri="{FF2B5EF4-FFF2-40B4-BE49-F238E27FC236}">
                <a16:creationId xmlns:a16="http://schemas.microsoft.com/office/drawing/2014/main" id="{57FEF238-1F43-3B47-BD9A-4112E66AF514}"/>
              </a:ext>
            </a:extLst>
          </p:cNvPr>
          <p:cNvSpPr txBox="1">
            <a:spLocks noChangeArrowheads="1"/>
          </p:cNvSpPr>
          <p:nvPr/>
        </p:nvSpPr>
        <p:spPr bwMode="auto">
          <a:xfrm>
            <a:off x="395536" y="2081436"/>
            <a:ext cx="1517889" cy="11315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ar-JO" sz="1400" b="1" dirty="0">
                <a:solidFill>
                  <a:schemeClr val="tx2"/>
                </a:solidFill>
                <a:latin typeface="Arial" panose="020B0604020202020204" pitchFamily="34" charset="0"/>
                <a:cs typeface="Arial" panose="020B0604020202020204" pitchFamily="34" charset="0"/>
              </a:rPr>
              <a:t>لم يدرك أن هناك جانباً آخر أيضاً</a:t>
            </a:r>
            <a:endParaRPr lang="en-US" sz="1400" b="1" dirty="0">
              <a:solidFill>
                <a:schemeClr val="tx2"/>
              </a:solidFill>
              <a:latin typeface="Arial" panose="020B0604020202020204" pitchFamily="34" charset="0"/>
              <a:cs typeface="Arial" panose="020B0604020202020204" pitchFamily="34" charset="0"/>
            </a:endParaRPr>
          </a:p>
        </p:txBody>
      </p:sp>
      <p:sp>
        <p:nvSpPr>
          <p:cNvPr id="15" name="Rectangle 2">
            <a:extLst>
              <a:ext uri="{FF2B5EF4-FFF2-40B4-BE49-F238E27FC236}">
                <a16:creationId xmlns:a16="http://schemas.microsoft.com/office/drawing/2014/main" id="{E98CB925-DA83-4240-901B-3291911363F6}"/>
              </a:ext>
            </a:extLst>
          </p:cNvPr>
          <p:cNvSpPr txBox="1">
            <a:spLocks noChangeArrowheads="1"/>
          </p:cNvSpPr>
          <p:nvPr/>
        </p:nvSpPr>
        <p:spPr bwMode="auto">
          <a:xfrm>
            <a:off x="2195736" y="4725144"/>
            <a:ext cx="2339752" cy="11315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ar-JO" sz="1400" b="1" dirty="0">
                <a:solidFill>
                  <a:schemeClr val="tx2"/>
                </a:solidFill>
                <a:latin typeface="Arial" panose="020B0604020202020204" pitchFamily="34" charset="0"/>
                <a:cs typeface="Arial" panose="020B0604020202020204" pitchFamily="34" charset="0"/>
              </a:rPr>
              <a:t>(المرارة، الأنانية، الكبرياء، التركيز على الذات، الخ.)</a:t>
            </a:r>
            <a:endParaRPr lang="en-US" sz="1400" b="1" dirty="0">
              <a:solidFill>
                <a:schemeClr val="tx2"/>
              </a:solidFill>
              <a:latin typeface="Arial" panose="020B0604020202020204" pitchFamily="34" charset="0"/>
              <a:cs typeface="Arial" panose="020B0604020202020204" pitchFamily="34" charset="0"/>
            </a:endParaRPr>
          </a:p>
        </p:txBody>
      </p:sp>
      <p:sp>
        <p:nvSpPr>
          <p:cNvPr id="16" name="Rectangle 2">
            <a:extLst>
              <a:ext uri="{FF2B5EF4-FFF2-40B4-BE49-F238E27FC236}">
                <a16:creationId xmlns:a16="http://schemas.microsoft.com/office/drawing/2014/main" id="{CC20D9FB-2BA3-E848-986A-A253353A76C4}"/>
              </a:ext>
            </a:extLst>
          </p:cNvPr>
          <p:cNvSpPr txBox="1">
            <a:spLocks noChangeArrowheads="1"/>
          </p:cNvSpPr>
          <p:nvPr/>
        </p:nvSpPr>
        <p:spPr bwMode="auto">
          <a:xfrm>
            <a:off x="1895550" y="6111403"/>
            <a:ext cx="3077384" cy="4802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ar-JO" sz="1400" b="1" dirty="0">
                <a:solidFill>
                  <a:schemeClr val="tx2"/>
                </a:solidFill>
                <a:latin typeface="Arial" panose="020B0604020202020204" pitchFamily="34" charset="0"/>
                <a:cs typeface="Arial" panose="020B0604020202020204" pitchFamily="34" charset="0"/>
              </a:rPr>
              <a:t>مثل – مقياس المقارنة</a:t>
            </a:r>
            <a:endParaRPr lang="en-US" sz="1400" b="1" dirty="0">
              <a:solidFill>
                <a:schemeClr val="tx2"/>
              </a:solidFill>
              <a:latin typeface="Arial" panose="020B0604020202020204" pitchFamily="34" charset="0"/>
              <a:cs typeface="Arial" panose="020B0604020202020204" pitchFamily="34" charset="0"/>
            </a:endParaRPr>
          </a:p>
        </p:txBody>
      </p:sp>
      <p:sp>
        <p:nvSpPr>
          <p:cNvPr id="17" name="Rectangle 2">
            <a:extLst>
              <a:ext uri="{FF2B5EF4-FFF2-40B4-BE49-F238E27FC236}">
                <a16:creationId xmlns:a16="http://schemas.microsoft.com/office/drawing/2014/main" id="{063D62E7-11A5-0044-A4FD-DE27FD0C2B33}"/>
              </a:ext>
            </a:extLst>
          </p:cNvPr>
          <p:cNvSpPr txBox="1">
            <a:spLocks noChangeArrowheads="1"/>
          </p:cNvSpPr>
          <p:nvPr/>
        </p:nvSpPr>
        <p:spPr bwMode="auto">
          <a:xfrm rot="2796338">
            <a:off x="1396939" y="3826695"/>
            <a:ext cx="3382037" cy="2491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ar-JO" sz="1600" b="1" dirty="0">
                <a:solidFill>
                  <a:schemeClr val="tx2"/>
                </a:solidFill>
                <a:latin typeface="Arial" panose="020B0604020202020204" pitchFamily="34" charset="0"/>
                <a:cs typeface="Arial" panose="020B0604020202020204" pitchFamily="34" charset="0"/>
              </a:rPr>
              <a:t>المواقف الجذرية</a:t>
            </a:r>
            <a:endParaRPr lang="en-US" sz="1600" b="1" dirty="0">
              <a:solidFill>
                <a:schemeClr val="tx2"/>
              </a:solidFill>
              <a:latin typeface="Arial" panose="020B0604020202020204" pitchFamily="34" charset="0"/>
              <a:cs typeface="Arial" panose="020B0604020202020204" pitchFamily="34" charset="0"/>
            </a:endParaRPr>
          </a:p>
        </p:txBody>
      </p:sp>
      <p:sp>
        <p:nvSpPr>
          <p:cNvPr id="18" name="Rectangle 2">
            <a:extLst>
              <a:ext uri="{FF2B5EF4-FFF2-40B4-BE49-F238E27FC236}">
                <a16:creationId xmlns:a16="http://schemas.microsoft.com/office/drawing/2014/main" id="{8447610E-3AD7-0B4C-932A-A0FFCF8304F6}"/>
              </a:ext>
            </a:extLst>
          </p:cNvPr>
          <p:cNvSpPr txBox="1">
            <a:spLocks noChangeArrowheads="1"/>
          </p:cNvSpPr>
          <p:nvPr/>
        </p:nvSpPr>
        <p:spPr bwMode="auto">
          <a:xfrm rot="2796338">
            <a:off x="2371996" y="3159891"/>
            <a:ext cx="4123254" cy="2491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ar-JO" sz="1600" b="1" dirty="0">
                <a:solidFill>
                  <a:schemeClr val="tx2"/>
                </a:solidFill>
                <a:latin typeface="Arial" panose="020B0604020202020204" pitchFamily="34" charset="0"/>
                <a:cs typeface="Arial" panose="020B0604020202020204" pitchFamily="34" charset="0"/>
              </a:rPr>
              <a:t>التركيز العاطفي على الأب</a:t>
            </a:r>
            <a:endParaRPr lang="en-US" sz="1600" b="1" dirty="0">
              <a:solidFill>
                <a:schemeClr val="tx2"/>
              </a:solidFill>
              <a:latin typeface="Arial" panose="020B0604020202020204" pitchFamily="34"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13" grpId="0"/>
      <p:bldP spid="14" grpId="0"/>
      <p:bldP spid="15" grpId="0"/>
      <p:bldP spid="16" grpId="0"/>
      <p:bldP spid="17" grpId="0"/>
      <p:bldP spid="18" grpId="0"/>
    </p:bldLst>
  </p:timing>
</p:sld>
</file>

<file path=ppt/slides/slide149.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220162" name="Text Box 2"/>
          <p:cNvSpPr txBox="1">
            <a:spLocks noChangeArrowheads="1"/>
          </p:cNvSpPr>
          <p:nvPr/>
        </p:nvSpPr>
        <p:spPr bwMode="auto">
          <a:xfrm>
            <a:off x="7791450" y="152400"/>
            <a:ext cx="1326004" cy="461665"/>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ar-JO" b="1" dirty="0">
                <a:solidFill>
                  <a:schemeClr val="bg1"/>
                </a:solidFill>
                <a:latin typeface="Arial" panose="020B0604020202020204" pitchFamily="34" charset="0"/>
                <a:cs typeface="Arial" panose="020B0604020202020204" pitchFamily="34" charset="0"/>
              </a:rPr>
              <a:t>248-250</a:t>
            </a:r>
            <a:endParaRPr lang="en-US" b="1" dirty="0">
              <a:solidFill>
                <a:schemeClr val="bg1"/>
              </a:solidFill>
              <a:latin typeface="Arial" panose="020B0604020202020204" pitchFamily="34" charset="0"/>
              <a:cs typeface="Arial" panose="020B0604020202020204" pitchFamily="34" charset="0"/>
            </a:endParaRPr>
          </a:p>
        </p:txBody>
      </p:sp>
      <p:sp>
        <p:nvSpPr>
          <p:cNvPr id="68611" name="Text Box 3"/>
          <p:cNvSpPr txBox="1">
            <a:spLocks noChangeArrowheads="1"/>
          </p:cNvSpPr>
          <p:nvPr/>
        </p:nvSpPr>
        <p:spPr bwMode="auto">
          <a:xfrm>
            <a:off x="457200" y="1105545"/>
            <a:ext cx="8153400" cy="1107996"/>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ar-JO" altLang="zh-CN" sz="2200" b="1" dirty="0">
                <a:solidFill>
                  <a:srgbClr val="000000"/>
                </a:solidFill>
                <a:latin typeface="Arial" panose="020B0604020202020204" pitchFamily="34" charset="0"/>
                <a:ea typeface="SimSun" charset="0"/>
                <a:cs typeface="Arial" panose="020B0604020202020204" pitchFamily="34" charset="0"/>
              </a:rPr>
              <a:t>(1-3) يقدم بولس نفسه ككاتب مع تيموثاوس، مخاطباً فليمون وزوجته وابنه وكنيسته البيتية، ويتمنى لهم نعمة وسلام الله ليضع النغمة التي سيتبعها في طلبه القادم من أجل أنسيمس.</a:t>
            </a:r>
            <a:endParaRPr lang="en-US" altLang="zh-CN" sz="2200" b="1" dirty="0">
              <a:solidFill>
                <a:srgbClr val="000000"/>
              </a:solidFill>
              <a:latin typeface="Arial" panose="020B0604020202020204" pitchFamily="34" charset="0"/>
              <a:ea typeface="SimSun" charset="0"/>
              <a:cs typeface="Arial" panose="020B0604020202020204" pitchFamily="34" charset="0"/>
            </a:endParaRPr>
          </a:p>
        </p:txBody>
      </p:sp>
      <p:sp>
        <p:nvSpPr>
          <p:cNvPr id="68612" name="Text Box 4"/>
          <p:cNvSpPr txBox="1">
            <a:spLocks noChangeArrowheads="1"/>
          </p:cNvSpPr>
          <p:nvPr/>
        </p:nvSpPr>
        <p:spPr bwMode="auto">
          <a:xfrm>
            <a:off x="457200" y="2857365"/>
            <a:ext cx="8229600" cy="769441"/>
          </a:xfrm>
          <a:prstGeom prst="rect">
            <a:avLst/>
          </a:prstGeom>
          <a:solidFill>
            <a:schemeClr val="bg1"/>
          </a:solidFill>
          <a:ln w="9525">
            <a:solidFill>
              <a:schemeClr val="tx1"/>
            </a:solidFill>
            <a:miter lim="800000"/>
            <a:headEnd/>
            <a:tailEnd/>
          </a:ln>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ar-JO" sz="2200" b="1" dirty="0">
                <a:solidFill>
                  <a:srgbClr val="000000"/>
                </a:solidFill>
                <a:latin typeface="Arial" panose="020B0604020202020204" pitchFamily="34" charset="0"/>
                <a:ea typeface="SimSun" charset="0"/>
                <a:cs typeface="Arial" panose="020B0604020202020204" pitchFamily="34" charset="0"/>
              </a:rPr>
              <a:t>(4-7) يصلي بولس ويثني على محبة وإيمان فليمون في شكر حقيقي ليشجع فليمون على إظهار نفس هذه الصفات تجاه أنسيمس، عبده الهارب ولكنه صار التائب.</a:t>
            </a:r>
            <a:endParaRPr lang="en-US" sz="2200" dirty="0">
              <a:solidFill>
                <a:srgbClr val="000000"/>
              </a:solidFill>
              <a:latin typeface="Arial" panose="020B0604020202020204" pitchFamily="34" charset="0"/>
              <a:ea typeface="SimSun" charset="0"/>
              <a:cs typeface="Arial" panose="020B0604020202020204" pitchFamily="34" charset="0"/>
            </a:endParaRPr>
          </a:p>
        </p:txBody>
      </p:sp>
      <p:sp>
        <p:nvSpPr>
          <p:cNvPr id="68613" name="Text Box 5"/>
          <p:cNvSpPr txBox="1">
            <a:spLocks noChangeArrowheads="1"/>
          </p:cNvSpPr>
          <p:nvPr/>
        </p:nvSpPr>
        <p:spPr bwMode="auto">
          <a:xfrm>
            <a:off x="457200" y="4270630"/>
            <a:ext cx="8229600" cy="769441"/>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ar-JO" sz="2200" b="1" dirty="0">
                <a:solidFill>
                  <a:srgbClr val="000000"/>
                </a:solidFill>
                <a:latin typeface="Arial" panose="020B0604020202020204" pitchFamily="34" charset="0"/>
                <a:ea typeface="SimSun" charset="0"/>
                <a:cs typeface="Arial" panose="020B0604020202020204" pitchFamily="34" charset="0"/>
              </a:rPr>
              <a:t>(8-21) يقدم بولس مطالبة عامة إلى فليمون لتقديم الرحمة إلى أنسيمس، ويذكر الأسباب لإرساله إلى فليمون ويقدم طلباً خاصاً أن يتم مسامحة أنسيمس بالكامل لفعلته السيئة.</a:t>
            </a:r>
            <a:endParaRPr lang="en-US" sz="2200" dirty="0">
              <a:solidFill>
                <a:srgbClr val="000000"/>
              </a:solidFill>
              <a:latin typeface="Arial" panose="020B0604020202020204" pitchFamily="34" charset="0"/>
              <a:ea typeface="SimSun" charset="0"/>
              <a:cs typeface="Arial" panose="020B0604020202020204" pitchFamily="34" charset="0"/>
            </a:endParaRPr>
          </a:p>
        </p:txBody>
      </p:sp>
      <p:sp>
        <p:nvSpPr>
          <p:cNvPr id="68614" name="Text Box 6"/>
          <p:cNvSpPr txBox="1">
            <a:spLocks noChangeArrowheads="1"/>
          </p:cNvSpPr>
          <p:nvPr/>
        </p:nvSpPr>
        <p:spPr bwMode="auto">
          <a:xfrm>
            <a:off x="457200" y="5683895"/>
            <a:ext cx="8229600" cy="769441"/>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ar-JO" altLang="zh-CN" sz="2200" b="1" dirty="0">
                <a:solidFill>
                  <a:srgbClr val="000000"/>
                </a:solidFill>
                <a:latin typeface="Arial" panose="020B0604020202020204" pitchFamily="34" charset="0"/>
                <a:ea typeface="SimSun" charset="0"/>
                <a:cs typeface="Arial" panose="020B0604020202020204" pitchFamily="34" charset="0"/>
              </a:rPr>
              <a:t>(22-25) يطلب بولس التحضير لزيارته المرتقبة، ويرسل التحيات من شركائه ويبارك الكنيسة  لتعزيز الطبيعة العامة لقرار فليمون والتذكير بقدرة الله على تلبية نداءه.</a:t>
            </a:r>
            <a:endParaRPr lang="en-US" altLang="zh-CN" sz="2200" b="1" dirty="0">
              <a:solidFill>
                <a:srgbClr val="000000"/>
              </a:solidFill>
              <a:latin typeface="Arial" panose="020B0604020202020204" pitchFamily="34" charset="0"/>
              <a:ea typeface="SimSun" charset="0"/>
              <a:cs typeface="Arial" panose="020B0604020202020204" pitchFamily="34" charset="0"/>
            </a:endParaRPr>
          </a:p>
        </p:txBody>
      </p:sp>
      <p:sp>
        <p:nvSpPr>
          <p:cNvPr id="220167" name="Rectangle 7"/>
          <p:cNvSpPr>
            <a:spLocks noGrp="1" noChangeArrowheads="1"/>
          </p:cNvSpPr>
          <p:nvPr>
            <p:ph type="title" idx="4294967295"/>
          </p:nvPr>
        </p:nvSpPr>
        <p:spPr>
          <a:xfrm>
            <a:off x="2971800" y="90488"/>
            <a:ext cx="2362200" cy="519112"/>
          </a:xfrm>
          <a:solidFill>
            <a:schemeClr val="tx1"/>
          </a:solidFill>
        </p:spPr>
        <p:txBody>
          <a:bodyPr anchor="t">
            <a:spAutoFit/>
          </a:bodyPr>
          <a:lstStyle/>
          <a:p>
            <a:pPr algn="ctr" eaLnBrk="1" hangingPunct="1"/>
            <a:r>
              <a:rPr lang="ar-JO" sz="2800" b="1" dirty="0">
                <a:solidFill>
                  <a:srgbClr val="FFFFFF"/>
                </a:solidFill>
                <a:latin typeface="Arial" panose="020B0604020202020204" pitchFamily="34" charset="0"/>
                <a:ea typeface="SimSun" charset="0"/>
                <a:cs typeface="Arial" panose="020B0604020202020204" pitchFamily="34" charset="0"/>
              </a:rPr>
              <a:t>الملخص</a:t>
            </a:r>
            <a:endParaRPr lang="en-US" sz="2800" b="1" dirty="0">
              <a:solidFill>
                <a:srgbClr val="FFFFFF"/>
              </a:solidFill>
              <a:latin typeface="Arial" panose="020B0604020202020204" pitchFamily="34" charset="0"/>
              <a:ea typeface="SimSun"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68611"/>
                                        </p:tgtEl>
                                        <p:attrNameLst>
                                          <p:attrName>style.visibility</p:attrName>
                                        </p:attrNameLst>
                                      </p:cBhvr>
                                      <p:to>
                                        <p:strVal val="visible"/>
                                      </p:to>
                                    </p:set>
                                    <p:anim calcmode="lin" valueType="num">
                                      <p:cBhvr additive="base">
                                        <p:cTn id="7" dur="500" fill="hold"/>
                                        <p:tgtEl>
                                          <p:spTgt spid="68611"/>
                                        </p:tgtEl>
                                        <p:attrNameLst>
                                          <p:attrName>ppt_x</p:attrName>
                                        </p:attrNameLst>
                                      </p:cBhvr>
                                      <p:tavLst>
                                        <p:tav tm="0">
                                          <p:val>
                                            <p:strVal val="#ppt_x"/>
                                          </p:val>
                                        </p:tav>
                                        <p:tav tm="100000">
                                          <p:val>
                                            <p:strVal val="#ppt_x"/>
                                          </p:val>
                                        </p:tav>
                                      </p:tavLst>
                                    </p:anim>
                                    <p:anim calcmode="lin" valueType="num">
                                      <p:cBhvr additive="base">
                                        <p:cTn id="8" dur="500" fill="hold"/>
                                        <p:tgtEl>
                                          <p:spTgt spid="68611"/>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68612"/>
                                        </p:tgtEl>
                                        <p:attrNameLst>
                                          <p:attrName>style.visibility</p:attrName>
                                        </p:attrNameLst>
                                      </p:cBhvr>
                                      <p:to>
                                        <p:strVal val="visible"/>
                                      </p:to>
                                    </p:set>
                                    <p:anim calcmode="lin" valueType="num">
                                      <p:cBhvr additive="base">
                                        <p:cTn id="13" dur="500" fill="hold"/>
                                        <p:tgtEl>
                                          <p:spTgt spid="68612"/>
                                        </p:tgtEl>
                                        <p:attrNameLst>
                                          <p:attrName>ppt_x</p:attrName>
                                        </p:attrNameLst>
                                      </p:cBhvr>
                                      <p:tavLst>
                                        <p:tav tm="0">
                                          <p:val>
                                            <p:strVal val="#ppt_x"/>
                                          </p:val>
                                        </p:tav>
                                        <p:tav tm="100000">
                                          <p:val>
                                            <p:strVal val="#ppt_x"/>
                                          </p:val>
                                        </p:tav>
                                      </p:tavLst>
                                    </p:anim>
                                    <p:anim calcmode="lin" valueType="num">
                                      <p:cBhvr additive="base">
                                        <p:cTn id="14" dur="500" fill="hold"/>
                                        <p:tgtEl>
                                          <p:spTgt spid="68612"/>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68613"/>
                                        </p:tgtEl>
                                        <p:attrNameLst>
                                          <p:attrName>style.visibility</p:attrName>
                                        </p:attrNameLst>
                                      </p:cBhvr>
                                      <p:to>
                                        <p:strVal val="visible"/>
                                      </p:to>
                                    </p:set>
                                    <p:anim calcmode="lin" valueType="num">
                                      <p:cBhvr additive="base">
                                        <p:cTn id="19" dur="500" fill="hold"/>
                                        <p:tgtEl>
                                          <p:spTgt spid="68613"/>
                                        </p:tgtEl>
                                        <p:attrNameLst>
                                          <p:attrName>ppt_x</p:attrName>
                                        </p:attrNameLst>
                                      </p:cBhvr>
                                      <p:tavLst>
                                        <p:tav tm="0">
                                          <p:val>
                                            <p:strVal val="#ppt_x"/>
                                          </p:val>
                                        </p:tav>
                                        <p:tav tm="100000">
                                          <p:val>
                                            <p:strVal val="#ppt_x"/>
                                          </p:val>
                                        </p:tav>
                                      </p:tavLst>
                                    </p:anim>
                                    <p:anim calcmode="lin" valueType="num">
                                      <p:cBhvr additive="base">
                                        <p:cTn id="20" dur="500" fill="hold"/>
                                        <p:tgtEl>
                                          <p:spTgt spid="68613"/>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68614"/>
                                        </p:tgtEl>
                                        <p:attrNameLst>
                                          <p:attrName>style.visibility</p:attrName>
                                        </p:attrNameLst>
                                      </p:cBhvr>
                                      <p:to>
                                        <p:strVal val="visible"/>
                                      </p:to>
                                    </p:set>
                                    <p:anim calcmode="lin" valueType="num">
                                      <p:cBhvr additive="base">
                                        <p:cTn id="25" dur="500" fill="hold"/>
                                        <p:tgtEl>
                                          <p:spTgt spid="68614"/>
                                        </p:tgtEl>
                                        <p:attrNameLst>
                                          <p:attrName>ppt_x</p:attrName>
                                        </p:attrNameLst>
                                      </p:cBhvr>
                                      <p:tavLst>
                                        <p:tav tm="0">
                                          <p:val>
                                            <p:strVal val="#ppt_x"/>
                                          </p:val>
                                        </p:tav>
                                        <p:tav tm="100000">
                                          <p:val>
                                            <p:strVal val="#ppt_x"/>
                                          </p:val>
                                        </p:tav>
                                      </p:tavLst>
                                    </p:anim>
                                    <p:anim calcmode="lin" valueType="num">
                                      <p:cBhvr additive="base">
                                        <p:cTn id="26" dur="500" fill="hold"/>
                                        <p:tgtEl>
                                          <p:spTgt spid="6861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11" grpId="0" animBg="1" autoUpdateAnimBg="0"/>
      <p:bldP spid="68612" grpId="0" animBg="1" autoUpdateAnimBg="0"/>
      <p:bldP spid="68613" grpId="0" animBg="1" autoUpdateAnimBg="0"/>
      <p:bldP spid="68614" grpId="0" animBg="1"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aster-Bright Light and Tall Cros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49784"/>
            <a:ext cx="4572000" cy="5539456"/>
          </a:xfrm>
          <a:effectLst/>
        </p:spPr>
        <p:txBody>
          <a:bodyPr anchor="t"/>
          <a:lstStyle/>
          <a:p>
            <a:pPr marL="622300" indent="-622300">
              <a:defRPr/>
            </a:pPr>
            <a:br>
              <a:rPr lang="en-US" sz="4800" dirty="0">
                <a:solidFill>
                  <a:schemeClr val="tx1"/>
                </a:solidFill>
                <a:effectLst/>
                <a:ea typeface="ＭＳ Ｐゴシック" charset="0"/>
              </a:rPr>
            </a:br>
            <a:r>
              <a:rPr lang="ar-JO" sz="4800" dirty="0">
                <a:solidFill>
                  <a:schemeClr val="tx1"/>
                </a:solidFill>
                <a:ea typeface="ＭＳ Ｐゴシック" charset="0"/>
              </a:rPr>
              <a:t>1. عامل الناس في أفضل </a:t>
            </a:r>
            <a:r>
              <a:rPr lang="ar-JO" sz="7200" dirty="0">
                <a:effectLst>
                  <a:glow rad="228600">
                    <a:schemeClr val="accent4">
                      <a:satMod val="175000"/>
                      <a:alpha val="94000"/>
                    </a:schemeClr>
                  </a:glow>
                </a:effectLst>
                <a:ea typeface="ＭＳ Ｐゴシック" charset="0"/>
              </a:rPr>
              <a:t>نور</a:t>
            </a:r>
            <a:r>
              <a:rPr lang="ar-JO" sz="4800" dirty="0">
                <a:solidFill>
                  <a:schemeClr val="tx1"/>
                </a:solidFill>
                <a:ea typeface="ＭＳ Ｐゴシック" charset="0"/>
              </a:rPr>
              <a:t> ممكن </a:t>
            </a:r>
            <a:br>
              <a:rPr lang="ar-JO" sz="4800" dirty="0">
                <a:solidFill>
                  <a:schemeClr val="tx1"/>
                </a:solidFill>
                <a:ea typeface="ＭＳ Ｐゴシック" charset="0"/>
              </a:rPr>
            </a:br>
            <a:r>
              <a:rPr lang="ar-JO" sz="4800" dirty="0">
                <a:solidFill>
                  <a:schemeClr val="tx1"/>
                </a:solidFill>
                <a:ea typeface="ＭＳ Ｐゴシック" charset="0"/>
              </a:rPr>
              <a:t>(1-7)</a:t>
            </a:r>
            <a:r>
              <a:rPr lang="en-US" sz="4800" dirty="0">
                <a:solidFill>
                  <a:schemeClr val="tx1"/>
                </a:solidFill>
                <a:effectLst/>
                <a:ea typeface="ＭＳ Ｐゴシック" charset="0"/>
              </a:rPr>
              <a:t> </a:t>
            </a:r>
          </a:p>
        </p:txBody>
      </p:sp>
      <p:sp>
        <p:nvSpPr>
          <p:cNvPr id="5" name="Rectangle 2">
            <a:extLst>
              <a:ext uri="{FF2B5EF4-FFF2-40B4-BE49-F238E27FC236}">
                <a16:creationId xmlns:a16="http://schemas.microsoft.com/office/drawing/2014/main" id="{25F6B239-95BC-FD4F-B372-70DFBF2F38DA}"/>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فليمون</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55496551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2209" name="Picture 4"/>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8575" y="765175"/>
            <a:ext cx="9155113" cy="6092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2210" name="Rectangle 2"/>
          <p:cNvSpPr>
            <a:spLocks noGrp="1" noChangeArrowheads="1"/>
          </p:cNvSpPr>
          <p:nvPr>
            <p:ph type="title"/>
          </p:nvPr>
        </p:nvSpPr>
        <p:spPr>
          <a:xfrm>
            <a:off x="0" y="0"/>
            <a:ext cx="9144000" cy="836613"/>
          </a:xfrm>
          <a:solidFill>
            <a:schemeClr val="tx1"/>
          </a:solidFill>
        </p:spPr>
        <p:txBody>
          <a:bodyPr/>
          <a:lstStyle/>
          <a:p>
            <a:pPr eaLnBrk="1" hangingPunct="1"/>
            <a:r>
              <a:rPr lang="ar-JO" dirty="0">
                <a:solidFill>
                  <a:srgbClr val="FFFFFF"/>
                </a:solidFill>
                <a:latin typeface="Arial" panose="020B0604020202020204" pitchFamily="34" charset="0"/>
              </a:rPr>
              <a:t>أعضاء مجموعة فليمون</a:t>
            </a:r>
            <a:endParaRPr lang="en-US" dirty="0">
              <a:solidFill>
                <a:srgbClr val="FFFFFF"/>
              </a:solidFill>
              <a:latin typeface="Arial" panose="020B0604020202020204" pitchFamily="34" charset="0"/>
            </a:endParaRPr>
          </a:p>
        </p:txBody>
      </p:sp>
      <p:sp>
        <p:nvSpPr>
          <p:cNvPr id="222211" name="Rectangle 3"/>
          <p:cNvSpPr>
            <a:spLocks noGrp="1" noChangeArrowheads="1"/>
          </p:cNvSpPr>
          <p:nvPr>
            <p:ph type="body" sz="half" idx="1"/>
          </p:nvPr>
        </p:nvSpPr>
        <p:spPr>
          <a:xfrm>
            <a:off x="914400" y="1600200"/>
            <a:ext cx="4038600" cy="4525963"/>
          </a:xfrm>
        </p:spPr>
        <p:txBody>
          <a:bodyPr/>
          <a:lstStyle/>
          <a:p>
            <a:pPr algn="r" rtl="1" eaLnBrk="1" hangingPunct="1"/>
            <a:r>
              <a:rPr lang="ar-JO" dirty="0"/>
              <a:t>وليم هينغ</a:t>
            </a:r>
            <a:endParaRPr lang="en-US" dirty="0"/>
          </a:p>
          <a:p>
            <a:pPr algn="r" rtl="1" eaLnBrk="1" hangingPunct="1"/>
            <a:r>
              <a:rPr lang="ar-JO" dirty="0"/>
              <a:t>بريسكالي آخوم</a:t>
            </a:r>
            <a:endParaRPr lang="en-US" dirty="0"/>
          </a:p>
          <a:p>
            <a:pPr algn="r" rtl="1" eaLnBrk="1" hangingPunct="1"/>
            <a:r>
              <a:rPr lang="ar-JO" dirty="0"/>
              <a:t>كارولين تشيو</a:t>
            </a:r>
            <a:endParaRPr lang="en-US" dirty="0"/>
          </a:p>
          <a:p>
            <a:pPr algn="r" rtl="1" eaLnBrk="1" hangingPunct="1"/>
            <a:r>
              <a:rPr lang="ar-JO" dirty="0"/>
              <a:t>فنسنت ليم</a:t>
            </a:r>
            <a:endParaRPr lang="en-US" dirty="0"/>
          </a:p>
          <a:p>
            <a:pPr algn="r" rtl="1" eaLnBrk="1" hangingPunct="1"/>
            <a:r>
              <a:rPr lang="ar-JO" dirty="0"/>
              <a:t>إريك تشونغ</a:t>
            </a:r>
            <a:endParaRPr lang="en-US" dirty="0"/>
          </a:p>
          <a:p>
            <a:pPr algn="r" rtl="1" eaLnBrk="1" hangingPunct="1"/>
            <a:r>
              <a:rPr lang="ar-JO" dirty="0"/>
              <a:t>نغ وي هوا</a:t>
            </a:r>
            <a:endParaRPr lang="en-US" dirty="0"/>
          </a:p>
          <a:p>
            <a:pPr algn="r" rtl="1" eaLnBrk="1" hangingPunct="1"/>
            <a:r>
              <a:rPr lang="ar-JO" dirty="0"/>
              <a:t>فكتور</a:t>
            </a:r>
            <a:endParaRPr lang="en-US" dirty="0"/>
          </a:p>
          <a:p>
            <a:pPr algn="r" rtl="1" eaLnBrk="1" hangingPunct="1"/>
            <a:r>
              <a:rPr lang="ar-JO" dirty="0"/>
              <a:t>يو بن بن</a:t>
            </a:r>
            <a:endParaRPr lang="en-US" dirty="0"/>
          </a:p>
          <a:p>
            <a:pPr algn="r" rtl="1" eaLnBrk="1" hangingPunct="1"/>
            <a:r>
              <a:rPr lang="ar-JO" dirty="0"/>
              <a:t>آندرو ليم</a:t>
            </a:r>
            <a:endParaRPr lang="en-US" dirty="0"/>
          </a:p>
          <a:p>
            <a:pPr algn="r" rtl="1" eaLnBrk="1" hangingPunct="1"/>
            <a:endParaRPr lang="en-US" dirty="0"/>
          </a:p>
        </p:txBody>
      </p:sp>
    </p:spTree>
  </p:cSld>
  <p:clrMapOvr>
    <a:masterClrMapping/>
  </p:clrMapOvr>
  <p:transition/>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rotWithShape="1">
          <a:blip r:embed="rId3">
            <a:extLst>
              <a:ext uri="{28A0092B-C50C-407E-A947-70E740481C1C}">
                <a14:useLocalDpi xmlns:a14="http://schemas.microsoft.com/office/drawing/2010/main" val="0"/>
              </a:ext>
            </a:extLst>
          </a:blip>
          <a:srcRect t="32481" r="23968" b="6256"/>
          <a:stretch/>
        </p:blipFill>
        <p:spPr bwMode="auto">
          <a:xfrm>
            <a:off x="3396288" y="156671"/>
            <a:ext cx="5747712" cy="6544658"/>
          </a:xfrm>
          <a:prstGeom prst="rect">
            <a:avLst/>
          </a:prstGeom>
          <a:noFill/>
          <a:ln>
            <a:noFill/>
          </a:ln>
        </p:spPr>
      </p:pic>
      <p:sp>
        <p:nvSpPr>
          <p:cNvPr id="5" name="Rectangle 3"/>
          <p:cNvSpPr txBox="1">
            <a:spLocks noChangeArrowheads="1"/>
          </p:cNvSpPr>
          <p:nvPr/>
        </p:nvSpPr>
        <p:spPr bwMode="auto">
          <a:xfrm>
            <a:off x="0" y="6400800"/>
            <a:ext cx="9144000" cy="457200"/>
          </a:xfrm>
          <a:prstGeom prst="rect">
            <a:avLst/>
          </a:prstGeom>
          <a:solidFill>
            <a:srgbClr val="000000"/>
          </a:solidFill>
          <a:ln>
            <a:noFill/>
          </a:ln>
          <a:effectLst>
            <a:outerShdw blurRad="63500" dist="35921" dir="2700000" algn="ctr" rotWithShape="0">
              <a:srgbClr val="808080">
                <a:alpha val="74998"/>
              </a:srgbClr>
            </a:outerShdw>
          </a:effectLst>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EG" sz="2400" b="1"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باري هدلستون ، الكتاب المقدس الأبجدي</a:t>
            </a:r>
            <a:endParaRPr kumimoji="0" lang="en-US" sz="2400" b="1"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6" name="Text Box 6"/>
          <p:cNvSpPr txBox="1">
            <a:spLocks noChangeArrowheads="1"/>
          </p:cNvSpPr>
          <p:nvPr/>
        </p:nvSpPr>
        <p:spPr bwMode="auto">
          <a:xfrm>
            <a:off x="0" y="638425"/>
            <a:ext cx="3275856" cy="230480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t"/>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EG" sz="3200" b="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رسالة حب لفليمون</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EG" sz="3200" b="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أنسيمس يصبح مسيحيا</a:t>
            </a:r>
            <a:r>
              <a:rPr kumimoji="0" lang="ar-JO" sz="3200" b="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a:t>
            </a:r>
            <a:endParaRPr kumimoji="0" lang="ar-EG" sz="3200" b="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EG" sz="3200" b="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طلب تبرئة أنسيمس</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EG" sz="3200" b="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التوقع من قبل بولس</a:t>
            </a:r>
            <a:endParaRPr kumimoji="0" lang="en-US" sz="3200" b="1" u="none" strike="noStrike" kern="1200" cap="none" spc="0" normalizeH="0" baseline="0" noProof="0" dirty="0">
              <a:ln>
                <a:noFill/>
              </a:ln>
              <a:solidFill>
                <a:srgbClr val="070000"/>
              </a:solidFill>
              <a:effectLst/>
              <a:uLnTx/>
              <a:uFillTx/>
              <a:latin typeface="Arial" panose="020B0604020202020204" pitchFamily="34" charset="0"/>
              <a:cs typeface="Arial" panose="020B0604020202020204" pitchFamily="34" charset="0"/>
            </a:endParaRPr>
          </a:p>
        </p:txBody>
      </p:sp>
      <p:sp>
        <p:nvSpPr>
          <p:cNvPr id="7" name="Title 1"/>
          <p:cNvSpPr txBox="1">
            <a:spLocks/>
          </p:cNvSpPr>
          <p:nvPr/>
        </p:nvSpPr>
        <p:spPr bwMode="auto">
          <a:xfrm>
            <a:off x="127306" y="4809192"/>
            <a:ext cx="4300538" cy="953859"/>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3600" b="1">
                <a:solidFill>
                  <a:schemeClr val="tx2"/>
                </a:solidFill>
                <a:latin typeface="+mj-lt"/>
                <a:ea typeface="ＭＳ Ｐゴシック" charset="-128"/>
                <a:cs typeface="ＭＳ Ｐゴシック" charset="-128"/>
              </a:defRPr>
            </a:lvl1pPr>
            <a:lvl2pPr algn="l" rtl="0" eaLnBrk="0" fontAlgn="base" hangingPunct="0">
              <a:lnSpc>
                <a:spcPct val="90000"/>
              </a:lnSpc>
              <a:spcBef>
                <a:spcPct val="0"/>
              </a:spcBef>
              <a:spcAft>
                <a:spcPct val="0"/>
              </a:spcAft>
              <a:defRPr sz="3600" b="1">
                <a:solidFill>
                  <a:schemeClr val="tx2"/>
                </a:solidFill>
                <a:latin typeface="Arial" pitchFamily="-110" charset="0"/>
                <a:ea typeface="ＭＳ Ｐゴシック" charset="-128"/>
                <a:cs typeface="ＭＳ Ｐゴシック" charset="-128"/>
              </a:defRPr>
            </a:lvl2pPr>
            <a:lvl3pPr algn="l" rtl="0" eaLnBrk="0" fontAlgn="base" hangingPunct="0">
              <a:lnSpc>
                <a:spcPct val="90000"/>
              </a:lnSpc>
              <a:spcBef>
                <a:spcPct val="0"/>
              </a:spcBef>
              <a:spcAft>
                <a:spcPct val="0"/>
              </a:spcAft>
              <a:defRPr sz="3600" b="1">
                <a:solidFill>
                  <a:schemeClr val="tx2"/>
                </a:solidFill>
                <a:latin typeface="Arial" pitchFamily="-110" charset="0"/>
                <a:ea typeface="ＭＳ Ｐゴシック" charset="-128"/>
                <a:cs typeface="ＭＳ Ｐゴシック" charset="-128"/>
              </a:defRPr>
            </a:lvl3pPr>
            <a:lvl4pPr algn="l" rtl="0" eaLnBrk="0" fontAlgn="base" hangingPunct="0">
              <a:lnSpc>
                <a:spcPct val="90000"/>
              </a:lnSpc>
              <a:spcBef>
                <a:spcPct val="0"/>
              </a:spcBef>
              <a:spcAft>
                <a:spcPct val="0"/>
              </a:spcAft>
              <a:defRPr sz="3600" b="1">
                <a:solidFill>
                  <a:schemeClr val="tx2"/>
                </a:solidFill>
                <a:latin typeface="Arial" pitchFamily="-110" charset="0"/>
                <a:ea typeface="ＭＳ Ｐゴシック" charset="-128"/>
                <a:cs typeface="ＭＳ Ｐゴシック" charset="-128"/>
              </a:defRPr>
            </a:lvl4pPr>
            <a:lvl5pPr algn="l" rtl="0" eaLnBrk="0" fontAlgn="base" hangingPunct="0">
              <a:lnSpc>
                <a:spcPct val="90000"/>
              </a:lnSpc>
              <a:spcBef>
                <a:spcPct val="0"/>
              </a:spcBef>
              <a:spcAft>
                <a:spcPct val="0"/>
              </a:spcAft>
              <a:defRPr sz="3600" b="1">
                <a:solidFill>
                  <a:schemeClr val="tx2"/>
                </a:solidFill>
                <a:latin typeface="Arial" pitchFamily="-110" charset="0"/>
                <a:ea typeface="ＭＳ Ｐゴシック" charset="-128"/>
                <a:cs typeface="ＭＳ Ｐゴシック" charset="-128"/>
              </a:defRPr>
            </a:lvl5pPr>
            <a:lvl6pPr marL="457200" algn="l" rtl="0" fontAlgn="base">
              <a:lnSpc>
                <a:spcPct val="90000"/>
              </a:lnSpc>
              <a:spcBef>
                <a:spcPct val="0"/>
              </a:spcBef>
              <a:spcAft>
                <a:spcPct val="0"/>
              </a:spcAft>
              <a:defRPr sz="3600" b="1">
                <a:solidFill>
                  <a:schemeClr val="tx2"/>
                </a:solidFill>
                <a:latin typeface="Arial" pitchFamily="-110" charset="0"/>
              </a:defRPr>
            </a:lvl6pPr>
            <a:lvl7pPr marL="914400" algn="l" rtl="0" fontAlgn="base">
              <a:lnSpc>
                <a:spcPct val="90000"/>
              </a:lnSpc>
              <a:spcBef>
                <a:spcPct val="0"/>
              </a:spcBef>
              <a:spcAft>
                <a:spcPct val="0"/>
              </a:spcAft>
              <a:defRPr sz="3600" b="1">
                <a:solidFill>
                  <a:schemeClr val="tx2"/>
                </a:solidFill>
                <a:latin typeface="Arial" pitchFamily="-110" charset="0"/>
              </a:defRPr>
            </a:lvl7pPr>
            <a:lvl8pPr marL="1371600" algn="l" rtl="0" fontAlgn="base">
              <a:lnSpc>
                <a:spcPct val="90000"/>
              </a:lnSpc>
              <a:spcBef>
                <a:spcPct val="0"/>
              </a:spcBef>
              <a:spcAft>
                <a:spcPct val="0"/>
              </a:spcAft>
              <a:defRPr sz="3600" b="1">
                <a:solidFill>
                  <a:schemeClr val="tx2"/>
                </a:solidFill>
                <a:latin typeface="Arial" pitchFamily="-110" charset="0"/>
              </a:defRPr>
            </a:lvl8pPr>
            <a:lvl9pPr marL="1828800" algn="l" rtl="0" fontAlgn="base">
              <a:lnSpc>
                <a:spcPct val="90000"/>
              </a:lnSpc>
              <a:spcBef>
                <a:spcPct val="0"/>
              </a:spcBef>
              <a:spcAft>
                <a:spcPct val="0"/>
              </a:spcAft>
              <a:defRPr sz="3600" b="1">
                <a:solidFill>
                  <a:schemeClr val="tx2"/>
                </a:solidFill>
                <a:latin typeface="Arial" pitchFamily="-110" charset="0"/>
              </a:defRPr>
            </a:lvl9pPr>
          </a:lstStyle>
          <a:p>
            <a:pPr marL="176213" marR="0" lvl="0" indent="0" algn="l" defTabSz="914400" rtl="0" eaLnBrk="1" fontAlgn="base" latinLnBrk="0" hangingPunct="1">
              <a:lnSpc>
                <a:spcPct val="90000"/>
              </a:lnSpc>
              <a:spcBef>
                <a:spcPct val="0"/>
              </a:spcBef>
              <a:spcAft>
                <a:spcPct val="0"/>
              </a:spcAft>
              <a:buClrTx/>
              <a:buSzTx/>
              <a:buFontTx/>
              <a:buNone/>
              <a:tabLst/>
              <a:defRPr/>
            </a:pPr>
            <a:r>
              <a:rPr kumimoji="0" lang="ar-SA" sz="6600" u="none" strike="noStrike" kern="1200" cap="none" spc="0" normalizeH="0" baseline="0" noProof="0" dirty="0">
                <a:ln>
                  <a:noFill/>
                </a:ln>
                <a:solidFill>
                  <a:srgbClr val="070000"/>
                </a:solidFill>
                <a:effectLst/>
                <a:uLnTx/>
                <a:uFillTx/>
                <a:latin typeface="Arial" panose="020B0604020202020204" pitchFamily="34" charset="0"/>
                <a:ea typeface="ＭＳ Ｐゴシック"/>
                <a:cs typeface="Arial" panose="020B0604020202020204" pitchFamily="34" charset="0"/>
              </a:rPr>
              <a:t>فليمون</a:t>
            </a:r>
            <a:endParaRPr kumimoji="0" lang="en-US" sz="13800" u="none" strike="noStrike" kern="0" cap="none" spc="0" normalizeH="0" baseline="0" noProof="0" dirty="0">
              <a:ln>
                <a:noFill/>
              </a:ln>
              <a:solidFill>
                <a:srgbClr val="070000"/>
              </a:solidFill>
              <a:effectLst/>
              <a:uLnTx/>
              <a:uFillTx/>
              <a:latin typeface="Arial" panose="020B0604020202020204" pitchFamily="34" charset="0"/>
              <a:cs typeface="Arial" panose="020B0604020202020204" pitchFamily="34" charset="0"/>
            </a:endParaRPr>
          </a:p>
        </p:txBody>
      </p:sp>
      <p:sp>
        <p:nvSpPr>
          <p:cNvPr id="8" name="Text Box 6"/>
          <p:cNvSpPr txBox="1">
            <a:spLocks noChangeArrowheads="1"/>
          </p:cNvSpPr>
          <p:nvPr/>
        </p:nvSpPr>
        <p:spPr bwMode="auto">
          <a:xfrm>
            <a:off x="3396288" y="638425"/>
            <a:ext cx="1319728" cy="20704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t"/>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070000"/>
                </a:solidFill>
                <a:effectLst/>
                <a:uLnTx/>
                <a:uFillTx/>
                <a:latin typeface="Arial" panose="020B0604020202020204" pitchFamily="34" charset="0"/>
                <a:cs typeface="Arial" panose="020B0604020202020204" pitchFamily="34" charset="0"/>
              </a:rPr>
              <a:t>1-7</a:t>
            </a:r>
            <a:endParaRPr kumimoji="0" lang="en-US" sz="3200" b="1" u="none" strike="noStrike" kern="1200" cap="none" spc="0" normalizeH="0" baseline="0" noProof="0" dirty="0">
              <a:ln>
                <a:noFill/>
              </a:ln>
              <a:solidFill>
                <a:srgbClr val="070000"/>
              </a:solidFill>
              <a:effectLst/>
              <a:uLnTx/>
              <a:uFillTx/>
              <a:latin typeface="Arial" panose="020B0604020202020204" pitchFamily="34" charset="0"/>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070000"/>
                </a:solidFill>
                <a:effectLst/>
                <a:uLnTx/>
                <a:uFillTx/>
                <a:latin typeface="Arial" panose="020B0604020202020204" pitchFamily="34" charset="0"/>
                <a:cs typeface="Arial" panose="020B0604020202020204" pitchFamily="34" charset="0"/>
              </a:rPr>
              <a:t>8-14</a:t>
            </a:r>
            <a:endParaRPr kumimoji="0" lang="en-US" sz="3200" b="1" u="none" strike="noStrike" kern="1200" cap="none" spc="0" normalizeH="0" baseline="0" noProof="0" dirty="0">
              <a:ln>
                <a:noFill/>
              </a:ln>
              <a:solidFill>
                <a:srgbClr val="070000"/>
              </a:solidFill>
              <a:effectLst/>
              <a:uLnTx/>
              <a:uFillTx/>
              <a:latin typeface="Arial" panose="020B0604020202020204" pitchFamily="34" charset="0"/>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070000"/>
                </a:solidFill>
                <a:effectLst/>
                <a:uLnTx/>
                <a:uFillTx/>
                <a:latin typeface="Arial" panose="020B0604020202020204" pitchFamily="34" charset="0"/>
                <a:cs typeface="Arial" panose="020B0604020202020204" pitchFamily="34" charset="0"/>
              </a:rPr>
              <a:t>15-20</a:t>
            </a:r>
            <a:endParaRPr kumimoji="0" lang="en-US" sz="3200" b="1" u="none" strike="noStrike" kern="1200" cap="none" spc="0" normalizeH="0" baseline="0" noProof="0" dirty="0">
              <a:ln>
                <a:noFill/>
              </a:ln>
              <a:solidFill>
                <a:srgbClr val="070000"/>
              </a:solidFill>
              <a:effectLst/>
              <a:uLnTx/>
              <a:uFillTx/>
              <a:latin typeface="Arial" panose="020B0604020202020204" pitchFamily="34" charset="0"/>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070000"/>
                </a:solidFill>
                <a:effectLst/>
                <a:uLnTx/>
                <a:uFillTx/>
                <a:latin typeface="Arial" panose="020B0604020202020204" pitchFamily="34" charset="0"/>
                <a:cs typeface="Arial" panose="020B0604020202020204" pitchFamily="34" charset="0"/>
              </a:rPr>
              <a:t>21-25</a:t>
            </a:r>
            <a:endParaRPr kumimoji="0" lang="en-US" sz="3200" b="1" u="none" strike="noStrike" kern="1200" cap="none" spc="0" normalizeH="0" baseline="0" noProof="0" dirty="0">
              <a:ln>
                <a:noFill/>
              </a:ln>
              <a:solidFill>
                <a:srgbClr val="070000"/>
              </a:solidFill>
              <a:effectLst/>
              <a:uLnTx/>
              <a:uFillTx/>
              <a:latin typeface="Arial" panose="020B0604020202020204" pitchFamily="34" charset="0"/>
              <a:cs typeface="Arial" panose="020B0604020202020204" pitchFamily="34" charset="0"/>
            </a:endParaRPr>
          </a:p>
        </p:txBody>
      </p:sp>
      <p:sp>
        <p:nvSpPr>
          <p:cNvPr id="9" name="Text Box 6"/>
          <p:cNvSpPr txBox="1">
            <a:spLocks noChangeArrowheads="1"/>
          </p:cNvSpPr>
          <p:nvPr/>
        </p:nvSpPr>
        <p:spPr bwMode="auto">
          <a:xfrm>
            <a:off x="51271" y="0"/>
            <a:ext cx="1522130" cy="6159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t"/>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EG" sz="3200" b="1" u="none" strike="noStrike" kern="1200" cap="none" spc="0" normalizeH="0" baseline="0" noProof="0" dirty="0">
                <a:ln>
                  <a:noFill/>
                </a:ln>
                <a:solidFill>
                  <a:srgbClr val="070000"/>
                </a:solidFill>
                <a:effectLst/>
                <a:uLnTx/>
                <a:uFillTx/>
                <a:latin typeface="Arial" panose="020B0604020202020204" pitchFamily="34" charset="0"/>
                <a:cs typeface="Arial" panose="020B0604020202020204" pitchFamily="34" charset="0"/>
              </a:rPr>
              <a:t>الأعداد</a:t>
            </a:r>
            <a:endParaRPr kumimoji="0" lang="en-US" sz="3200" b="1" u="none" strike="noStrike" kern="1200" cap="none" spc="0" normalizeH="0" baseline="0" noProof="0" dirty="0">
              <a:ln>
                <a:noFill/>
              </a:ln>
              <a:solidFill>
                <a:srgbClr val="07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0707224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29" name="Rectangle 2"/>
          <p:cNvSpPr>
            <a:spLocks noGrp="1" noChangeArrowheads="1"/>
          </p:cNvSpPr>
          <p:nvPr>
            <p:ph type="ctrTitle"/>
          </p:nvPr>
        </p:nvSpPr>
        <p:spPr>
          <a:xfrm>
            <a:off x="685800" y="2286000"/>
            <a:ext cx="7772400" cy="1143000"/>
          </a:xfrm>
        </p:spPr>
        <p:txBody>
          <a:bodyPr/>
          <a:lstStyle/>
          <a:p>
            <a:pPr eaLnBrk="1" hangingPunct="1"/>
            <a:r>
              <a:rPr lang="en-US" dirty="0">
                <a:latin typeface="Verdana" charset="0"/>
              </a:rPr>
              <a:t>Black</a:t>
            </a:r>
          </a:p>
        </p:txBody>
      </p:sp>
      <p:sp>
        <p:nvSpPr>
          <p:cNvPr id="227330" name="Rectangle 3"/>
          <p:cNvSpPr>
            <a:spLocks noGrp="1" noChangeArrowheads="1"/>
          </p:cNvSpPr>
          <p:nvPr>
            <p:ph type="subTitle" idx="1"/>
          </p:nvPr>
        </p:nvSpPr>
        <p:spPr/>
        <p:txBody>
          <a:bodyPr/>
          <a:lstStyle/>
          <a:p>
            <a:pPr eaLnBrk="1" hangingPunct="1"/>
            <a:endParaRPr lang="en-US" dirty="0"/>
          </a:p>
        </p:txBody>
      </p:sp>
      <p:sp>
        <p:nvSpPr>
          <p:cNvPr id="227331" name="Rectangle 4"/>
          <p:cNvSpPr>
            <a:spLocks noChangeArrowheads="1"/>
          </p:cNvSpPr>
          <p:nvPr/>
        </p:nvSpPr>
        <p:spPr bwMode="auto">
          <a:xfrm>
            <a:off x="0" y="0"/>
            <a:ext cx="9144000" cy="6858000"/>
          </a:xfrm>
          <a:prstGeom prst="rect">
            <a:avLst/>
          </a:prstGeom>
          <a:solidFill>
            <a:schemeClr val="tx1"/>
          </a:solidFill>
          <a:ln w="12700" cap="sq">
            <a:solidFill>
              <a:schemeClr val="tx1"/>
            </a:solidFill>
            <a:miter lim="800000"/>
            <a:headEnd type="none" w="sm" len="sm"/>
            <a:tailEnd type="none" w="sm" len="sm"/>
          </a:ln>
        </p:spPr>
        <p:txBody>
          <a:bodyPr wrap="none" anchor="ctr"/>
          <a:lstStyle/>
          <a:p>
            <a:endParaRPr lang="en-US" b="1" dirty="0">
              <a:latin typeface="Arial" panose="020B0604020202020204" pitchFamily="34" charset="0"/>
            </a:endParaRP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SA" sz="3200" dirty="0">
                <a:solidFill>
                  <a:srgbClr val="FFFFFF"/>
                </a:solidFill>
                <a:ea typeface="ＭＳ Ｐゴシック" charset="0"/>
                <a:cs typeface="Arial" panose="020B0604020202020204" pitchFamily="34" charset="0"/>
              </a:rPr>
              <a:t>مسح العهد الجديد</a:t>
            </a:r>
            <a:r>
              <a:rPr lang="en-US" sz="3200" dirty="0">
                <a:solidFill>
                  <a:srgbClr val="FFFFFF"/>
                </a:solidFill>
                <a:ea typeface="ＭＳ Ｐゴシック" charset="0"/>
                <a:cs typeface="Arial" panose="020B0604020202020204" pitchFamily="34" charset="0"/>
              </a:rPr>
              <a:t> • BibleStudyDownloads.org</a:t>
            </a:r>
            <a:endParaRPr lang="en-US" sz="1100" dirty="0">
              <a:solidFill>
                <a:srgbClr val="FFFFFF"/>
              </a:solidFill>
              <a:ea typeface="ＭＳ Ｐゴシック" charset="0"/>
              <a:cs typeface="Arial" panose="020B0604020202020204" pitchFamily="34"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Tx/>
              <a:buSzTx/>
              <a:buFontTx/>
              <a:buNone/>
              <a:tabLst/>
              <a:defRPr/>
            </a:pPr>
            <a:r>
              <a:rPr kumimoji="0" lang="ar-EG"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أحصل عل</a:t>
            </a: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ى</a:t>
            </a:r>
            <a:r>
              <a:rPr kumimoji="0" lang="ar-EG"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هذا العرض</a:t>
            </a: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التقديمي</a:t>
            </a:r>
            <a:r>
              <a:rPr kumimoji="0" lang="ar-EG"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مجانا</a:t>
            </a: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t>
            </a:r>
            <a:endParaRPr kumimoji="0" lang="en-US" sz="1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22655515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9F9F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0" y="476672"/>
            <a:ext cx="5744169" cy="5688632"/>
          </a:xfrm>
          <a:prstGeom prst="rect">
            <a:avLst/>
          </a:prstGeom>
        </p:spPr>
      </p:pic>
      <p:sp>
        <p:nvSpPr>
          <p:cNvPr id="900098" name="Rectangle 2"/>
          <p:cNvSpPr>
            <a:spLocks noGrp="1" noChangeArrowheads="1"/>
          </p:cNvSpPr>
          <p:nvPr>
            <p:ph type="ctrTitle"/>
          </p:nvPr>
        </p:nvSpPr>
        <p:spPr>
          <a:xfrm>
            <a:off x="5364088" y="44624"/>
            <a:ext cx="3779911" cy="6813376"/>
          </a:xfrm>
          <a:effectLst/>
        </p:spPr>
        <p:txBody>
          <a:bodyPr anchor="t"/>
          <a:lstStyle/>
          <a:p>
            <a:pPr>
              <a:defRPr/>
            </a:pPr>
            <a:br>
              <a:rPr lang="en-US" dirty="0">
                <a:solidFill>
                  <a:schemeClr val="tx2"/>
                </a:solidFill>
                <a:effectLst>
                  <a:glow rad="127000">
                    <a:schemeClr val="bg1"/>
                  </a:glow>
                </a:effectLst>
                <a:ea typeface="ＭＳ Ｐゴシック" charset="0"/>
              </a:rPr>
            </a:br>
            <a:r>
              <a:rPr lang="ar-JO" dirty="0">
                <a:solidFill>
                  <a:schemeClr val="tx2"/>
                </a:solidFill>
                <a:effectLst>
                  <a:glow rad="127000">
                    <a:schemeClr val="bg1"/>
                  </a:glow>
                </a:effectLst>
                <a:ea typeface="ＭＳ Ｐゴシック" charset="0"/>
              </a:rPr>
              <a:t>2. سامح حتى تتجاوز المصالحة كل العوائق الإجتماعية </a:t>
            </a:r>
            <a:br>
              <a:rPr lang="ar-JO" dirty="0">
                <a:solidFill>
                  <a:schemeClr val="tx2"/>
                </a:solidFill>
                <a:effectLst>
                  <a:glow rad="127000">
                    <a:schemeClr val="bg1"/>
                  </a:glow>
                </a:effectLst>
                <a:ea typeface="ＭＳ Ｐゴシック" charset="0"/>
              </a:rPr>
            </a:br>
            <a:r>
              <a:rPr lang="ar-JO" dirty="0">
                <a:solidFill>
                  <a:schemeClr val="tx2"/>
                </a:solidFill>
                <a:effectLst>
                  <a:glow rad="127000">
                    <a:schemeClr val="bg1"/>
                  </a:glow>
                </a:effectLst>
                <a:ea typeface="ＭＳ Ｐゴシック" charset="0"/>
              </a:rPr>
              <a:t>(8-21)</a:t>
            </a:r>
            <a:r>
              <a:rPr lang="en-US" dirty="0">
                <a:solidFill>
                  <a:schemeClr val="tx2"/>
                </a:solidFill>
                <a:effectLst>
                  <a:glow rad="127000">
                    <a:schemeClr val="bg1"/>
                  </a:glow>
                </a:effectLst>
                <a:ea typeface="ＭＳ Ｐゴシック" charset="0"/>
              </a:rPr>
              <a:t> </a:t>
            </a:r>
          </a:p>
        </p:txBody>
      </p:sp>
      <p:sp>
        <p:nvSpPr>
          <p:cNvPr id="5" name="Rectangle 2">
            <a:extLst>
              <a:ext uri="{FF2B5EF4-FFF2-40B4-BE49-F238E27FC236}">
                <a16:creationId xmlns:a16="http://schemas.microsoft.com/office/drawing/2014/main" id="{374149CC-AD28-3F43-9A21-9893FF1A9402}"/>
              </a:ext>
            </a:extLst>
          </p:cNvPr>
          <p:cNvSpPr txBox="1">
            <a:spLocks noChangeArrowheads="1"/>
          </p:cNvSpPr>
          <p:nvPr/>
        </p:nvSpPr>
        <p:spPr bwMode="auto">
          <a:xfrm>
            <a:off x="1279200" y="5920006"/>
            <a:ext cx="7512021" cy="90977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chemeClr val="tx1"/>
                </a:solidFill>
                <a:effectLst/>
                <a:uLnTx/>
                <a:uFillTx/>
                <a:latin typeface="Arial" panose="020B0604020202020204" pitchFamily="34" charset="0"/>
                <a:ea typeface="ＭＳ Ｐゴシック" charset="0"/>
                <a:cs typeface="Arial" panose="020B0604020202020204" pitchFamily="34" charset="0"/>
              </a:rPr>
              <a:t>فليمون</a:t>
            </a:r>
            <a:endParaRPr kumimoji="0" lang="en-US" sz="4800" b="1" u="none" strike="noStrike" kern="1200" cap="none" spc="0" normalizeH="0" baseline="0" noProof="0" dirty="0">
              <a:ln>
                <a:noFill/>
              </a:ln>
              <a:solidFill>
                <a:schemeClr val="tx1"/>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629876456"/>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5" name="Rectangle 2"/>
          <p:cNvSpPr txBox="1">
            <a:spLocks noChangeArrowheads="1"/>
          </p:cNvSpPr>
          <p:nvPr/>
        </p:nvSpPr>
        <p:spPr bwMode="auto">
          <a:xfrm>
            <a:off x="958211" y="1700808"/>
            <a:ext cx="6350093" cy="338437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254000">
                    <a:srgbClr val="000000"/>
                  </a:glow>
                </a:effectLst>
                <a:uLnTx/>
                <a:uFillTx/>
                <a:latin typeface="Arial" panose="020B0604020202020204" pitchFamily="34" charset="0"/>
                <a:ea typeface="ＭＳ Ｐゴシック" charset="0"/>
                <a:cs typeface="Arial" panose="020B0604020202020204" pitchFamily="34" charset="0"/>
              </a:rPr>
              <a:t>نستطيع أن نغفر </a:t>
            </a:r>
            <a:r>
              <a:rPr kumimoji="0" lang="ar-JO" sz="4800" b="1" u="none" strike="noStrike" kern="1200" cap="none" spc="0" normalizeH="0" baseline="0" noProof="0" dirty="0">
                <a:ln>
                  <a:noFill/>
                </a:ln>
                <a:solidFill>
                  <a:srgbClr val="FFFF00"/>
                </a:solidFill>
                <a:effectLst>
                  <a:glow rad="254000">
                    <a:srgbClr val="000000"/>
                  </a:glow>
                </a:effectLst>
                <a:uLnTx/>
                <a:uFillTx/>
                <a:latin typeface="Arial" panose="020B0604020202020204" pitchFamily="34" charset="0"/>
                <a:ea typeface="ＭＳ Ｐゴシック" charset="0"/>
                <a:cs typeface="Arial" panose="020B0604020202020204" pitchFamily="34" charset="0"/>
              </a:rPr>
              <a:t>للآخرين</a:t>
            </a:r>
            <a:r>
              <a:rPr kumimoji="0" lang="ar-JO" sz="4800" b="1" u="none" strike="noStrike" kern="1200" cap="none" spc="0" normalizeH="0" baseline="0" noProof="0" dirty="0">
                <a:ln>
                  <a:noFill/>
                </a:ln>
                <a:solidFill>
                  <a:srgbClr val="FFFFFF"/>
                </a:solidFill>
                <a:effectLst>
                  <a:glow rad="254000">
                    <a:srgbClr val="000000"/>
                  </a:glow>
                </a:effectLst>
                <a:uLnTx/>
                <a:uFillTx/>
                <a:latin typeface="Arial" panose="020B0604020202020204" pitchFamily="34" charset="0"/>
                <a:ea typeface="ＭＳ Ｐゴシック" charset="0"/>
                <a:cs typeface="Arial" panose="020B0604020202020204"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254000">
                    <a:srgbClr val="000000"/>
                  </a:glow>
                </a:effectLst>
                <a:uLnTx/>
                <a:uFillTx/>
                <a:latin typeface="Arial" panose="020B0604020202020204" pitchFamily="34" charset="0"/>
                <a:ea typeface="ＭＳ Ｐゴシック" charset="0"/>
                <a:cs typeface="Arial" panose="020B0604020202020204" pitchFamily="34" charset="0"/>
              </a:rPr>
              <a:t>عندما نرى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254000">
                    <a:srgbClr val="000000"/>
                  </a:glow>
                </a:effectLst>
                <a:uLnTx/>
                <a:uFillTx/>
                <a:latin typeface="Arial" panose="020B0604020202020204" pitchFamily="34" charset="0"/>
                <a:ea typeface="ＭＳ Ｐゴシック" charset="0"/>
                <a:cs typeface="Arial" panose="020B0604020202020204" pitchFamily="34" charset="0"/>
              </a:rPr>
              <a:t>كيف يغفر </a:t>
            </a:r>
            <a:r>
              <a:rPr kumimoji="0" lang="ar-JO" sz="4800" b="1" u="none" strike="noStrike" kern="1200" cap="none" spc="0" normalizeH="0" baseline="0" noProof="0" dirty="0">
                <a:ln>
                  <a:noFill/>
                </a:ln>
                <a:solidFill>
                  <a:srgbClr val="FFFF00"/>
                </a:solidFill>
                <a:effectLst>
                  <a:glow rad="254000">
                    <a:srgbClr val="000000"/>
                  </a:glow>
                </a:effectLst>
                <a:uLnTx/>
                <a:uFillTx/>
                <a:latin typeface="Arial" panose="020B0604020202020204" pitchFamily="34" charset="0"/>
                <a:ea typeface="ＭＳ Ｐゴシック" charset="0"/>
                <a:cs typeface="Arial" panose="020B0604020202020204" pitchFamily="34" charset="0"/>
              </a:rPr>
              <a:t>لنا</a:t>
            </a:r>
            <a:r>
              <a:rPr kumimoji="0" lang="ar-JO" sz="4800" b="1" u="none" strike="noStrike" kern="1200" cap="none" spc="0" normalizeH="0" baseline="0" noProof="0" dirty="0">
                <a:ln>
                  <a:noFill/>
                </a:ln>
                <a:solidFill>
                  <a:srgbClr val="FFFFFF"/>
                </a:solidFill>
                <a:effectLst>
                  <a:glow rad="254000">
                    <a:srgbClr val="000000"/>
                  </a:glow>
                </a:effectLst>
                <a:uLnTx/>
                <a:uFillTx/>
                <a:latin typeface="Arial" panose="020B0604020202020204" pitchFamily="34" charset="0"/>
                <a:ea typeface="ＭＳ Ｐゴシック" charset="0"/>
                <a:cs typeface="Arial" panose="020B0604020202020204" pitchFamily="34" charset="0"/>
              </a:rPr>
              <a:t> الله</a:t>
            </a:r>
            <a:endParaRPr kumimoji="0" lang="en-US" sz="4800" b="1" u="none" strike="noStrike" kern="1200" cap="none" spc="0" normalizeH="0" baseline="0" noProof="0" dirty="0">
              <a:ln>
                <a:noFill/>
              </a:ln>
              <a:solidFill>
                <a:srgbClr val="FFFFFF"/>
              </a:solidFill>
              <a:effectLst>
                <a:glow rad="254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27384"/>
            <a:ext cx="4860032" cy="858936"/>
          </a:xfrm>
          <a:solidFill>
            <a:srgbClr val="000000"/>
          </a:solidFill>
          <a:effectLst>
            <a:outerShdw blurRad="63500" dist="35921" dir="2700000" algn="ctr" rotWithShape="0">
              <a:schemeClr val="tx2">
                <a:alpha val="74998"/>
              </a:schemeClr>
            </a:outerShdw>
          </a:effectLst>
        </p:spPr>
        <p:txBody>
          <a:bodyPr anchor="t"/>
          <a:lstStyle/>
          <a:p>
            <a:pPr>
              <a:defRPr/>
            </a:pPr>
            <a:r>
              <a:rPr lang="ar-JO" sz="4800" dirty="0">
                <a:effectLst>
                  <a:glow rad="127000">
                    <a:schemeClr val="tx1"/>
                  </a:glow>
                </a:effectLst>
                <a:ea typeface="ＭＳ Ｐゴシック" charset="0"/>
              </a:rPr>
              <a:t>الفكرة الرئيسية</a:t>
            </a:r>
            <a:endParaRPr lang="en-US" sz="4800" dirty="0">
              <a:effectLst>
                <a:glow rad="127000">
                  <a:schemeClr val="tx1"/>
                </a:glow>
              </a:effectLst>
              <a:ea typeface="ＭＳ Ｐゴシック" charset="0"/>
            </a:endParaRPr>
          </a:p>
        </p:txBody>
      </p:sp>
      <p:sp>
        <p:nvSpPr>
          <p:cNvPr id="6" name="Rectangle 2">
            <a:extLst>
              <a:ext uri="{FF2B5EF4-FFF2-40B4-BE49-F238E27FC236}">
                <a16:creationId xmlns:a16="http://schemas.microsoft.com/office/drawing/2014/main" id="{7736CD39-883C-974F-9DA6-6272FCDF60B1}"/>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فليمون</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81413990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flip="none" rotWithShape="1">
          <a:gsLst>
            <a:gs pos="23000">
              <a:srgbClr val="D3ADFF"/>
            </a:gs>
            <a:gs pos="100000">
              <a:schemeClr val="accent3"/>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35842" name="Text Box 2"/>
          <p:cNvSpPr txBox="1">
            <a:spLocks noChangeArrowheads="1"/>
          </p:cNvSpPr>
          <p:nvPr/>
        </p:nvSpPr>
        <p:spPr bwMode="auto">
          <a:xfrm>
            <a:off x="152400" y="1371600"/>
            <a:ext cx="9150350" cy="49859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342900" indent="-3429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342900" marR="0" lvl="0" indent="-34200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lvl="0" indent="-342000" eaLnBrk="1" hangingPunct="1">
              <a:defRPr/>
            </a:pPr>
            <a:r>
              <a:rPr lang="ar-EG" sz="2000" b="1" dirty="0">
                <a:solidFill>
                  <a:srgbClr val="000000"/>
                </a:solidFill>
                <a:latin typeface="Arial" panose="020B0604020202020204" pitchFamily="34" charset="0"/>
                <a:cs typeface="Arial" panose="020B0604020202020204" pitchFamily="34" charset="0"/>
              </a:rPr>
              <a:t>يقدم بولس عدة أسباب لأهمية المغفرة:</a:t>
            </a:r>
          </a:p>
          <a:p>
            <a:pPr lvl="0" indent="-342000" eaLnBrk="1" hangingPunct="1">
              <a:defRPr/>
            </a:pPr>
            <a:endParaRPr lang="ar-EG" sz="2000" b="1" dirty="0">
              <a:solidFill>
                <a:srgbClr val="000000"/>
              </a:solidFill>
              <a:latin typeface="Arial" panose="020B0604020202020204" pitchFamily="34" charset="0"/>
              <a:cs typeface="Arial" panose="020B0604020202020204" pitchFamily="34" charset="0"/>
            </a:endParaRPr>
          </a:p>
          <a:p>
            <a:pPr lvl="0" indent="-342000" eaLnBrk="1" hangingPunct="1">
              <a:defRPr/>
            </a:pPr>
            <a:r>
              <a:rPr lang="ar-EG" sz="2000" b="1" dirty="0">
                <a:solidFill>
                  <a:srgbClr val="000000"/>
                </a:solidFill>
                <a:latin typeface="Arial" panose="020B0604020202020204" pitchFamily="34" charset="0"/>
                <a:cs typeface="Arial" panose="020B0604020202020204" pitchFamily="34" charset="0"/>
              </a:rPr>
              <a:t>الغفران يقوي الصداقات (الآيات ٨-١١ ، ١٧-٢٠).١</a:t>
            </a:r>
          </a:p>
          <a:p>
            <a:pPr lvl="0" indent="-342000" eaLnBrk="1" hangingPunct="1">
              <a:defRPr/>
            </a:pPr>
            <a:endParaRPr lang="ar-EG" sz="2000" b="1" dirty="0">
              <a:solidFill>
                <a:srgbClr val="000000"/>
              </a:solidFill>
              <a:latin typeface="Arial" panose="020B0604020202020204" pitchFamily="34" charset="0"/>
              <a:cs typeface="Arial" panose="020B0604020202020204" pitchFamily="34" charset="0"/>
            </a:endParaRPr>
          </a:p>
          <a:p>
            <a:pPr lvl="0" indent="-342000" eaLnBrk="1" hangingPunct="1">
              <a:defRPr/>
            </a:pPr>
            <a:r>
              <a:rPr lang="ar-EG" sz="2000" b="1" dirty="0">
                <a:solidFill>
                  <a:srgbClr val="000000"/>
                </a:solidFill>
                <a:latin typeface="Arial" panose="020B0604020202020204" pitchFamily="34" charset="0"/>
                <a:cs typeface="Arial" panose="020B0604020202020204" pitchFamily="34" charset="0"/>
              </a:rPr>
              <a:t>استعادة العلاقات تجعل الناس أكثر مساعده (العدد 11).٢</a:t>
            </a:r>
          </a:p>
          <a:p>
            <a:pPr lvl="0" indent="-342000" eaLnBrk="1" hangingPunct="1">
              <a:defRPr/>
            </a:pPr>
            <a:endParaRPr lang="ar-EG" sz="2000" b="1" dirty="0">
              <a:solidFill>
                <a:srgbClr val="000000"/>
              </a:solidFill>
              <a:latin typeface="Arial" panose="020B0604020202020204" pitchFamily="34" charset="0"/>
              <a:cs typeface="Arial" panose="020B0604020202020204" pitchFamily="34" charset="0"/>
            </a:endParaRPr>
          </a:p>
          <a:p>
            <a:pPr lvl="0" indent="-342000" eaLnBrk="1" hangingPunct="1">
              <a:defRPr/>
            </a:pPr>
            <a:r>
              <a:rPr lang="ar-EG" sz="2000" b="1" dirty="0">
                <a:solidFill>
                  <a:srgbClr val="000000"/>
                </a:solidFill>
                <a:latin typeface="Arial" panose="020B0604020202020204" pitchFamily="34" charset="0"/>
                <a:cs typeface="Arial" panose="020B0604020202020204" pitchFamily="34" charset="0"/>
              </a:rPr>
              <a:t>الغفران يشمل قلب الفرد (الآية ١٢).٣</a:t>
            </a:r>
          </a:p>
          <a:p>
            <a:pPr lvl="0" indent="-342000" eaLnBrk="1" hangingPunct="1">
              <a:defRPr/>
            </a:pPr>
            <a:endParaRPr lang="ar-EG" sz="2000" b="1" dirty="0">
              <a:solidFill>
                <a:srgbClr val="000000"/>
              </a:solidFill>
              <a:latin typeface="Arial" panose="020B0604020202020204" pitchFamily="34" charset="0"/>
              <a:cs typeface="Arial" panose="020B0604020202020204" pitchFamily="34" charset="0"/>
            </a:endParaRPr>
          </a:p>
          <a:p>
            <a:pPr lvl="0" indent="-342000" eaLnBrk="1" hangingPunct="1">
              <a:defRPr/>
            </a:pPr>
            <a:r>
              <a:rPr lang="ar-EG" sz="2000" b="1" dirty="0">
                <a:solidFill>
                  <a:srgbClr val="000000"/>
                </a:solidFill>
                <a:latin typeface="Arial" panose="020B0604020202020204" pitchFamily="34" charset="0"/>
                <a:cs typeface="Arial" panose="020B0604020202020204" pitchFamily="34" charset="0"/>
              </a:rPr>
              <a:t>إن التضحية التي يتطلبها الغفران مؤلمة لكنها جيدة لنا (الآيات ١٣ ، ١٨ - ١٩ أ).٤</a:t>
            </a:r>
          </a:p>
          <a:p>
            <a:pPr lvl="0" indent="-342000" eaLnBrk="1" hangingPunct="1">
              <a:defRPr/>
            </a:pPr>
            <a:endParaRPr lang="ar-EG" sz="2000" b="1" dirty="0">
              <a:solidFill>
                <a:srgbClr val="000000"/>
              </a:solidFill>
              <a:latin typeface="Arial" panose="020B0604020202020204" pitchFamily="34" charset="0"/>
              <a:cs typeface="Arial" panose="020B0604020202020204" pitchFamily="34" charset="0"/>
            </a:endParaRPr>
          </a:p>
          <a:p>
            <a:pPr lvl="0" indent="-342000" eaLnBrk="1" hangingPunct="1">
              <a:defRPr/>
            </a:pPr>
            <a:r>
              <a:rPr lang="ar-EG" sz="2000" b="1" dirty="0">
                <a:solidFill>
                  <a:srgbClr val="000000"/>
                </a:solidFill>
                <a:latin typeface="Arial" panose="020B0604020202020204" pitchFamily="34" charset="0"/>
                <a:cs typeface="Arial" panose="020B0604020202020204" pitchFamily="34" charset="0"/>
              </a:rPr>
              <a:t>الغفران يظهر التواضع لأنه يجب أن يكون طواعياً وليس قسرياً (الآيات ١٤-٢١).٥</a:t>
            </a:r>
          </a:p>
          <a:p>
            <a:pPr lvl="0" indent="-342000" eaLnBrk="1" hangingPunct="1">
              <a:defRPr/>
            </a:pPr>
            <a:endParaRPr lang="ar-EG" sz="2000" b="1" dirty="0">
              <a:solidFill>
                <a:srgbClr val="000000"/>
              </a:solidFill>
              <a:latin typeface="Arial" panose="020B0604020202020204" pitchFamily="34" charset="0"/>
              <a:cs typeface="Arial" panose="020B0604020202020204" pitchFamily="34" charset="0"/>
            </a:endParaRPr>
          </a:p>
          <a:p>
            <a:pPr lvl="0" indent="-342000" eaLnBrk="1" hangingPunct="1">
              <a:defRPr/>
            </a:pPr>
            <a:r>
              <a:rPr lang="ar-EG" sz="2000" b="1" dirty="0">
                <a:solidFill>
                  <a:srgbClr val="000000"/>
                </a:solidFill>
                <a:latin typeface="Arial" panose="020B0604020202020204" pitchFamily="34" charset="0"/>
                <a:cs typeface="Arial" panose="020B0604020202020204" pitchFamily="34" charset="0"/>
              </a:rPr>
              <a:t>الغفران  يذكر الفرد أن الله يتحكم في الأحداث المؤلمة (الآيات ١٥ ، ١٦).٦</a:t>
            </a:r>
          </a:p>
          <a:p>
            <a:pPr lvl="0" indent="-342000" eaLnBrk="1" hangingPunct="1">
              <a:defRPr/>
            </a:pPr>
            <a:endParaRPr lang="ar-EG" sz="2000" b="1" dirty="0">
              <a:solidFill>
                <a:srgbClr val="000000"/>
              </a:solidFill>
              <a:latin typeface="Arial" panose="020B0604020202020204" pitchFamily="34" charset="0"/>
              <a:cs typeface="Arial" panose="020B0604020202020204" pitchFamily="34" charset="0"/>
            </a:endParaRPr>
          </a:p>
          <a:p>
            <a:pPr lvl="0" indent="-342000" eaLnBrk="1" hangingPunct="1">
              <a:defRPr/>
            </a:pPr>
            <a:r>
              <a:rPr lang="ar-EG" sz="2000" b="1" dirty="0">
                <a:solidFill>
                  <a:srgbClr val="000000"/>
                </a:solidFill>
                <a:latin typeface="Arial" panose="020B0604020202020204" pitchFamily="34" charset="0"/>
                <a:cs typeface="Arial" panose="020B0604020202020204" pitchFamily="34" charset="0"/>
              </a:rPr>
              <a:t>مسامحة الآخرين يذكرنا بمسامحة الله لنا (آية ١٩ ب)٧٠</a:t>
            </a: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pic>
        <p:nvPicPr>
          <p:cNvPr id="35843" name="Picture 3" descr=", pair,dual,two,hyacinth,violet,floral, Purple Hyacinth, Taken, at, the, Botanical, Gardens, in, Norfolk,, Virginia.">
            <a:hlinkClick r:id="rId4"/>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52400" y="1569492"/>
            <a:ext cx="8278676" cy="52837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5844" name="Picture 4" descr=", pair,dual,two,hyacinth,violet,floral, Purple Hyacinth, Taken, at, the, Botanical, Gardens, in, Norfolk,, Virginia.">
            <a:hlinkClick r:id="rId4"/>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781800" y="114300"/>
            <a:ext cx="2209800" cy="1409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5893" name="Rectangle 5"/>
          <p:cNvSpPr>
            <a:spLocks noGrp="1" noChangeArrowheads="1"/>
          </p:cNvSpPr>
          <p:nvPr>
            <p:ph type="title"/>
          </p:nvPr>
        </p:nvSpPr>
        <p:spPr>
          <a:xfrm>
            <a:off x="220663" y="4763"/>
            <a:ext cx="7375525" cy="831850"/>
          </a:xfrm>
        </p:spPr>
        <p:txBody>
          <a:bodyPr/>
          <a:lstStyle/>
          <a:p>
            <a:pPr eaLnBrk="1" hangingPunct="1"/>
            <a:r>
              <a:rPr lang="ar-EG" dirty="0">
                <a:latin typeface="Arial" panose="020B0604020202020204" pitchFamily="34" charset="0"/>
              </a:rPr>
              <a:t>. صفات .</a:t>
            </a:r>
            <a:endParaRPr lang="en-US" dirty="0">
              <a:latin typeface="Arial" panose="020B0604020202020204" pitchFamily="34" charset="0"/>
            </a:endParaRPr>
          </a:p>
        </p:txBody>
      </p:sp>
      <p:sp>
        <p:nvSpPr>
          <p:cNvPr id="165894" name="Text Box 7"/>
          <p:cNvSpPr txBox="1">
            <a:spLocks noChangeArrowheads="1"/>
          </p:cNvSpPr>
          <p:nvPr/>
        </p:nvSpPr>
        <p:spPr bwMode="auto">
          <a:xfrm>
            <a:off x="8002588" y="228600"/>
            <a:ext cx="69923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246</a:t>
            </a:r>
          </a:p>
        </p:txBody>
      </p:sp>
      <p:sp>
        <p:nvSpPr>
          <p:cNvPr id="8" name="Rectangle 6"/>
          <p:cNvSpPr>
            <a:spLocks noChangeArrowheads="1"/>
          </p:cNvSpPr>
          <p:nvPr/>
        </p:nvSpPr>
        <p:spPr bwMode="auto">
          <a:xfrm>
            <a:off x="655638" y="849313"/>
            <a:ext cx="6507162" cy="708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lvl="0" algn="ctr" eaLnBrk="1" hangingPunct="1">
              <a:defRPr/>
            </a:pPr>
            <a:r>
              <a:rPr lang="ar-EG" sz="2000" b="1" dirty="0">
                <a:solidFill>
                  <a:srgbClr val="000000"/>
                </a:solidFill>
                <a:latin typeface="Arial" panose="020B0604020202020204" pitchFamily="34" charset="0"/>
                <a:cs typeface="Arial" panose="020B0604020202020204" pitchFamily="34" charset="0"/>
              </a:rPr>
              <a:t>معنى زهرة صفير الأرجواني:</a:t>
            </a:r>
          </a:p>
          <a:p>
            <a:pPr lvl="0" algn="ctr" eaLnBrk="1" hangingPunct="1">
              <a:defRPr/>
            </a:pPr>
            <a:r>
              <a:rPr lang="ar-EG" sz="2000" b="1" dirty="0">
                <a:solidFill>
                  <a:srgbClr val="000000"/>
                </a:solidFill>
                <a:latin typeface="Arial" panose="020B0604020202020204" pitchFamily="34" charset="0"/>
                <a:cs typeface="Arial" panose="020B0604020202020204" pitchFamily="34" charset="0"/>
              </a:rPr>
              <a:t>"أنا آسف ، أرجوك سامحني ، الأسف"</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 name="Rectangle 2">
            <a:extLst>
              <a:ext uri="{FF2B5EF4-FFF2-40B4-BE49-F238E27FC236}">
                <a16:creationId xmlns:a16="http://schemas.microsoft.com/office/drawing/2014/main" id="{20B8B01F-585D-DF4C-8AB0-48DBC1428D99}"/>
              </a:ext>
            </a:extLst>
          </p:cNvPr>
          <p:cNvSpPr txBox="1">
            <a:spLocks noChangeArrowheads="1"/>
          </p:cNvSpPr>
          <p:nvPr/>
        </p:nvSpPr>
        <p:spPr bwMode="auto">
          <a:xfrm rot="21222236">
            <a:off x="-701714" y="409983"/>
            <a:ext cx="4372920"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defTabSz="457200" rtl="0"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فليمون</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544405063"/>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35843"/>
                                        </p:tgtEl>
                                        <p:attrNameLst>
                                          <p:attrName>style.visibility</p:attrName>
                                        </p:attrNameLst>
                                      </p:cBhvr>
                                      <p:to>
                                        <p:strVal val="visible"/>
                                      </p:to>
                                    </p:set>
                                    <p:animEffect transition="in" filter="fade">
                                      <p:cBhvr>
                                        <p:cTn id="7" dur="2000"/>
                                        <p:tgtEl>
                                          <p:spTgt spid="35843"/>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2000"/>
                                        <p:tgtEl>
                                          <p:spTgt spid="8"/>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 presetClass="exit" presetSubtype="4" fill="hold" grpId="0" nodeType="clickEffect">
                                  <p:stCondLst>
                                    <p:cond delay="0"/>
                                  </p:stCondLst>
                                  <p:childTnLst>
                                    <p:anim calcmode="lin" valueType="num">
                                      <p:cBhvr additive="base">
                                        <p:cTn id="14" dur="500"/>
                                        <p:tgtEl>
                                          <p:spTgt spid="8"/>
                                        </p:tgtEl>
                                        <p:attrNameLst>
                                          <p:attrName>ppt_x</p:attrName>
                                        </p:attrNameLst>
                                      </p:cBhvr>
                                      <p:tavLst>
                                        <p:tav tm="0">
                                          <p:val>
                                            <p:strVal val="ppt_x"/>
                                          </p:val>
                                        </p:tav>
                                        <p:tav tm="100000">
                                          <p:val>
                                            <p:strVal val="ppt_x"/>
                                          </p:val>
                                        </p:tav>
                                      </p:tavLst>
                                    </p:anim>
                                    <p:anim calcmode="lin" valueType="num">
                                      <p:cBhvr additive="base">
                                        <p:cTn id="15" dur="500"/>
                                        <p:tgtEl>
                                          <p:spTgt spid="8"/>
                                        </p:tgtEl>
                                        <p:attrNameLst>
                                          <p:attrName>ppt_y</p:attrName>
                                        </p:attrNameLst>
                                      </p:cBhvr>
                                      <p:tavLst>
                                        <p:tav tm="0">
                                          <p:val>
                                            <p:strVal val="ppt_y"/>
                                          </p:val>
                                        </p:tav>
                                        <p:tav tm="100000">
                                          <p:val>
                                            <p:strVal val="1+ppt_h/2"/>
                                          </p:val>
                                        </p:tav>
                                      </p:tavLst>
                                    </p:anim>
                                    <p:set>
                                      <p:cBhvr>
                                        <p:cTn id="16" dur="1" fill="hold">
                                          <p:stCondLst>
                                            <p:cond delay="499"/>
                                          </p:stCondLst>
                                        </p:cTn>
                                        <p:tgtEl>
                                          <p:spTgt spid="8"/>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35843"/>
                                        </p:tgtEl>
                                        <p:attrNameLst>
                                          <p:attrName>style.visibility</p:attrName>
                                        </p:attrNameLst>
                                      </p:cBhvr>
                                      <p:to>
                                        <p:strVal val="hidden"/>
                                      </p:to>
                                    </p:set>
                                  </p:childTnLst>
                                </p:cTn>
                              </p:par>
                            </p:childTnLst>
                          </p:cTn>
                        </p:par>
                        <p:par>
                          <p:cTn id="19" fill="hold" nodeType="afterGroup">
                            <p:stCondLst>
                              <p:cond delay="500"/>
                            </p:stCondLst>
                            <p:childTnLst>
                              <p:par>
                                <p:cTn id="20" presetID="10" presetClass="entr" presetSubtype="0" fill="hold" nodeType="afterEffect">
                                  <p:stCondLst>
                                    <p:cond delay="0"/>
                                  </p:stCondLst>
                                  <p:childTnLst>
                                    <p:set>
                                      <p:cBhvr>
                                        <p:cTn id="21" dur="1" fill="hold">
                                          <p:stCondLst>
                                            <p:cond delay="0"/>
                                          </p:stCondLst>
                                        </p:cTn>
                                        <p:tgtEl>
                                          <p:spTgt spid="35844"/>
                                        </p:tgtEl>
                                        <p:attrNameLst>
                                          <p:attrName>style.visibility</p:attrName>
                                        </p:attrNameLst>
                                      </p:cBhvr>
                                      <p:to>
                                        <p:strVal val="visible"/>
                                      </p:to>
                                    </p:set>
                                    <p:animEffect transition="in" filter="fade">
                                      <p:cBhvr>
                                        <p:cTn id="22" dur="2000"/>
                                        <p:tgtEl>
                                          <p:spTgt spid="35844"/>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297"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04913" y="5200650"/>
            <a:ext cx="7975600" cy="167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3298" name="Rectangle 2"/>
          <p:cNvSpPr>
            <a:spLocks noGrp="1" noChangeArrowheads="1"/>
          </p:cNvSpPr>
          <p:nvPr>
            <p:ph type="title"/>
          </p:nvPr>
        </p:nvSpPr>
        <p:spPr>
          <a:xfrm>
            <a:off x="457200" y="-26988"/>
            <a:ext cx="8229600" cy="863601"/>
          </a:xfrm>
        </p:spPr>
        <p:txBody>
          <a:bodyPr/>
          <a:lstStyle/>
          <a:p>
            <a:pPr eaLnBrk="1" hangingPunct="1"/>
            <a:r>
              <a:rPr lang="ar-JO" dirty="0">
                <a:cs typeface="Arial" panose="020B0604020202020204" pitchFamily="34" charset="0"/>
              </a:rPr>
              <a:t>التطبيق</a:t>
            </a:r>
            <a:endParaRPr lang="en-US" dirty="0">
              <a:cs typeface="Arial" panose="020B0604020202020204" pitchFamily="34" charset="0"/>
            </a:endParaRPr>
          </a:p>
        </p:txBody>
      </p:sp>
      <p:sp>
        <p:nvSpPr>
          <p:cNvPr id="46083" name="Text Box 3"/>
          <p:cNvSpPr txBox="1">
            <a:spLocks noChangeArrowheads="1"/>
          </p:cNvSpPr>
          <p:nvPr/>
        </p:nvSpPr>
        <p:spPr bwMode="auto">
          <a:xfrm>
            <a:off x="625475" y="1022350"/>
            <a:ext cx="6446855" cy="35394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893763" indent="-893763">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533400" marR="0" lvl="0" indent="-533400" algn="r" defTabSz="628650" rtl="0" eaLnBrk="1" fontAlgn="base" latinLnBrk="0" hangingPunct="1">
              <a:lnSpc>
                <a:spcPct val="8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مع من تتصل الآن بشكل أفضل؟</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533400" marR="0" lvl="0" indent="-533400" algn="l" defTabSz="628650" rtl="0" eaLnBrk="1" fontAlgn="base" latinLnBrk="0" hangingPunct="1">
              <a:lnSpc>
                <a:spcPct val="8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533400" marR="0" lvl="0" indent="-533400" algn="r" defTabSz="628650" rtl="0" eaLnBrk="1" fontAlgn="base" latinLnBrk="0" hangingPunct="1">
              <a:lnSpc>
                <a:spcPct val="8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 فليمون</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533400" marR="0" lvl="0" indent="-533400" algn="l" defTabSz="628650" rtl="0" eaLnBrk="1" fontAlgn="base" latinLnBrk="0" hangingPunct="1">
              <a:lnSpc>
                <a:spcPct val="80000"/>
              </a:lnSpc>
              <a:spcBef>
                <a:spcPct val="0"/>
              </a:spcBef>
              <a:spcAft>
                <a:spcPct val="0"/>
              </a:spcAft>
              <a:buClrTx/>
              <a:buSzTx/>
              <a:buFontTx/>
              <a:buNone/>
              <a:tabLst/>
              <a:defRPr/>
            </a:pP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533400" marR="0" lvl="0" indent="-533400" algn="r" defTabSz="628650" rtl="0" eaLnBrk="1" fontAlgn="base" latinLnBrk="0" hangingPunct="1">
              <a:lnSpc>
                <a:spcPct val="8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 أنسيمس</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533400" marR="0" lvl="0" indent="-533400" algn="l" defTabSz="628650" rtl="0" eaLnBrk="1" fontAlgn="base" latinLnBrk="0" hangingPunct="1">
              <a:lnSpc>
                <a:spcPct val="80000"/>
              </a:lnSpc>
              <a:spcBef>
                <a:spcPct val="0"/>
              </a:spcBef>
              <a:spcAft>
                <a:spcPct val="0"/>
              </a:spcAft>
              <a:buClrTx/>
              <a:buSzTx/>
              <a:buFontTx/>
              <a:buAutoNum type="arabicPeriod"/>
              <a:tabLst/>
              <a:defRPr/>
            </a:pP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533400" marR="0" lvl="0" indent="-533400" algn="r" defTabSz="628650" rtl="0" eaLnBrk="1" fontAlgn="base" latinLnBrk="0" hangingPunct="1">
              <a:lnSpc>
                <a:spcPct val="8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 بولس</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533400" marR="0" lvl="0" indent="-533400" algn="l" defTabSz="628650" rtl="0" eaLnBrk="1" fontAlgn="base" latinLnBrk="0" hangingPunct="1">
              <a:lnSpc>
                <a:spcPct val="80000"/>
              </a:lnSpc>
              <a:spcBef>
                <a:spcPct val="0"/>
              </a:spcBef>
              <a:spcAft>
                <a:spcPct val="0"/>
              </a:spcAft>
              <a:buClrTx/>
              <a:buSzTx/>
              <a:buFontTx/>
              <a:buAutoNum type="arabicPeriod"/>
              <a:tabLst/>
              <a:defRPr/>
            </a:pP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533400" marR="0" lvl="0" indent="-533400" algn="r" defTabSz="628650" rtl="0" eaLnBrk="1" fontAlgn="base" latinLnBrk="0" hangingPunct="1">
              <a:lnSpc>
                <a:spcPct val="8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4. الكنيسة</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nvGrpSpPr>
          <p:cNvPr id="183300" name="Group 4"/>
          <p:cNvGrpSpPr>
            <a:grpSpLocks noChangeAspect="1"/>
          </p:cNvGrpSpPr>
          <p:nvPr/>
        </p:nvGrpSpPr>
        <p:grpSpPr bwMode="auto">
          <a:xfrm>
            <a:off x="4587875" y="1679575"/>
            <a:ext cx="3962400" cy="3502025"/>
            <a:chOff x="2640" y="1728"/>
            <a:chExt cx="2496" cy="2206"/>
          </a:xfrm>
        </p:grpSpPr>
        <p:sp>
          <p:nvSpPr>
            <p:cNvPr id="183303" name="AutoShape 5"/>
            <p:cNvSpPr>
              <a:spLocks noChangeAspect="1" noChangeArrowheads="1" noTextEdit="1"/>
            </p:cNvSpPr>
            <p:nvPr/>
          </p:nvSpPr>
          <p:spPr bwMode="auto">
            <a:xfrm>
              <a:off x="2640" y="1728"/>
              <a:ext cx="2496" cy="22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nvGrpSpPr>
            <p:cNvPr id="183304" name="Group 6"/>
            <p:cNvGrpSpPr>
              <a:grpSpLocks/>
            </p:cNvGrpSpPr>
            <p:nvPr/>
          </p:nvGrpSpPr>
          <p:grpSpPr bwMode="auto">
            <a:xfrm>
              <a:off x="2640" y="1728"/>
              <a:ext cx="1368" cy="2202"/>
              <a:chOff x="2640" y="1728"/>
              <a:chExt cx="1368" cy="2202"/>
            </a:xfrm>
          </p:grpSpPr>
          <p:sp>
            <p:nvSpPr>
              <p:cNvPr id="183313" name="Freeform 7"/>
              <p:cNvSpPr>
                <a:spLocks/>
              </p:cNvSpPr>
              <p:nvPr/>
            </p:nvSpPr>
            <p:spPr bwMode="auto">
              <a:xfrm>
                <a:off x="2735" y="2317"/>
                <a:ext cx="214" cy="1507"/>
              </a:xfrm>
              <a:custGeom>
                <a:avLst/>
                <a:gdLst>
                  <a:gd name="T0" fmla="*/ 0 w 430"/>
                  <a:gd name="T1" fmla="*/ 0 h 3014"/>
                  <a:gd name="T2" fmla="*/ 0 w 430"/>
                  <a:gd name="T3" fmla="*/ 1 h 3014"/>
                  <a:gd name="T4" fmla="*/ 0 w 430"/>
                  <a:gd name="T5" fmla="*/ 1 h 3014"/>
                  <a:gd name="T6" fmla="*/ 0 w 430"/>
                  <a:gd name="T7" fmla="*/ 1 h 3014"/>
                  <a:gd name="T8" fmla="*/ 0 w 430"/>
                  <a:gd name="T9" fmla="*/ 1 h 3014"/>
                  <a:gd name="T10" fmla="*/ 0 w 430"/>
                  <a:gd name="T11" fmla="*/ 1 h 3014"/>
                  <a:gd name="T12" fmla="*/ 0 w 430"/>
                  <a:gd name="T13" fmla="*/ 1 h 3014"/>
                  <a:gd name="T14" fmla="*/ 0 w 430"/>
                  <a:gd name="T15" fmla="*/ 1 h 3014"/>
                  <a:gd name="T16" fmla="*/ 0 w 430"/>
                  <a:gd name="T17" fmla="*/ 1 h 3014"/>
                  <a:gd name="T18" fmla="*/ 0 w 430"/>
                  <a:gd name="T19" fmla="*/ 1 h 3014"/>
                  <a:gd name="T20" fmla="*/ 0 w 430"/>
                  <a:gd name="T21" fmla="*/ 1 h 3014"/>
                  <a:gd name="T22" fmla="*/ 0 w 430"/>
                  <a:gd name="T23" fmla="*/ 1 h 3014"/>
                  <a:gd name="T24" fmla="*/ 0 w 430"/>
                  <a:gd name="T25" fmla="*/ 1 h 3014"/>
                  <a:gd name="T26" fmla="*/ 0 w 430"/>
                  <a:gd name="T27" fmla="*/ 1 h 3014"/>
                  <a:gd name="T28" fmla="*/ 0 w 430"/>
                  <a:gd name="T29" fmla="*/ 1 h 3014"/>
                  <a:gd name="T30" fmla="*/ 0 w 430"/>
                  <a:gd name="T31" fmla="*/ 1 h 3014"/>
                  <a:gd name="T32" fmla="*/ 0 w 430"/>
                  <a:gd name="T33" fmla="*/ 1 h 3014"/>
                  <a:gd name="T34" fmla="*/ 0 w 430"/>
                  <a:gd name="T35" fmla="*/ 1 h 3014"/>
                  <a:gd name="T36" fmla="*/ 0 w 430"/>
                  <a:gd name="T37" fmla="*/ 1 h 3014"/>
                  <a:gd name="T38" fmla="*/ 0 w 430"/>
                  <a:gd name="T39" fmla="*/ 1 h 3014"/>
                  <a:gd name="T40" fmla="*/ 0 w 430"/>
                  <a:gd name="T41" fmla="*/ 1 h 3014"/>
                  <a:gd name="T42" fmla="*/ 0 w 430"/>
                  <a:gd name="T43" fmla="*/ 1 h 3014"/>
                  <a:gd name="T44" fmla="*/ 0 w 430"/>
                  <a:gd name="T45" fmla="*/ 1 h 3014"/>
                  <a:gd name="T46" fmla="*/ 0 w 430"/>
                  <a:gd name="T47" fmla="*/ 1 h 3014"/>
                  <a:gd name="T48" fmla="*/ 0 w 430"/>
                  <a:gd name="T49" fmla="*/ 1 h 3014"/>
                  <a:gd name="T50" fmla="*/ 0 w 430"/>
                  <a:gd name="T51" fmla="*/ 1 h 3014"/>
                  <a:gd name="T52" fmla="*/ 0 w 430"/>
                  <a:gd name="T53" fmla="*/ 1 h 3014"/>
                  <a:gd name="T54" fmla="*/ 0 w 430"/>
                  <a:gd name="T55" fmla="*/ 0 h 3014"/>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430"/>
                  <a:gd name="T85" fmla="*/ 0 h 3014"/>
                  <a:gd name="T86" fmla="*/ 430 w 430"/>
                  <a:gd name="T87" fmla="*/ 3014 h 3014"/>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430" h="3014">
                    <a:moveTo>
                      <a:pt x="230" y="0"/>
                    </a:moveTo>
                    <a:lnTo>
                      <a:pt x="241" y="676"/>
                    </a:lnTo>
                    <a:lnTo>
                      <a:pt x="175" y="1573"/>
                    </a:lnTo>
                    <a:lnTo>
                      <a:pt x="87" y="2315"/>
                    </a:lnTo>
                    <a:lnTo>
                      <a:pt x="0" y="2924"/>
                    </a:lnTo>
                    <a:lnTo>
                      <a:pt x="77" y="2980"/>
                    </a:lnTo>
                    <a:lnTo>
                      <a:pt x="230" y="3014"/>
                    </a:lnTo>
                    <a:lnTo>
                      <a:pt x="309" y="2957"/>
                    </a:lnTo>
                    <a:lnTo>
                      <a:pt x="296" y="2293"/>
                    </a:lnTo>
                    <a:lnTo>
                      <a:pt x="330" y="1562"/>
                    </a:lnTo>
                    <a:lnTo>
                      <a:pt x="385" y="931"/>
                    </a:lnTo>
                    <a:lnTo>
                      <a:pt x="430" y="731"/>
                    </a:lnTo>
                    <a:lnTo>
                      <a:pt x="375" y="488"/>
                    </a:lnTo>
                    <a:lnTo>
                      <a:pt x="296" y="1196"/>
                    </a:lnTo>
                    <a:lnTo>
                      <a:pt x="253" y="1739"/>
                    </a:lnTo>
                    <a:lnTo>
                      <a:pt x="230" y="2393"/>
                    </a:lnTo>
                    <a:lnTo>
                      <a:pt x="253" y="2924"/>
                    </a:lnTo>
                    <a:lnTo>
                      <a:pt x="209" y="2957"/>
                    </a:lnTo>
                    <a:lnTo>
                      <a:pt x="132" y="2946"/>
                    </a:lnTo>
                    <a:lnTo>
                      <a:pt x="66" y="2880"/>
                    </a:lnTo>
                    <a:lnTo>
                      <a:pt x="120" y="2448"/>
                    </a:lnTo>
                    <a:lnTo>
                      <a:pt x="187" y="1917"/>
                    </a:lnTo>
                    <a:lnTo>
                      <a:pt x="219" y="1562"/>
                    </a:lnTo>
                    <a:lnTo>
                      <a:pt x="253" y="1097"/>
                    </a:lnTo>
                    <a:lnTo>
                      <a:pt x="296" y="654"/>
                    </a:lnTo>
                    <a:lnTo>
                      <a:pt x="296" y="289"/>
                    </a:lnTo>
                    <a:lnTo>
                      <a:pt x="230" y="44"/>
                    </a:lnTo>
                    <a:lnTo>
                      <a:pt x="230"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83314" name="Freeform 8"/>
              <p:cNvSpPr>
                <a:spLocks/>
              </p:cNvSpPr>
              <p:nvPr/>
            </p:nvSpPr>
            <p:spPr bwMode="auto">
              <a:xfrm>
                <a:off x="2640" y="1728"/>
                <a:ext cx="1368" cy="2202"/>
              </a:xfrm>
              <a:custGeom>
                <a:avLst/>
                <a:gdLst>
                  <a:gd name="T0" fmla="*/ 1 w 2736"/>
                  <a:gd name="T1" fmla="*/ 0 h 4405"/>
                  <a:gd name="T2" fmla="*/ 1 w 2736"/>
                  <a:gd name="T3" fmla="*/ 0 h 4405"/>
                  <a:gd name="T4" fmla="*/ 1 w 2736"/>
                  <a:gd name="T5" fmla="*/ 0 h 4405"/>
                  <a:gd name="T6" fmla="*/ 1 w 2736"/>
                  <a:gd name="T7" fmla="*/ 0 h 4405"/>
                  <a:gd name="T8" fmla="*/ 1 w 2736"/>
                  <a:gd name="T9" fmla="*/ 0 h 4405"/>
                  <a:gd name="T10" fmla="*/ 1 w 2736"/>
                  <a:gd name="T11" fmla="*/ 0 h 4405"/>
                  <a:gd name="T12" fmla="*/ 1 w 2736"/>
                  <a:gd name="T13" fmla="*/ 0 h 4405"/>
                  <a:gd name="T14" fmla="*/ 1 w 2736"/>
                  <a:gd name="T15" fmla="*/ 0 h 4405"/>
                  <a:gd name="T16" fmla="*/ 1 w 2736"/>
                  <a:gd name="T17" fmla="*/ 0 h 4405"/>
                  <a:gd name="T18" fmla="*/ 1 w 2736"/>
                  <a:gd name="T19" fmla="*/ 0 h 4405"/>
                  <a:gd name="T20" fmla="*/ 1 w 2736"/>
                  <a:gd name="T21" fmla="*/ 0 h 4405"/>
                  <a:gd name="T22" fmla="*/ 1 w 2736"/>
                  <a:gd name="T23" fmla="*/ 0 h 4405"/>
                  <a:gd name="T24" fmla="*/ 1 w 2736"/>
                  <a:gd name="T25" fmla="*/ 0 h 4405"/>
                  <a:gd name="T26" fmla="*/ 1 w 2736"/>
                  <a:gd name="T27" fmla="*/ 0 h 4405"/>
                  <a:gd name="T28" fmla="*/ 1 w 2736"/>
                  <a:gd name="T29" fmla="*/ 0 h 4405"/>
                  <a:gd name="T30" fmla="*/ 1 w 2736"/>
                  <a:gd name="T31" fmla="*/ 0 h 4405"/>
                  <a:gd name="T32" fmla="*/ 1 w 2736"/>
                  <a:gd name="T33" fmla="*/ 0 h 4405"/>
                  <a:gd name="T34" fmla="*/ 1 w 2736"/>
                  <a:gd name="T35" fmla="*/ 0 h 4405"/>
                  <a:gd name="T36" fmla="*/ 1 w 2736"/>
                  <a:gd name="T37" fmla="*/ 0 h 4405"/>
                  <a:gd name="T38" fmla="*/ 1 w 2736"/>
                  <a:gd name="T39" fmla="*/ 0 h 4405"/>
                  <a:gd name="T40" fmla="*/ 1 w 2736"/>
                  <a:gd name="T41" fmla="*/ 0 h 4405"/>
                  <a:gd name="T42" fmla="*/ 1 w 2736"/>
                  <a:gd name="T43" fmla="*/ 0 h 4405"/>
                  <a:gd name="T44" fmla="*/ 1 w 2736"/>
                  <a:gd name="T45" fmla="*/ 0 h 4405"/>
                  <a:gd name="T46" fmla="*/ 1 w 2736"/>
                  <a:gd name="T47" fmla="*/ 0 h 4405"/>
                  <a:gd name="T48" fmla="*/ 0 w 2736"/>
                  <a:gd name="T49" fmla="*/ 0 h 4405"/>
                  <a:gd name="T50" fmla="*/ 1 w 2736"/>
                  <a:gd name="T51" fmla="*/ 0 h 4405"/>
                  <a:gd name="T52" fmla="*/ 1 w 2736"/>
                  <a:gd name="T53" fmla="*/ 0 h 4405"/>
                  <a:gd name="T54" fmla="*/ 1 w 2736"/>
                  <a:gd name="T55" fmla="*/ 0 h 4405"/>
                  <a:gd name="T56" fmla="*/ 1 w 2736"/>
                  <a:gd name="T57" fmla="*/ 0 h 4405"/>
                  <a:gd name="T58" fmla="*/ 1 w 2736"/>
                  <a:gd name="T59" fmla="*/ 0 h 4405"/>
                  <a:gd name="T60" fmla="*/ 1 w 2736"/>
                  <a:gd name="T61" fmla="*/ 0 h 4405"/>
                  <a:gd name="T62" fmla="*/ 1 w 2736"/>
                  <a:gd name="T63" fmla="*/ 0 h 4405"/>
                  <a:gd name="T64" fmla="*/ 1 w 2736"/>
                  <a:gd name="T65" fmla="*/ 0 h 4405"/>
                  <a:gd name="T66" fmla="*/ 1 w 2736"/>
                  <a:gd name="T67" fmla="*/ 0 h 4405"/>
                  <a:gd name="T68" fmla="*/ 1 w 2736"/>
                  <a:gd name="T69" fmla="*/ 0 h 4405"/>
                  <a:gd name="T70" fmla="*/ 1 w 2736"/>
                  <a:gd name="T71" fmla="*/ 0 h 4405"/>
                  <a:gd name="T72" fmla="*/ 1 w 2736"/>
                  <a:gd name="T73" fmla="*/ 0 h 4405"/>
                  <a:gd name="T74" fmla="*/ 1 w 2736"/>
                  <a:gd name="T75" fmla="*/ 0 h 4405"/>
                  <a:gd name="T76" fmla="*/ 1 w 2736"/>
                  <a:gd name="T77" fmla="*/ 0 h 4405"/>
                  <a:gd name="T78" fmla="*/ 1 w 2736"/>
                  <a:gd name="T79" fmla="*/ 0 h 4405"/>
                  <a:gd name="T80" fmla="*/ 1 w 2736"/>
                  <a:gd name="T81" fmla="*/ 0 h 4405"/>
                  <a:gd name="T82" fmla="*/ 1 w 2736"/>
                  <a:gd name="T83" fmla="*/ 0 h 4405"/>
                  <a:gd name="T84" fmla="*/ 1 w 2736"/>
                  <a:gd name="T85" fmla="*/ 0 h 4405"/>
                  <a:gd name="T86" fmla="*/ 1 w 2736"/>
                  <a:gd name="T87" fmla="*/ 0 h 4405"/>
                  <a:gd name="T88" fmla="*/ 1 w 2736"/>
                  <a:gd name="T89" fmla="*/ 0 h 4405"/>
                  <a:gd name="T90" fmla="*/ 1 w 2736"/>
                  <a:gd name="T91" fmla="*/ 0 h 4405"/>
                  <a:gd name="T92" fmla="*/ 1 w 2736"/>
                  <a:gd name="T93" fmla="*/ 0 h 4405"/>
                  <a:gd name="T94" fmla="*/ 1 w 2736"/>
                  <a:gd name="T95" fmla="*/ 0 h 4405"/>
                  <a:gd name="T96" fmla="*/ 1 w 2736"/>
                  <a:gd name="T97" fmla="*/ 0 h 4405"/>
                  <a:gd name="T98" fmla="*/ 1 w 2736"/>
                  <a:gd name="T99" fmla="*/ 0 h 4405"/>
                  <a:gd name="T100" fmla="*/ 1 w 2736"/>
                  <a:gd name="T101" fmla="*/ 0 h 4405"/>
                  <a:gd name="T102" fmla="*/ 1 w 2736"/>
                  <a:gd name="T103" fmla="*/ 0 h 4405"/>
                  <a:gd name="T104" fmla="*/ 1 w 2736"/>
                  <a:gd name="T105" fmla="*/ 0 h 4405"/>
                  <a:gd name="T106" fmla="*/ 1 w 2736"/>
                  <a:gd name="T107" fmla="*/ 0 h 4405"/>
                  <a:gd name="T108" fmla="*/ 1 w 2736"/>
                  <a:gd name="T109" fmla="*/ 0 h 4405"/>
                  <a:gd name="T110" fmla="*/ 1 w 2736"/>
                  <a:gd name="T111" fmla="*/ 0 h 440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736"/>
                  <a:gd name="T169" fmla="*/ 0 h 4405"/>
                  <a:gd name="T170" fmla="*/ 2736 w 2736"/>
                  <a:gd name="T171" fmla="*/ 4405 h 4405"/>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736" h="4405">
                    <a:moveTo>
                      <a:pt x="144" y="232"/>
                    </a:moveTo>
                    <a:lnTo>
                      <a:pt x="597" y="200"/>
                    </a:lnTo>
                    <a:lnTo>
                      <a:pt x="1008" y="132"/>
                    </a:lnTo>
                    <a:lnTo>
                      <a:pt x="1462" y="45"/>
                    </a:lnTo>
                    <a:lnTo>
                      <a:pt x="1650" y="0"/>
                    </a:lnTo>
                    <a:lnTo>
                      <a:pt x="1794" y="663"/>
                    </a:lnTo>
                    <a:lnTo>
                      <a:pt x="1983" y="1416"/>
                    </a:lnTo>
                    <a:lnTo>
                      <a:pt x="2160" y="2026"/>
                    </a:lnTo>
                    <a:lnTo>
                      <a:pt x="2426" y="3032"/>
                    </a:lnTo>
                    <a:lnTo>
                      <a:pt x="2702" y="3929"/>
                    </a:lnTo>
                    <a:lnTo>
                      <a:pt x="2736" y="4039"/>
                    </a:lnTo>
                    <a:lnTo>
                      <a:pt x="2691" y="4073"/>
                    </a:lnTo>
                    <a:lnTo>
                      <a:pt x="2459" y="4084"/>
                    </a:lnTo>
                    <a:lnTo>
                      <a:pt x="2094" y="4161"/>
                    </a:lnTo>
                    <a:lnTo>
                      <a:pt x="1739" y="4294"/>
                    </a:lnTo>
                    <a:lnTo>
                      <a:pt x="1384" y="4405"/>
                    </a:lnTo>
                    <a:lnTo>
                      <a:pt x="1273" y="4394"/>
                    </a:lnTo>
                    <a:lnTo>
                      <a:pt x="1229" y="4294"/>
                    </a:lnTo>
                    <a:lnTo>
                      <a:pt x="1018" y="3497"/>
                    </a:lnTo>
                    <a:lnTo>
                      <a:pt x="787" y="2711"/>
                    </a:lnTo>
                    <a:lnTo>
                      <a:pt x="621" y="2058"/>
                    </a:lnTo>
                    <a:lnTo>
                      <a:pt x="465" y="1461"/>
                    </a:lnTo>
                    <a:lnTo>
                      <a:pt x="276" y="929"/>
                    </a:lnTo>
                    <a:lnTo>
                      <a:pt x="144" y="576"/>
                    </a:lnTo>
                    <a:lnTo>
                      <a:pt x="0" y="244"/>
                    </a:lnTo>
                    <a:lnTo>
                      <a:pt x="144" y="244"/>
                    </a:lnTo>
                    <a:lnTo>
                      <a:pt x="232" y="587"/>
                    </a:lnTo>
                    <a:lnTo>
                      <a:pt x="376" y="1008"/>
                    </a:lnTo>
                    <a:lnTo>
                      <a:pt x="542" y="1471"/>
                    </a:lnTo>
                    <a:lnTo>
                      <a:pt x="765" y="2347"/>
                    </a:lnTo>
                    <a:lnTo>
                      <a:pt x="963" y="3055"/>
                    </a:lnTo>
                    <a:lnTo>
                      <a:pt x="1097" y="3463"/>
                    </a:lnTo>
                    <a:lnTo>
                      <a:pt x="1174" y="3752"/>
                    </a:lnTo>
                    <a:lnTo>
                      <a:pt x="1297" y="4105"/>
                    </a:lnTo>
                    <a:lnTo>
                      <a:pt x="1384" y="4294"/>
                    </a:lnTo>
                    <a:lnTo>
                      <a:pt x="1429" y="4305"/>
                    </a:lnTo>
                    <a:lnTo>
                      <a:pt x="1639" y="4284"/>
                    </a:lnTo>
                    <a:lnTo>
                      <a:pt x="1971" y="4139"/>
                    </a:lnTo>
                    <a:lnTo>
                      <a:pt x="2315" y="4029"/>
                    </a:lnTo>
                    <a:lnTo>
                      <a:pt x="2570" y="3952"/>
                    </a:lnTo>
                    <a:lnTo>
                      <a:pt x="2591" y="3897"/>
                    </a:lnTo>
                    <a:lnTo>
                      <a:pt x="2525" y="3618"/>
                    </a:lnTo>
                    <a:lnTo>
                      <a:pt x="2360" y="3044"/>
                    </a:lnTo>
                    <a:lnTo>
                      <a:pt x="2181" y="2413"/>
                    </a:lnTo>
                    <a:lnTo>
                      <a:pt x="2005" y="1760"/>
                    </a:lnTo>
                    <a:lnTo>
                      <a:pt x="1873" y="1261"/>
                    </a:lnTo>
                    <a:lnTo>
                      <a:pt x="1794" y="908"/>
                    </a:lnTo>
                    <a:lnTo>
                      <a:pt x="1639" y="310"/>
                    </a:lnTo>
                    <a:lnTo>
                      <a:pt x="1594" y="166"/>
                    </a:lnTo>
                    <a:lnTo>
                      <a:pt x="1507" y="155"/>
                    </a:lnTo>
                    <a:lnTo>
                      <a:pt x="1329" y="155"/>
                    </a:lnTo>
                    <a:lnTo>
                      <a:pt x="1063" y="189"/>
                    </a:lnTo>
                    <a:lnTo>
                      <a:pt x="687" y="244"/>
                    </a:lnTo>
                    <a:lnTo>
                      <a:pt x="400" y="287"/>
                    </a:lnTo>
                    <a:lnTo>
                      <a:pt x="177" y="310"/>
                    </a:lnTo>
                    <a:lnTo>
                      <a:pt x="144" y="232"/>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83316" name="Freeform 10"/>
              <p:cNvSpPr>
                <a:spLocks/>
              </p:cNvSpPr>
              <p:nvPr/>
            </p:nvSpPr>
            <p:spPr bwMode="auto">
              <a:xfrm>
                <a:off x="3056" y="2086"/>
                <a:ext cx="287" cy="302"/>
              </a:xfrm>
              <a:custGeom>
                <a:avLst/>
                <a:gdLst>
                  <a:gd name="T0" fmla="*/ 1 w 574"/>
                  <a:gd name="T1" fmla="*/ 1 h 603"/>
                  <a:gd name="T2" fmla="*/ 1 w 574"/>
                  <a:gd name="T3" fmla="*/ 1 h 603"/>
                  <a:gd name="T4" fmla="*/ 1 w 574"/>
                  <a:gd name="T5" fmla="*/ 0 h 603"/>
                  <a:gd name="T6" fmla="*/ 0 w 574"/>
                  <a:gd name="T7" fmla="*/ 1 h 603"/>
                  <a:gd name="T8" fmla="*/ 0 w 574"/>
                  <a:gd name="T9" fmla="*/ 1 h 603"/>
                  <a:gd name="T10" fmla="*/ 1 w 574"/>
                  <a:gd name="T11" fmla="*/ 1 h 603"/>
                  <a:gd name="T12" fmla="*/ 1 w 574"/>
                  <a:gd name="T13" fmla="*/ 1 h 603"/>
                  <a:gd name="T14" fmla="*/ 1 w 574"/>
                  <a:gd name="T15" fmla="*/ 1 h 603"/>
                  <a:gd name="T16" fmla="*/ 0 60000 65536"/>
                  <a:gd name="T17" fmla="*/ 0 60000 65536"/>
                  <a:gd name="T18" fmla="*/ 0 60000 65536"/>
                  <a:gd name="T19" fmla="*/ 0 60000 65536"/>
                  <a:gd name="T20" fmla="*/ 0 60000 65536"/>
                  <a:gd name="T21" fmla="*/ 0 60000 65536"/>
                  <a:gd name="T22" fmla="*/ 0 60000 65536"/>
                  <a:gd name="T23" fmla="*/ 0 60000 65536"/>
                  <a:gd name="T24" fmla="*/ 0 w 574"/>
                  <a:gd name="T25" fmla="*/ 0 h 603"/>
                  <a:gd name="T26" fmla="*/ 574 w 574"/>
                  <a:gd name="T27" fmla="*/ 603 h 60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74" h="603">
                    <a:moveTo>
                      <a:pt x="574" y="558"/>
                    </a:moveTo>
                    <a:lnTo>
                      <a:pt x="266" y="234"/>
                    </a:lnTo>
                    <a:lnTo>
                      <a:pt x="55" y="0"/>
                    </a:lnTo>
                    <a:lnTo>
                      <a:pt x="0" y="11"/>
                    </a:lnTo>
                    <a:lnTo>
                      <a:pt x="0" y="55"/>
                    </a:lnTo>
                    <a:lnTo>
                      <a:pt x="266" y="312"/>
                    </a:lnTo>
                    <a:lnTo>
                      <a:pt x="498" y="603"/>
                    </a:lnTo>
                    <a:lnTo>
                      <a:pt x="574" y="558"/>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83317" name="Freeform 11"/>
              <p:cNvSpPr>
                <a:spLocks/>
              </p:cNvSpPr>
              <p:nvPr/>
            </p:nvSpPr>
            <p:spPr bwMode="auto">
              <a:xfrm>
                <a:off x="3088" y="2241"/>
                <a:ext cx="255" cy="248"/>
              </a:xfrm>
              <a:custGeom>
                <a:avLst/>
                <a:gdLst>
                  <a:gd name="T0" fmla="*/ 1 w 510"/>
                  <a:gd name="T1" fmla="*/ 0 h 498"/>
                  <a:gd name="T2" fmla="*/ 1 w 510"/>
                  <a:gd name="T3" fmla="*/ 0 h 498"/>
                  <a:gd name="T4" fmla="*/ 1 w 510"/>
                  <a:gd name="T5" fmla="*/ 0 h 498"/>
                  <a:gd name="T6" fmla="*/ 0 w 510"/>
                  <a:gd name="T7" fmla="*/ 0 h 498"/>
                  <a:gd name="T8" fmla="*/ 1 w 510"/>
                  <a:gd name="T9" fmla="*/ 0 h 498"/>
                  <a:gd name="T10" fmla="*/ 1 w 510"/>
                  <a:gd name="T11" fmla="*/ 0 h 498"/>
                  <a:gd name="T12" fmla="*/ 0 60000 65536"/>
                  <a:gd name="T13" fmla="*/ 0 60000 65536"/>
                  <a:gd name="T14" fmla="*/ 0 60000 65536"/>
                  <a:gd name="T15" fmla="*/ 0 60000 65536"/>
                  <a:gd name="T16" fmla="*/ 0 60000 65536"/>
                  <a:gd name="T17" fmla="*/ 0 60000 65536"/>
                  <a:gd name="T18" fmla="*/ 0 w 510"/>
                  <a:gd name="T19" fmla="*/ 0 h 498"/>
                  <a:gd name="T20" fmla="*/ 510 w 510"/>
                  <a:gd name="T21" fmla="*/ 498 h 498"/>
                </a:gdLst>
                <a:ahLst/>
                <a:cxnLst>
                  <a:cxn ang="T12">
                    <a:pos x="T0" y="T1"/>
                  </a:cxn>
                  <a:cxn ang="T13">
                    <a:pos x="T2" y="T3"/>
                  </a:cxn>
                  <a:cxn ang="T14">
                    <a:pos x="T4" y="T5"/>
                  </a:cxn>
                  <a:cxn ang="T15">
                    <a:pos x="T6" y="T7"/>
                  </a:cxn>
                  <a:cxn ang="T16">
                    <a:pos x="T8" y="T9"/>
                  </a:cxn>
                  <a:cxn ang="T17">
                    <a:pos x="T10" y="T11"/>
                  </a:cxn>
                </a:cxnLst>
                <a:rect l="T18" t="T19" r="T20" b="T21"/>
                <a:pathLst>
                  <a:path w="510" h="498">
                    <a:moveTo>
                      <a:pt x="510" y="498"/>
                    </a:moveTo>
                    <a:lnTo>
                      <a:pt x="79" y="0"/>
                    </a:lnTo>
                    <a:lnTo>
                      <a:pt x="11" y="0"/>
                    </a:lnTo>
                    <a:lnTo>
                      <a:pt x="0" y="68"/>
                    </a:lnTo>
                    <a:lnTo>
                      <a:pt x="234" y="266"/>
                    </a:lnTo>
                    <a:lnTo>
                      <a:pt x="510" y="498"/>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83318" name="Freeform 12"/>
              <p:cNvSpPr>
                <a:spLocks/>
              </p:cNvSpPr>
              <p:nvPr/>
            </p:nvSpPr>
            <p:spPr bwMode="auto">
              <a:xfrm>
                <a:off x="3348" y="3121"/>
                <a:ext cx="310" cy="338"/>
              </a:xfrm>
              <a:custGeom>
                <a:avLst/>
                <a:gdLst>
                  <a:gd name="T0" fmla="*/ 0 w 621"/>
                  <a:gd name="T1" fmla="*/ 0 h 675"/>
                  <a:gd name="T2" fmla="*/ 0 w 621"/>
                  <a:gd name="T3" fmla="*/ 1 h 675"/>
                  <a:gd name="T4" fmla="*/ 0 w 621"/>
                  <a:gd name="T5" fmla="*/ 1 h 675"/>
                  <a:gd name="T6" fmla="*/ 0 w 621"/>
                  <a:gd name="T7" fmla="*/ 1 h 675"/>
                  <a:gd name="T8" fmla="*/ 0 w 621"/>
                  <a:gd name="T9" fmla="*/ 1 h 675"/>
                  <a:gd name="T10" fmla="*/ 0 w 621"/>
                  <a:gd name="T11" fmla="*/ 1 h 675"/>
                  <a:gd name="T12" fmla="*/ 0 w 621"/>
                  <a:gd name="T13" fmla="*/ 1 h 675"/>
                  <a:gd name="T14" fmla="*/ 0 w 621"/>
                  <a:gd name="T15" fmla="*/ 0 h 675"/>
                  <a:gd name="T16" fmla="*/ 0 60000 65536"/>
                  <a:gd name="T17" fmla="*/ 0 60000 65536"/>
                  <a:gd name="T18" fmla="*/ 0 60000 65536"/>
                  <a:gd name="T19" fmla="*/ 0 60000 65536"/>
                  <a:gd name="T20" fmla="*/ 0 60000 65536"/>
                  <a:gd name="T21" fmla="*/ 0 60000 65536"/>
                  <a:gd name="T22" fmla="*/ 0 60000 65536"/>
                  <a:gd name="T23" fmla="*/ 0 60000 65536"/>
                  <a:gd name="T24" fmla="*/ 0 w 621"/>
                  <a:gd name="T25" fmla="*/ 0 h 675"/>
                  <a:gd name="T26" fmla="*/ 621 w 621"/>
                  <a:gd name="T27" fmla="*/ 675 h 67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21" h="675">
                    <a:moveTo>
                      <a:pt x="45" y="0"/>
                    </a:moveTo>
                    <a:lnTo>
                      <a:pt x="532" y="478"/>
                    </a:lnTo>
                    <a:lnTo>
                      <a:pt x="621" y="620"/>
                    </a:lnTo>
                    <a:lnTo>
                      <a:pt x="576" y="675"/>
                    </a:lnTo>
                    <a:lnTo>
                      <a:pt x="510" y="643"/>
                    </a:lnTo>
                    <a:lnTo>
                      <a:pt x="211" y="267"/>
                    </a:lnTo>
                    <a:lnTo>
                      <a:pt x="0" y="12"/>
                    </a:lnTo>
                    <a:lnTo>
                      <a:pt x="45"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83319" name="Freeform 13"/>
              <p:cNvSpPr>
                <a:spLocks/>
              </p:cNvSpPr>
              <p:nvPr/>
            </p:nvSpPr>
            <p:spPr bwMode="auto">
              <a:xfrm>
                <a:off x="3354" y="3294"/>
                <a:ext cx="232" cy="286"/>
              </a:xfrm>
              <a:custGeom>
                <a:avLst/>
                <a:gdLst>
                  <a:gd name="T0" fmla="*/ 1 w 463"/>
                  <a:gd name="T1" fmla="*/ 1 h 572"/>
                  <a:gd name="T2" fmla="*/ 1 w 463"/>
                  <a:gd name="T3" fmla="*/ 1 h 572"/>
                  <a:gd name="T4" fmla="*/ 1 w 463"/>
                  <a:gd name="T5" fmla="*/ 0 h 572"/>
                  <a:gd name="T6" fmla="*/ 0 w 463"/>
                  <a:gd name="T7" fmla="*/ 1 h 572"/>
                  <a:gd name="T8" fmla="*/ 1 w 463"/>
                  <a:gd name="T9" fmla="*/ 1 h 572"/>
                  <a:gd name="T10" fmla="*/ 1 w 463"/>
                  <a:gd name="T11" fmla="*/ 1 h 572"/>
                  <a:gd name="T12" fmla="*/ 1 w 463"/>
                  <a:gd name="T13" fmla="*/ 1 h 572"/>
                  <a:gd name="T14" fmla="*/ 1 w 463"/>
                  <a:gd name="T15" fmla="*/ 1 h 572"/>
                  <a:gd name="T16" fmla="*/ 1 w 463"/>
                  <a:gd name="T17" fmla="*/ 1 h 57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63"/>
                  <a:gd name="T28" fmla="*/ 0 h 572"/>
                  <a:gd name="T29" fmla="*/ 463 w 463"/>
                  <a:gd name="T30" fmla="*/ 572 h 57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63" h="572">
                    <a:moveTo>
                      <a:pt x="419" y="417"/>
                    </a:moveTo>
                    <a:lnTo>
                      <a:pt x="242" y="185"/>
                    </a:lnTo>
                    <a:lnTo>
                      <a:pt x="55" y="0"/>
                    </a:lnTo>
                    <a:lnTo>
                      <a:pt x="0" y="21"/>
                    </a:lnTo>
                    <a:lnTo>
                      <a:pt x="33" y="119"/>
                    </a:lnTo>
                    <a:lnTo>
                      <a:pt x="253" y="306"/>
                    </a:lnTo>
                    <a:lnTo>
                      <a:pt x="429" y="572"/>
                    </a:lnTo>
                    <a:lnTo>
                      <a:pt x="463" y="517"/>
                    </a:lnTo>
                    <a:lnTo>
                      <a:pt x="419" y="417"/>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grpSp>
          <p:nvGrpSpPr>
            <p:cNvPr id="183305" name="Group 14"/>
            <p:cNvGrpSpPr>
              <a:grpSpLocks/>
            </p:cNvGrpSpPr>
            <p:nvPr/>
          </p:nvGrpSpPr>
          <p:grpSpPr bwMode="auto">
            <a:xfrm>
              <a:off x="4251" y="1732"/>
              <a:ext cx="885" cy="2201"/>
              <a:chOff x="4251" y="1732"/>
              <a:chExt cx="885" cy="2201"/>
            </a:xfrm>
          </p:grpSpPr>
          <p:sp>
            <p:nvSpPr>
              <p:cNvPr id="183306" name="Freeform 15"/>
              <p:cNvSpPr>
                <a:spLocks/>
              </p:cNvSpPr>
              <p:nvPr/>
            </p:nvSpPr>
            <p:spPr bwMode="auto">
              <a:xfrm>
                <a:off x="4472" y="1843"/>
                <a:ext cx="511" cy="496"/>
              </a:xfrm>
              <a:custGeom>
                <a:avLst/>
                <a:gdLst>
                  <a:gd name="T0" fmla="*/ 1 w 1022"/>
                  <a:gd name="T1" fmla="*/ 1 h 992"/>
                  <a:gd name="T2" fmla="*/ 1 w 1022"/>
                  <a:gd name="T3" fmla="*/ 1 h 992"/>
                  <a:gd name="T4" fmla="*/ 1 w 1022"/>
                  <a:gd name="T5" fmla="*/ 1 h 992"/>
                  <a:gd name="T6" fmla="*/ 1 w 1022"/>
                  <a:gd name="T7" fmla="*/ 1 h 992"/>
                  <a:gd name="T8" fmla="*/ 1 w 1022"/>
                  <a:gd name="T9" fmla="*/ 1 h 992"/>
                  <a:gd name="T10" fmla="*/ 1 w 1022"/>
                  <a:gd name="T11" fmla="*/ 0 h 992"/>
                  <a:gd name="T12" fmla="*/ 1 w 1022"/>
                  <a:gd name="T13" fmla="*/ 1 h 992"/>
                  <a:gd name="T14" fmla="*/ 1 w 1022"/>
                  <a:gd name="T15" fmla="*/ 1 h 992"/>
                  <a:gd name="T16" fmla="*/ 1 w 1022"/>
                  <a:gd name="T17" fmla="*/ 1 h 992"/>
                  <a:gd name="T18" fmla="*/ 1 w 1022"/>
                  <a:gd name="T19" fmla="*/ 1 h 992"/>
                  <a:gd name="T20" fmla="*/ 1 w 1022"/>
                  <a:gd name="T21" fmla="*/ 1 h 992"/>
                  <a:gd name="T22" fmla="*/ 1 w 1022"/>
                  <a:gd name="T23" fmla="*/ 1 h 992"/>
                  <a:gd name="T24" fmla="*/ 1 w 1022"/>
                  <a:gd name="T25" fmla="*/ 1 h 992"/>
                  <a:gd name="T26" fmla="*/ 1 w 1022"/>
                  <a:gd name="T27" fmla="*/ 1 h 992"/>
                  <a:gd name="T28" fmla="*/ 1 w 1022"/>
                  <a:gd name="T29" fmla="*/ 1 h 992"/>
                  <a:gd name="T30" fmla="*/ 1 w 1022"/>
                  <a:gd name="T31" fmla="*/ 1 h 992"/>
                  <a:gd name="T32" fmla="*/ 1 w 1022"/>
                  <a:gd name="T33" fmla="*/ 1 h 992"/>
                  <a:gd name="T34" fmla="*/ 1 w 1022"/>
                  <a:gd name="T35" fmla="*/ 1 h 992"/>
                  <a:gd name="T36" fmla="*/ 1 w 1022"/>
                  <a:gd name="T37" fmla="*/ 1 h 992"/>
                  <a:gd name="T38" fmla="*/ 1 w 1022"/>
                  <a:gd name="T39" fmla="*/ 1 h 992"/>
                  <a:gd name="T40" fmla="*/ 0 w 1022"/>
                  <a:gd name="T41" fmla="*/ 1 h 992"/>
                  <a:gd name="T42" fmla="*/ 1 w 1022"/>
                  <a:gd name="T43" fmla="*/ 1 h 992"/>
                  <a:gd name="T44" fmla="*/ 1 w 1022"/>
                  <a:gd name="T45" fmla="*/ 1 h 992"/>
                  <a:gd name="T46" fmla="*/ 1 w 1022"/>
                  <a:gd name="T47" fmla="*/ 1 h 99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022"/>
                  <a:gd name="T73" fmla="*/ 0 h 992"/>
                  <a:gd name="T74" fmla="*/ 1022 w 1022"/>
                  <a:gd name="T75" fmla="*/ 992 h 992"/>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022" h="992">
                    <a:moveTo>
                      <a:pt x="312" y="419"/>
                    </a:moveTo>
                    <a:lnTo>
                      <a:pt x="402" y="287"/>
                    </a:lnTo>
                    <a:lnTo>
                      <a:pt x="501" y="187"/>
                    </a:lnTo>
                    <a:lnTo>
                      <a:pt x="601" y="66"/>
                    </a:lnTo>
                    <a:lnTo>
                      <a:pt x="723" y="11"/>
                    </a:lnTo>
                    <a:lnTo>
                      <a:pt x="822" y="0"/>
                    </a:lnTo>
                    <a:lnTo>
                      <a:pt x="922" y="34"/>
                    </a:lnTo>
                    <a:lnTo>
                      <a:pt x="979" y="111"/>
                    </a:lnTo>
                    <a:lnTo>
                      <a:pt x="1022" y="253"/>
                    </a:lnTo>
                    <a:lnTo>
                      <a:pt x="1012" y="408"/>
                    </a:lnTo>
                    <a:lnTo>
                      <a:pt x="967" y="540"/>
                    </a:lnTo>
                    <a:lnTo>
                      <a:pt x="856" y="694"/>
                    </a:lnTo>
                    <a:lnTo>
                      <a:pt x="735" y="804"/>
                    </a:lnTo>
                    <a:lnTo>
                      <a:pt x="601" y="904"/>
                    </a:lnTo>
                    <a:lnTo>
                      <a:pt x="457" y="970"/>
                    </a:lnTo>
                    <a:lnTo>
                      <a:pt x="334" y="992"/>
                    </a:lnTo>
                    <a:lnTo>
                      <a:pt x="279" y="958"/>
                    </a:lnTo>
                    <a:lnTo>
                      <a:pt x="234" y="826"/>
                    </a:lnTo>
                    <a:lnTo>
                      <a:pt x="246" y="649"/>
                    </a:lnTo>
                    <a:lnTo>
                      <a:pt x="34" y="662"/>
                    </a:lnTo>
                    <a:lnTo>
                      <a:pt x="0" y="628"/>
                    </a:lnTo>
                    <a:lnTo>
                      <a:pt x="34" y="562"/>
                    </a:lnTo>
                    <a:lnTo>
                      <a:pt x="257" y="551"/>
                    </a:lnTo>
                    <a:lnTo>
                      <a:pt x="312" y="419"/>
                    </a:lnTo>
                    <a:close/>
                  </a:path>
                </a:pathLst>
              </a:custGeom>
              <a:solidFill>
                <a:srgbClr val="FF66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83307" name="Freeform 16"/>
              <p:cNvSpPr>
                <a:spLocks/>
              </p:cNvSpPr>
              <p:nvPr/>
            </p:nvSpPr>
            <p:spPr bwMode="auto">
              <a:xfrm>
                <a:off x="4447" y="2367"/>
                <a:ext cx="353" cy="732"/>
              </a:xfrm>
              <a:custGeom>
                <a:avLst/>
                <a:gdLst>
                  <a:gd name="T0" fmla="*/ 0 w 707"/>
                  <a:gd name="T1" fmla="*/ 1 h 1462"/>
                  <a:gd name="T2" fmla="*/ 0 w 707"/>
                  <a:gd name="T3" fmla="*/ 1 h 1462"/>
                  <a:gd name="T4" fmla="*/ 0 w 707"/>
                  <a:gd name="T5" fmla="*/ 0 h 1462"/>
                  <a:gd name="T6" fmla="*/ 0 w 707"/>
                  <a:gd name="T7" fmla="*/ 1 h 1462"/>
                  <a:gd name="T8" fmla="*/ 0 w 707"/>
                  <a:gd name="T9" fmla="*/ 1 h 1462"/>
                  <a:gd name="T10" fmla="*/ 0 w 707"/>
                  <a:gd name="T11" fmla="*/ 1 h 1462"/>
                  <a:gd name="T12" fmla="*/ 0 w 707"/>
                  <a:gd name="T13" fmla="*/ 1 h 1462"/>
                  <a:gd name="T14" fmla="*/ 0 w 707"/>
                  <a:gd name="T15" fmla="*/ 1 h 1462"/>
                  <a:gd name="T16" fmla="*/ 0 w 707"/>
                  <a:gd name="T17" fmla="*/ 1 h 1462"/>
                  <a:gd name="T18" fmla="*/ 0 w 707"/>
                  <a:gd name="T19" fmla="*/ 1 h 1462"/>
                  <a:gd name="T20" fmla="*/ 0 w 707"/>
                  <a:gd name="T21" fmla="*/ 1 h 1462"/>
                  <a:gd name="T22" fmla="*/ 0 w 707"/>
                  <a:gd name="T23" fmla="*/ 1 h 1462"/>
                  <a:gd name="T24" fmla="*/ 0 w 707"/>
                  <a:gd name="T25" fmla="*/ 1 h 1462"/>
                  <a:gd name="T26" fmla="*/ 0 w 707"/>
                  <a:gd name="T27" fmla="*/ 1 h 1462"/>
                  <a:gd name="T28" fmla="*/ 0 w 707"/>
                  <a:gd name="T29" fmla="*/ 1 h 1462"/>
                  <a:gd name="T30" fmla="*/ 0 w 707"/>
                  <a:gd name="T31" fmla="*/ 1 h 1462"/>
                  <a:gd name="T32" fmla="*/ 0 w 707"/>
                  <a:gd name="T33" fmla="*/ 1 h 1462"/>
                  <a:gd name="T34" fmla="*/ 0 w 707"/>
                  <a:gd name="T35" fmla="*/ 1 h 1462"/>
                  <a:gd name="T36" fmla="*/ 0 w 707"/>
                  <a:gd name="T37" fmla="*/ 1 h 1462"/>
                  <a:gd name="T38" fmla="*/ 0 w 707"/>
                  <a:gd name="T39" fmla="*/ 1 h 1462"/>
                  <a:gd name="T40" fmla="*/ 0 w 707"/>
                  <a:gd name="T41" fmla="*/ 1 h 1462"/>
                  <a:gd name="T42" fmla="*/ 0 w 707"/>
                  <a:gd name="T43" fmla="*/ 1 h 1462"/>
                  <a:gd name="T44" fmla="*/ 0 w 707"/>
                  <a:gd name="T45" fmla="*/ 1 h 1462"/>
                  <a:gd name="T46" fmla="*/ 0 w 707"/>
                  <a:gd name="T47" fmla="*/ 1 h 1462"/>
                  <a:gd name="T48" fmla="*/ 0 w 707"/>
                  <a:gd name="T49" fmla="*/ 1 h 1462"/>
                  <a:gd name="T50" fmla="*/ 0 w 707"/>
                  <a:gd name="T51" fmla="*/ 1 h 1462"/>
                  <a:gd name="T52" fmla="*/ 0 w 707"/>
                  <a:gd name="T53" fmla="*/ 1 h 146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707"/>
                  <a:gd name="T82" fmla="*/ 0 h 1462"/>
                  <a:gd name="T83" fmla="*/ 707 w 707"/>
                  <a:gd name="T84" fmla="*/ 1462 h 146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707" h="1462">
                    <a:moveTo>
                      <a:pt x="198" y="121"/>
                    </a:moveTo>
                    <a:lnTo>
                      <a:pt x="298" y="34"/>
                    </a:lnTo>
                    <a:lnTo>
                      <a:pt x="453" y="0"/>
                    </a:lnTo>
                    <a:lnTo>
                      <a:pt x="585" y="21"/>
                    </a:lnTo>
                    <a:lnTo>
                      <a:pt x="685" y="110"/>
                    </a:lnTo>
                    <a:lnTo>
                      <a:pt x="707" y="176"/>
                    </a:lnTo>
                    <a:lnTo>
                      <a:pt x="707" y="265"/>
                    </a:lnTo>
                    <a:lnTo>
                      <a:pt x="662" y="344"/>
                    </a:lnTo>
                    <a:lnTo>
                      <a:pt x="585" y="476"/>
                    </a:lnTo>
                    <a:lnTo>
                      <a:pt x="551" y="631"/>
                    </a:lnTo>
                    <a:lnTo>
                      <a:pt x="541" y="765"/>
                    </a:lnTo>
                    <a:lnTo>
                      <a:pt x="575" y="907"/>
                    </a:lnTo>
                    <a:lnTo>
                      <a:pt x="662" y="1041"/>
                    </a:lnTo>
                    <a:lnTo>
                      <a:pt x="696" y="1173"/>
                    </a:lnTo>
                    <a:lnTo>
                      <a:pt x="685" y="1296"/>
                    </a:lnTo>
                    <a:lnTo>
                      <a:pt x="619" y="1396"/>
                    </a:lnTo>
                    <a:lnTo>
                      <a:pt x="530" y="1451"/>
                    </a:lnTo>
                    <a:lnTo>
                      <a:pt x="419" y="1462"/>
                    </a:lnTo>
                    <a:lnTo>
                      <a:pt x="288" y="1462"/>
                    </a:lnTo>
                    <a:lnTo>
                      <a:pt x="188" y="1407"/>
                    </a:lnTo>
                    <a:lnTo>
                      <a:pt x="90" y="1241"/>
                    </a:lnTo>
                    <a:lnTo>
                      <a:pt x="22" y="1096"/>
                    </a:lnTo>
                    <a:lnTo>
                      <a:pt x="0" y="875"/>
                    </a:lnTo>
                    <a:lnTo>
                      <a:pt x="22" y="676"/>
                    </a:lnTo>
                    <a:lnTo>
                      <a:pt x="66" y="465"/>
                    </a:lnTo>
                    <a:lnTo>
                      <a:pt x="132" y="255"/>
                    </a:lnTo>
                    <a:lnTo>
                      <a:pt x="198" y="121"/>
                    </a:lnTo>
                    <a:close/>
                  </a:path>
                </a:pathLst>
              </a:custGeom>
              <a:solidFill>
                <a:srgbClr val="FF66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83308" name="Freeform 17"/>
              <p:cNvSpPr>
                <a:spLocks/>
              </p:cNvSpPr>
              <p:nvPr/>
            </p:nvSpPr>
            <p:spPr bwMode="auto">
              <a:xfrm>
                <a:off x="4727" y="2391"/>
                <a:ext cx="393" cy="656"/>
              </a:xfrm>
              <a:custGeom>
                <a:avLst/>
                <a:gdLst>
                  <a:gd name="T0" fmla="*/ 0 w 787"/>
                  <a:gd name="T1" fmla="*/ 0 h 1313"/>
                  <a:gd name="T2" fmla="*/ 0 w 787"/>
                  <a:gd name="T3" fmla="*/ 0 h 1313"/>
                  <a:gd name="T4" fmla="*/ 0 w 787"/>
                  <a:gd name="T5" fmla="*/ 0 h 1313"/>
                  <a:gd name="T6" fmla="*/ 0 w 787"/>
                  <a:gd name="T7" fmla="*/ 0 h 1313"/>
                  <a:gd name="T8" fmla="*/ 0 w 787"/>
                  <a:gd name="T9" fmla="*/ 0 h 1313"/>
                  <a:gd name="T10" fmla="*/ 0 w 787"/>
                  <a:gd name="T11" fmla="*/ 0 h 1313"/>
                  <a:gd name="T12" fmla="*/ 0 w 787"/>
                  <a:gd name="T13" fmla="*/ 0 h 1313"/>
                  <a:gd name="T14" fmla="*/ 0 w 787"/>
                  <a:gd name="T15" fmla="*/ 0 h 1313"/>
                  <a:gd name="T16" fmla="*/ 0 w 787"/>
                  <a:gd name="T17" fmla="*/ 0 h 1313"/>
                  <a:gd name="T18" fmla="*/ 0 w 787"/>
                  <a:gd name="T19" fmla="*/ 0 h 1313"/>
                  <a:gd name="T20" fmla="*/ 0 w 787"/>
                  <a:gd name="T21" fmla="*/ 0 h 1313"/>
                  <a:gd name="T22" fmla="*/ 0 w 787"/>
                  <a:gd name="T23" fmla="*/ 0 h 1313"/>
                  <a:gd name="T24" fmla="*/ 0 w 787"/>
                  <a:gd name="T25" fmla="*/ 0 h 1313"/>
                  <a:gd name="T26" fmla="*/ 0 w 787"/>
                  <a:gd name="T27" fmla="*/ 0 h 1313"/>
                  <a:gd name="T28" fmla="*/ 0 w 787"/>
                  <a:gd name="T29" fmla="*/ 0 h 1313"/>
                  <a:gd name="T30" fmla="*/ 0 w 787"/>
                  <a:gd name="T31" fmla="*/ 0 h 1313"/>
                  <a:gd name="T32" fmla="*/ 0 w 787"/>
                  <a:gd name="T33" fmla="*/ 0 h 1313"/>
                  <a:gd name="T34" fmla="*/ 0 w 787"/>
                  <a:gd name="T35" fmla="*/ 0 h 1313"/>
                  <a:gd name="T36" fmla="*/ 0 w 787"/>
                  <a:gd name="T37" fmla="*/ 0 h 1313"/>
                  <a:gd name="T38" fmla="*/ 0 w 787"/>
                  <a:gd name="T39" fmla="*/ 0 h 1313"/>
                  <a:gd name="T40" fmla="*/ 0 w 787"/>
                  <a:gd name="T41" fmla="*/ 0 h 1313"/>
                  <a:gd name="T42" fmla="*/ 0 w 787"/>
                  <a:gd name="T43" fmla="*/ 0 h 1313"/>
                  <a:gd name="T44" fmla="*/ 0 w 787"/>
                  <a:gd name="T45" fmla="*/ 0 h 1313"/>
                  <a:gd name="T46" fmla="*/ 0 w 787"/>
                  <a:gd name="T47" fmla="*/ 0 h 1313"/>
                  <a:gd name="T48" fmla="*/ 0 w 787"/>
                  <a:gd name="T49" fmla="*/ 0 h 1313"/>
                  <a:gd name="T50" fmla="*/ 0 w 787"/>
                  <a:gd name="T51" fmla="*/ 0 h 1313"/>
                  <a:gd name="T52" fmla="*/ 0 w 787"/>
                  <a:gd name="T53" fmla="*/ 0 h 1313"/>
                  <a:gd name="T54" fmla="*/ 0 w 787"/>
                  <a:gd name="T55" fmla="*/ 0 h 1313"/>
                  <a:gd name="T56" fmla="*/ 0 w 787"/>
                  <a:gd name="T57" fmla="*/ 0 h 1313"/>
                  <a:gd name="T58" fmla="*/ 0 w 787"/>
                  <a:gd name="T59" fmla="*/ 0 h 1313"/>
                  <a:gd name="T60" fmla="*/ 0 w 787"/>
                  <a:gd name="T61" fmla="*/ 0 h 1313"/>
                  <a:gd name="T62" fmla="*/ 0 w 787"/>
                  <a:gd name="T63" fmla="*/ 0 h 1313"/>
                  <a:gd name="T64" fmla="*/ 0 w 787"/>
                  <a:gd name="T65" fmla="*/ 0 h 1313"/>
                  <a:gd name="T66" fmla="*/ 0 w 787"/>
                  <a:gd name="T67" fmla="*/ 0 h 1313"/>
                  <a:gd name="T68" fmla="*/ 0 w 787"/>
                  <a:gd name="T69" fmla="*/ 0 h 1313"/>
                  <a:gd name="T70" fmla="*/ 0 w 787"/>
                  <a:gd name="T71" fmla="*/ 0 h 1313"/>
                  <a:gd name="T72" fmla="*/ 0 w 787"/>
                  <a:gd name="T73" fmla="*/ 0 h 1313"/>
                  <a:gd name="T74" fmla="*/ 0 w 787"/>
                  <a:gd name="T75" fmla="*/ 0 h 1313"/>
                  <a:gd name="T76" fmla="*/ 0 w 787"/>
                  <a:gd name="T77" fmla="*/ 0 h 131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87"/>
                  <a:gd name="T118" fmla="*/ 0 h 1313"/>
                  <a:gd name="T119" fmla="*/ 787 w 787"/>
                  <a:gd name="T120" fmla="*/ 1313 h 1313"/>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87" h="1313">
                    <a:moveTo>
                      <a:pt x="0" y="66"/>
                    </a:moveTo>
                    <a:lnTo>
                      <a:pt x="13" y="11"/>
                    </a:lnTo>
                    <a:lnTo>
                      <a:pt x="134" y="0"/>
                    </a:lnTo>
                    <a:lnTo>
                      <a:pt x="200" y="55"/>
                    </a:lnTo>
                    <a:lnTo>
                      <a:pt x="300" y="198"/>
                    </a:lnTo>
                    <a:lnTo>
                      <a:pt x="434" y="385"/>
                    </a:lnTo>
                    <a:lnTo>
                      <a:pt x="555" y="519"/>
                    </a:lnTo>
                    <a:lnTo>
                      <a:pt x="776" y="762"/>
                    </a:lnTo>
                    <a:lnTo>
                      <a:pt x="787" y="817"/>
                    </a:lnTo>
                    <a:lnTo>
                      <a:pt x="744" y="849"/>
                    </a:lnTo>
                    <a:lnTo>
                      <a:pt x="634" y="893"/>
                    </a:lnTo>
                    <a:lnTo>
                      <a:pt x="478" y="927"/>
                    </a:lnTo>
                    <a:lnTo>
                      <a:pt x="289" y="938"/>
                    </a:lnTo>
                    <a:lnTo>
                      <a:pt x="223" y="949"/>
                    </a:lnTo>
                    <a:lnTo>
                      <a:pt x="200" y="993"/>
                    </a:lnTo>
                    <a:lnTo>
                      <a:pt x="245" y="1070"/>
                    </a:lnTo>
                    <a:lnTo>
                      <a:pt x="400" y="1202"/>
                    </a:lnTo>
                    <a:lnTo>
                      <a:pt x="510" y="1236"/>
                    </a:lnTo>
                    <a:lnTo>
                      <a:pt x="534" y="1279"/>
                    </a:lnTo>
                    <a:lnTo>
                      <a:pt x="489" y="1313"/>
                    </a:lnTo>
                    <a:lnTo>
                      <a:pt x="389" y="1313"/>
                    </a:lnTo>
                    <a:lnTo>
                      <a:pt x="255" y="1236"/>
                    </a:lnTo>
                    <a:lnTo>
                      <a:pt x="145" y="1125"/>
                    </a:lnTo>
                    <a:lnTo>
                      <a:pt x="79" y="1025"/>
                    </a:lnTo>
                    <a:lnTo>
                      <a:pt x="79" y="949"/>
                    </a:lnTo>
                    <a:lnTo>
                      <a:pt x="123" y="893"/>
                    </a:lnTo>
                    <a:lnTo>
                      <a:pt x="189" y="872"/>
                    </a:lnTo>
                    <a:lnTo>
                      <a:pt x="289" y="860"/>
                    </a:lnTo>
                    <a:lnTo>
                      <a:pt x="400" y="860"/>
                    </a:lnTo>
                    <a:lnTo>
                      <a:pt x="534" y="838"/>
                    </a:lnTo>
                    <a:lnTo>
                      <a:pt x="600" y="817"/>
                    </a:lnTo>
                    <a:lnTo>
                      <a:pt x="634" y="783"/>
                    </a:lnTo>
                    <a:lnTo>
                      <a:pt x="621" y="751"/>
                    </a:lnTo>
                    <a:lnTo>
                      <a:pt x="521" y="662"/>
                    </a:lnTo>
                    <a:lnTo>
                      <a:pt x="366" y="508"/>
                    </a:lnTo>
                    <a:lnTo>
                      <a:pt x="223" y="375"/>
                    </a:lnTo>
                    <a:lnTo>
                      <a:pt x="68" y="232"/>
                    </a:lnTo>
                    <a:lnTo>
                      <a:pt x="13" y="132"/>
                    </a:lnTo>
                    <a:lnTo>
                      <a:pt x="0" y="66"/>
                    </a:lnTo>
                    <a:close/>
                  </a:path>
                </a:pathLst>
              </a:custGeom>
              <a:solidFill>
                <a:srgbClr val="FF66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83309" name="Freeform 18"/>
              <p:cNvSpPr>
                <a:spLocks/>
              </p:cNvSpPr>
              <p:nvPr/>
            </p:nvSpPr>
            <p:spPr bwMode="auto">
              <a:xfrm>
                <a:off x="4473" y="2943"/>
                <a:ext cx="427" cy="990"/>
              </a:xfrm>
              <a:custGeom>
                <a:avLst/>
                <a:gdLst>
                  <a:gd name="T0" fmla="*/ 1 w 854"/>
                  <a:gd name="T1" fmla="*/ 0 h 1979"/>
                  <a:gd name="T2" fmla="*/ 1 w 854"/>
                  <a:gd name="T3" fmla="*/ 1 h 1979"/>
                  <a:gd name="T4" fmla="*/ 1 w 854"/>
                  <a:gd name="T5" fmla="*/ 1 h 1979"/>
                  <a:gd name="T6" fmla="*/ 1 w 854"/>
                  <a:gd name="T7" fmla="*/ 1 h 1979"/>
                  <a:gd name="T8" fmla="*/ 1 w 854"/>
                  <a:gd name="T9" fmla="*/ 1 h 1979"/>
                  <a:gd name="T10" fmla="*/ 1 w 854"/>
                  <a:gd name="T11" fmla="*/ 1 h 1979"/>
                  <a:gd name="T12" fmla="*/ 1 w 854"/>
                  <a:gd name="T13" fmla="*/ 1 h 1979"/>
                  <a:gd name="T14" fmla="*/ 1 w 854"/>
                  <a:gd name="T15" fmla="*/ 1 h 1979"/>
                  <a:gd name="T16" fmla="*/ 1 w 854"/>
                  <a:gd name="T17" fmla="*/ 1 h 1979"/>
                  <a:gd name="T18" fmla="*/ 1 w 854"/>
                  <a:gd name="T19" fmla="*/ 1 h 1979"/>
                  <a:gd name="T20" fmla="*/ 1 w 854"/>
                  <a:gd name="T21" fmla="*/ 1 h 1979"/>
                  <a:gd name="T22" fmla="*/ 1 w 854"/>
                  <a:gd name="T23" fmla="*/ 1 h 1979"/>
                  <a:gd name="T24" fmla="*/ 1 w 854"/>
                  <a:gd name="T25" fmla="*/ 1 h 1979"/>
                  <a:gd name="T26" fmla="*/ 1 w 854"/>
                  <a:gd name="T27" fmla="*/ 1 h 1979"/>
                  <a:gd name="T28" fmla="*/ 1 w 854"/>
                  <a:gd name="T29" fmla="*/ 1 h 1979"/>
                  <a:gd name="T30" fmla="*/ 1 w 854"/>
                  <a:gd name="T31" fmla="*/ 1 h 1979"/>
                  <a:gd name="T32" fmla="*/ 1 w 854"/>
                  <a:gd name="T33" fmla="*/ 1 h 1979"/>
                  <a:gd name="T34" fmla="*/ 1 w 854"/>
                  <a:gd name="T35" fmla="*/ 1 h 1979"/>
                  <a:gd name="T36" fmla="*/ 1 w 854"/>
                  <a:gd name="T37" fmla="*/ 1 h 1979"/>
                  <a:gd name="T38" fmla="*/ 1 w 854"/>
                  <a:gd name="T39" fmla="*/ 1 h 1979"/>
                  <a:gd name="T40" fmla="*/ 0 w 854"/>
                  <a:gd name="T41" fmla="*/ 1 h 1979"/>
                  <a:gd name="T42" fmla="*/ 1 w 854"/>
                  <a:gd name="T43" fmla="*/ 1 h 1979"/>
                  <a:gd name="T44" fmla="*/ 1 w 854"/>
                  <a:gd name="T45" fmla="*/ 1 h 1979"/>
                  <a:gd name="T46" fmla="*/ 1 w 854"/>
                  <a:gd name="T47" fmla="*/ 1 h 1979"/>
                  <a:gd name="T48" fmla="*/ 1 w 854"/>
                  <a:gd name="T49" fmla="*/ 1 h 1979"/>
                  <a:gd name="T50" fmla="*/ 1 w 854"/>
                  <a:gd name="T51" fmla="*/ 1 h 1979"/>
                  <a:gd name="T52" fmla="*/ 1 w 854"/>
                  <a:gd name="T53" fmla="*/ 1 h 1979"/>
                  <a:gd name="T54" fmla="*/ 1 w 854"/>
                  <a:gd name="T55" fmla="*/ 1 h 1979"/>
                  <a:gd name="T56" fmla="*/ 1 w 854"/>
                  <a:gd name="T57" fmla="*/ 1 h 1979"/>
                  <a:gd name="T58" fmla="*/ 1 w 854"/>
                  <a:gd name="T59" fmla="*/ 1 h 1979"/>
                  <a:gd name="T60" fmla="*/ 1 w 854"/>
                  <a:gd name="T61" fmla="*/ 1 h 1979"/>
                  <a:gd name="T62" fmla="*/ 1 w 854"/>
                  <a:gd name="T63" fmla="*/ 1 h 1979"/>
                  <a:gd name="T64" fmla="*/ 1 w 854"/>
                  <a:gd name="T65" fmla="*/ 1 h 1979"/>
                  <a:gd name="T66" fmla="*/ 1 w 854"/>
                  <a:gd name="T67" fmla="*/ 1 h 1979"/>
                  <a:gd name="T68" fmla="*/ 1 w 854"/>
                  <a:gd name="T69" fmla="*/ 1 h 1979"/>
                  <a:gd name="T70" fmla="*/ 1 w 854"/>
                  <a:gd name="T71" fmla="*/ 0 h 197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4"/>
                  <a:gd name="T109" fmla="*/ 0 h 1979"/>
                  <a:gd name="T110" fmla="*/ 854 w 854"/>
                  <a:gd name="T111" fmla="*/ 1979 h 197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4" h="1979">
                    <a:moveTo>
                      <a:pt x="421" y="0"/>
                    </a:moveTo>
                    <a:lnTo>
                      <a:pt x="542" y="23"/>
                    </a:lnTo>
                    <a:lnTo>
                      <a:pt x="598" y="110"/>
                    </a:lnTo>
                    <a:lnTo>
                      <a:pt x="587" y="321"/>
                    </a:lnTo>
                    <a:lnTo>
                      <a:pt x="565" y="542"/>
                    </a:lnTo>
                    <a:lnTo>
                      <a:pt x="565" y="774"/>
                    </a:lnTo>
                    <a:lnTo>
                      <a:pt x="676" y="1050"/>
                    </a:lnTo>
                    <a:lnTo>
                      <a:pt x="765" y="1250"/>
                    </a:lnTo>
                    <a:lnTo>
                      <a:pt x="810" y="1448"/>
                    </a:lnTo>
                    <a:lnTo>
                      <a:pt x="797" y="1624"/>
                    </a:lnTo>
                    <a:lnTo>
                      <a:pt x="797" y="1690"/>
                    </a:lnTo>
                    <a:lnTo>
                      <a:pt x="842" y="1758"/>
                    </a:lnTo>
                    <a:lnTo>
                      <a:pt x="854" y="1824"/>
                    </a:lnTo>
                    <a:lnTo>
                      <a:pt x="820" y="1856"/>
                    </a:lnTo>
                    <a:lnTo>
                      <a:pt x="731" y="1835"/>
                    </a:lnTo>
                    <a:lnTo>
                      <a:pt x="565" y="1813"/>
                    </a:lnTo>
                    <a:lnTo>
                      <a:pt x="366" y="1856"/>
                    </a:lnTo>
                    <a:lnTo>
                      <a:pt x="232" y="1935"/>
                    </a:lnTo>
                    <a:lnTo>
                      <a:pt x="166" y="1979"/>
                    </a:lnTo>
                    <a:lnTo>
                      <a:pt x="98" y="1979"/>
                    </a:lnTo>
                    <a:lnTo>
                      <a:pt x="0" y="1835"/>
                    </a:lnTo>
                    <a:lnTo>
                      <a:pt x="11" y="1813"/>
                    </a:lnTo>
                    <a:lnTo>
                      <a:pt x="211" y="1746"/>
                    </a:lnTo>
                    <a:lnTo>
                      <a:pt x="442" y="1713"/>
                    </a:lnTo>
                    <a:lnTo>
                      <a:pt x="610" y="1703"/>
                    </a:lnTo>
                    <a:lnTo>
                      <a:pt x="710" y="1703"/>
                    </a:lnTo>
                    <a:lnTo>
                      <a:pt x="731" y="1635"/>
                    </a:lnTo>
                    <a:lnTo>
                      <a:pt x="697" y="1448"/>
                    </a:lnTo>
                    <a:lnTo>
                      <a:pt x="621" y="1250"/>
                    </a:lnTo>
                    <a:lnTo>
                      <a:pt x="498" y="995"/>
                    </a:lnTo>
                    <a:lnTo>
                      <a:pt x="398" y="774"/>
                    </a:lnTo>
                    <a:lnTo>
                      <a:pt x="355" y="576"/>
                    </a:lnTo>
                    <a:lnTo>
                      <a:pt x="343" y="355"/>
                    </a:lnTo>
                    <a:lnTo>
                      <a:pt x="343" y="144"/>
                    </a:lnTo>
                    <a:lnTo>
                      <a:pt x="387" y="55"/>
                    </a:lnTo>
                    <a:lnTo>
                      <a:pt x="421" y="0"/>
                    </a:lnTo>
                    <a:close/>
                  </a:path>
                </a:pathLst>
              </a:custGeom>
              <a:solidFill>
                <a:srgbClr val="FF66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83310" name="Freeform 19"/>
              <p:cNvSpPr>
                <a:spLocks/>
              </p:cNvSpPr>
              <p:nvPr/>
            </p:nvSpPr>
            <p:spPr bwMode="auto">
              <a:xfrm>
                <a:off x="4263" y="2969"/>
                <a:ext cx="353" cy="827"/>
              </a:xfrm>
              <a:custGeom>
                <a:avLst/>
                <a:gdLst>
                  <a:gd name="T0" fmla="*/ 1 w 706"/>
                  <a:gd name="T1" fmla="*/ 0 h 1654"/>
                  <a:gd name="T2" fmla="*/ 1 w 706"/>
                  <a:gd name="T3" fmla="*/ 0 h 1654"/>
                  <a:gd name="T4" fmla="*/ 1 w 706"/>
                  <a:gd name="T5" fmla="*/ 1 h 1654"/>
                  <a:gd name="T6" fmla="*/ 1 w 706"/>
                  <a:gd name="T7" fmla="*/ 1 h 1654"/>
                  <a:gd name="T8" fmla="*/ 1 w 706"/>
                  <a:gd name="T9" fmla="*/ 1 h 1654"/>
                  <a:gd name="T10" fmla="*/ 1 w 706"/>
                  <a:gd name="T11" fmla="*/ 1 h 1654"/>
                  <a:gd name="T12" fmla="*/ 1 w 706"/>
                  <a:gd name="T13" fmla="*/ 1 h 1654"/>
                  <a:gd name="T14" fmla="*/ 1 w 706"/>
                  <a:gd name="T15" fmla="*/ 1 h 1654"/>
                  <a:gd name="T16" fmla="*/ 1 w 706"/>
                  <a:gd name="T17" fmla="*/ 1 h 1654"/>
                  <a:gd name="T18" fmla="*/ 1 w 706"/>
                  <a:gd name="T19" fmla="*/ 1 h 1654"/>
                  <a:gd name="T20" fmla="*/ 1 w 706"/>
                  <a:gd name="T21" fmla="*/ 1 h 1654"/>
                  <a:gd name="T22" fmla="*/ 1 w 706"/>
                  <a:gd name="T23" fmla="*/ 1 h 1654"/>
                  <a:gd name="T24" fmla="*/ 1 w 706"/>
                  <a:gd name="T25" fmla="*/ 1 h 1654"/>
                  <a:gd name="T26" fmla="*/ 1 w 706"/>
                  <a:gd name="T27" fmla="*/ 1 h 1654"/>
                  <a:gd name="T28" fmla="*/ 1 w 706"/>
                  <a:gd name="T29" fmla="*/ 1 h 1654"/>
                  <a:gd name="T30" fmla="*/ 1 w 706"/>
                  <a:gd name="T31" fmla="*/ 1 h 1654"/>
                  <a:gd name="T32" fmla="*/ 0 w 706"/>
                  <a:gd name="T33" fmla="*/ 1 h 1654"/>
                  <a:gd name="T34" fmla="*/ 1 w 706"/>
                  <a:gd name="T35" fmla="*/ 1 h 1654"/>
                  <a:gd name="T36" fmla="*/ 1 w 706"/>
                  <a:gd name="T37" fmla="*/ 1 h 1654"/>
                  <a:gd name="T38" fmla="*/ 1 w 706"/>
                  <a:gd name="T39" fmla="*/ 1 h 1654"/>
                  <a:gd name="T40" fmla="*/ 1 w 706"/>
                  <a:gd name="T41" fmla="*/ 1 h 1654"/>
                  <a:gd name="T42" fmla="*/ 1 w 706"/>
                  <a:gd name="T43" fmla="*/ 1 h 1654"/>
                  <a:gd name="T44" fmla="*/ 1 w 706"/>
                  <a:gd name="T45" fmla="*/ 1 h 1654"/>
                  <a:gd name="T46" fmla="*/ 1 w 706"/>
                  <a:gd name="T47" fmla="*/ 1 h 1654"/>
                  <a:gd name="T48" fmla="*/ 1 w 706"/>
                  <a:gd name="T49" fmla="*/ 1 h 1654"/>
                  <a:gd name="T50" fmla="*/ 1 w 706"/>
                  <a:gd name="T51" fmla="*/ 1 h 1654"/>
                  <a:gd name="T52" fmla="*/ 1 w 706"/>
                  <a:gd name="T53" fmla="*/ 1 h 1654"/>
                  <a:gd name="T54" fmla="*/ 1 w 706"/>
                  <a:gd name="T55" fmla="*/ 1 h 1654"/>
                  <a:gd name="T56" fmla="*/ 1 w 706"/>
                  <a:gd name="T57" fmla="*/ 0 h 165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706"/>
                  <a:gd name="T88" fmla="*/ 0 h 1654"/>
                  <a:gd name="T89" fmla="*/ 706 w 706"/>
                  <a:gd name="T90" fmla="*/ 1654 h 1654"/>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706" h="1654">
                    <a:moveTo>
                      <a:pt x="530" y="0"/>
                    </a:moveTo>
                    <a:lnTo>
                      <a:pt x="630" y="0"/>
                    </a:lnTo>
                    <a:lnTo>
                      <a:pt x="662" y="66"/>
                    </a:lnTo>
                    <a:lnTo>
                      <a:pt x="685" y="211"/>
                    </a:lnTo>
                    <a:lnTo>
                      <a:pt x="662" y="366"/>
                    </a:lnTo>
                    <a:lnTo>
                      <a:pt x="606" y="676"/>
                    </a:lnTo>
                    <a:lnTo>
                      <a:pt x="619" y="810"/>
                    </a:lnTo>
                    <a:lnTo>
                      <a:pt x="685" y="1076"/>
                    </a:lnTo>
                    <a:lnTo>
                      <a:pt x="706" y="1265"/>
                    </a:lnTo>
                    <a:lnTo>
                      <a:pt x="706" y="1409"/>
                    </a:lnTo>
                    <a:lnTo>
                      <a:pt x="672" y="1441"/>
                    </a:lnTo>
                    <a:lnTo>
                      <a:pt x="574" y="1465"/>
                    </a:lnTo>
                    <a:lnTo>
                      <a:pt x="442" y="1497"/>
                    </a:lnTo>
                    <a:lnTo>
                      <a:pt x="309" y="1564"/>
                    </a:lnTo>
                    <a:lnTo>
                      <a:pt x="177" y="1654"/>
                    </a:lnTo>
                    <a:lnTo>
                      <a:pt x="121" y="1654"/>
                    </a:lnTo>
                    <a:lnTo>
                      <a:pt x="0" y="1554"/>
                    </a:lnTo>
                    <a:lnTo>
                      <a:pt x="11" y="1509"/>
                    </a:lnTo>
                    <a:lnTo>
                      <a:pt x="166" y="1441"/>
                    </a:lnTo>
                    <a:lnTo>
                      <a:pt x="430" y="1375"/>
                    </a:lnTo>
                    <a:lnTo>
                      <a:pt x="551" y="1331"/>
                    </a:lnTo>
                    <a:lnTo>
                      <a:pt x="574" y="1286"/>
                    </a:lnTo>
                    <a:lnTo>
                      <a:pt x="574" y="1097"/>
                    </a:lnTo>
                    <a:lnTo>
                      <a:pt x="530" y="855"/>
                    </a:lnTo>
                    <a:lnTo>
                      <a:pt x="508" y="698"/>
                    </a:lnTo>
                    <a:lnTo>
                      <a:pt x="485" y="455"/>
                    </a:lnTo>
                    <a:lnTo>
                      <a:pt x="474" y="188"/>
                    </a:lnTo>
                    <a:lnTo>
                      <a:pt x="485" y="66"/>
                    </a:lnTo>
                    <a:lnTo>
                      <a:pt x="530" y="0"/>
                    </a:lnTo>
                    <a:close/>
                  </a:path>
                </a:pathLst>
              </a:custGeom>
              <a:solidFill>
                <a:srgbClr val="FF66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83311" name="Freeform 20"/>
              <p:cNvSpPr>
                <a:spLocks/>
              </p:cNvSpPr>
              <p:nvPr/>
            </p:nvSpPr>
            <p:spPr bwMode="auto">
              <a:xfrm>
                <a:off x="4728" y="1749"/>
                <a:ext cx="408" cy="485"/>
              </a:xfrm>
              <a:custGeom>
                <a:avLst/>
                <a:gdLst>
                  <a:gd name="T0" fmla="*/ 1 w 815"/>
                  <a:gd name="T1" fmla="*/ 1 h 968"/>
                  <a:gd name="T2" fmla="*/ 1 w 815"/>
                  <a:gd name="T3" fmla="*/ 1 h 968"/>
                  <a:gd name="T4" fmla="*/ 1 w 815"/>
                  <a:gd name="T5" fmla="*/ 1 h 968"/>
                  <a:gd name="T6" fmla="*/ 0 w 815"/>
                  <a:gd name="T7" fmla="*/ 1 h 968"/>
                  <a:gd name="T8" fmla="*/ 1 w 815"/>
                  <a:gd name="T9" fmla="*/ 1 h 968"/>
                  <a:gd name="T10" fmla="*/ 1 w 815"/>
                  <a:gd name="T11" fmla="*/ 1 h 968"/>
                  <a:gd name="T12" fmla="*/ 1 w 815"/>
                  <a:gd name="T13" fmla="*/ 1 h 968"/>
                  <a:gd name="T14" fmla="*/ 1 w 815"/>
                  <a:gd name="T15" fmla="*/ 1 h 968"/>
                  <a:gd name="T16" fmla="*/ 1 w 815"/>
                  <a:gd name="T17" fmla="*/ 1 h 968"/>
                  <a:gd name="T18" fmla="*/ 1 w 815"/>
                  <a:gd name="T19" fmla="*/ 0 h 968"/>
                  <a:gd name="T20" fmla="*/ 1 w 815"/>
                  <a:gd name="T21" fmla="*/ 1 h 968"/>
                  <a:gd name="T22" fmla="*/ 1 w 815"/>
                  <a:gd name="T23" fmla="*/ 1 h 968"/>
                  <a:gd name="T24" fmla="*/ 1 w 815"/>
                  <a:gd name="T25" fmla="*/ 1 h 968"/>
                  <a:gd name="T26" fmla="*/ 1 w 815"/>
                  <a:gd name="T27" fmla="*/ 1 h 968"/>
                  <a:gd name="T28" fmla="*/ 1 w 815"/>
                  <a:gd name="T29" fmla="*/ 1 h 968"/>
                  <a:gd name="T30" fmla="*/ 1 w 815"/>
                  <a:gd name="T31" fmla="*/ 1 h 968"/>
                  <a:gd name="T32" fmla="*/ 1 w 815"/>
                  <a:gd name="T33" fmla="*/ 1 h 968"/>
                  <a:gd name="T34" fmla="*/ 1 w 815"/>
                  <a:gd name="T35" fmla="*/ 1 h 968"/>
                  <a:gd name="T36" fmla="*/ 1 w 815"/>
                  <a:gd name="T37" fmla="*/ 1 h 968"/>
                  <a:gd name="T38" fmla="*/ 1 w 815"/>
                  <a:gd name="T39" fmla="*/ 1 h 968"/>
                  <a:gd name="T40" fmla="*/ 1 w 815"/>
                  <a:gd name="T41" fmla="*/ 1 h 968"/>
                  <a:gd name="T42" fmla="*/ 1 w 815"/>
                  <a:gd name="T43" fmla="*/ 1 h 968"/>
                  <a:gd name="T44" fmla="*/ 1 w 815"/>
                  <a:gd name="T45" fmla="*/ 1 h 96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815"/>
                  <a:gd name="T70" fmla="*/ 0 h 968"/>
                  <a:gd name="T71" fmla="*/ 815 w 815"/>
                  <a:gd name="T72" fmla="*/ 968 h 96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815" h="968">
                    <a:moveTo>
                      <a:pt x="216" y="686"/>
                    </a:moveTo>
                    <a:lnTo>
                      <a:pt x="105" y="492"/>
                    </a:lnTo>
                    <a:lnTo>
                      <a:pt x="39" y="326"/>
                    </a:lnTo>
                    <a:lnTo>
                      <a:pt x="0" y="144"/>
                    </a:lnTo>
                    <a:lnTo>
                      <a:pt x="16" y="71"/>
                    </a:lnTo>
                    <a:lnTo>
                      <a:pt x="71" y="71"/>
                    </a:lnTo>
                    <a:lnTo>
                      <a:pt x="139" y="126"/>
                    </a:lnTo>
                    <a:lnTo>
                      <a:pt x="205" y="205"/>
                    </a:lnTo>
                    <a:lnTo>
                      <a:pt x="405" y="94"/>
                    </a:lnTo>
                    <a:lnTo>
                      <a:pt x="510" y="0"/>
                    </a:lnTo>
                    <a:lnTo>
                      <a:pt x="605" y="60"/>
                    </a:lnTo>
                    <a:lnTo>
                      <a:pt x="710" y="200"/>
                    </a:lnTo>
                    <a:lnTo>
                      <a:pt x="788" y="397"/>
                    </a:lnTo>
                    <a:lnTo>
                      <a:pt x="815" y="526"/>
                    </a:lnTo>
                    <a:lnTo>
                      <a:pt x="815" y="570"/>
                    </a:lnTo>
                    <a:lnTo>
                      <a:pt x="710" y="603"/>
                    </a:lnTo>
                    <a:lnTo>
                      <a:pt x="565" y="692"/>
                    </a:lnTo>
                    <a:lnTo>
                      <a:pt x="499" y="731"/>
                    </a:lnTo>
                    <a:lnTo>
                      <a:pt x="555" y="886"/>
                    </a:lnTo>
                    <a:lnTo>
                      <a:pt x="533" y="957"/>
                    </a:lnTo>
                    <a:lnTo>
                      <a:pt x="489" y="968"/>
                    </a:lnTo>
                    <a:lnTo>
                      <a:pt x="366" y="868"/>
                    </a:lnTo>
                    <a:lnTo>
                      <a:pt x="216" y="686"/>
                    </a:ln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83312" name="Freeform 21"/>
              <p:cNvSpPr>
                <a:spLocks/>
              </p:cNvSpPr>
              <p:nvPr/>
            </p:nvSpPr>
            <p:spPr bwMode="auto">
              <a:xfrm>
                <a:off x="4251" y="1732"/>
                <a:ext cx="505" cy="757"/>
              </a:xfrm>
              <a:custGeom>
                <a:avLst/>
                <a:gdLst>
                  <a:gd name="T0" fmla="*/ 1 w 1009"/>
                  <a:gd name="T1" fmla="*/ 1 h 1514"/>
                  <a:gd name="T2" fmla="*/ 1 w 1009"/>
                  <a:gd name="T3" fmla="*/ 1 h 1514"/>
                  <a:gd name="T4" fmla="*/ 1 w 1009"/>
                  <a:gd name="T5" fmla="*/ 1 h 1514"/>
                  <a:gd name="T6" fmla="*/ 1 w 1009"/>
                  <a:gd name="T7" fmla="*/ 1 h 1514"/>
                  <a:gd name="T8" fmla="*/ 1 w 1009"/>
                  <a:gd name="T9" fmla="*/ 1 h 1514"/>
                  <a:gd name="T10" fmla="*/ 1 w 1009"/>
                  <a:gd name="T11" fmla="*/ 1 h 1514"/>
                  <a:gd name="T12" fmla="*/ 1 w 1009"/>
                  <a:gd name="T13" fmla="*/ 1 h 1514"/>
                  <a:gd name="T14" fmla="*/ 1 w 1009"/>
                  <a:gd name="T15" fmla="*/ 1 h 1514"/>
                  <a:gd name="T16" fmla="*/ 1 w 1009"/>
                  <a:gd name="T17" fmla="*/ 1 h 1514"/>
                  <a:gd name="T18" fmla="*/ 1 w 1009"/>
                  <a:gd name="T19" fmla="*/ 1 h 1514"/>
                  <a:gd name="T20" fmla="*/ 1 w 1009"/>
                  <a:gd name="T21" fmla="*/ 1 h 1514"/>
                  <a:gd name="T22" fmla="*/ 1 w 1009"/>
                  <a:gd name="T23" fmla="*/ 1 h 1514"/>
                  <a:gd name="T24" fmla="*/ 1 w 1009"/>
                  <a:gd name="T25" fmla="*/ 1 h 1514"/>
                  <a:gd name="T26" fmla="*/ 1 w 1009"/>
                  <a:gd name="T27" fmla="*/ 1 h 1514"/>
                  <a:gd name="T28" fmla="*/ 1 w 1009"/>
                  <a:gd name="T29" fmla="*/ 1 h 1514"/>
                  <a:gd name="T30" fmla="*/ 1 w 1009"/>
                  <a:gd name="T31" fmla="*/ 1 h 1514"/>
                  <a:gd name="T32" fmla="*/ 1 w 1009"/>
                  <a:gd name="T33" fmla="*/ 1 h 1514"/>
                  <a:gd name="T34" fmla="*/ 1 w 1009"/>
                  <a:gd name="T35" fmla="*/ 1 h 1514"/>
                  <a:gd name="T36" fmla="*/ 1 w 1009"/>
                  <a:gd name="T37" fmla="*/ 1 h 1514"/>
                  <a:gd name="T38" fmla="*/ 1 w 1009"/>
                  <a:gd name="T39" fmla="*/ 0 h 1514"/>
                  <a:gd name="T40" fmla="*/ 1 w 1009"/>
                  <a:gd name="T41" fmla="*/ 1 h 1514"/>
                  <a:gd name="T42" fmla="*/ 1 w 1009"/>
                  <a:gd name="T43" fmla="*/ 1 h 1514"/>
                  <a:gd name="T44" fmla="*/ 1 w 1009"/>
                  <a:gd name="T45" fmla="*/ 1 h 1514"/>
                  <a:gd name="T46" fmla="*/ 1 w 1009"/>
                  <a:gd name="T47" fmla="*/ 1 h 1514"/>
                  <a:gd name="T48" fmla="*/ 1 w 1009"/>
                  <a:gd name="T49" fmla="*/ 1 h 1514"/>
                  <a:gd name="T50" fmla="*/ 1 w 1009"/>
                  <a:gd name="T51" fmla="*/ 1 h 1514"/>
                  <a:gd name="T52" fmla="*/ 0 w 1009"/>
                  <a:gd name="T53" fmla="*/ 1 h 1514"/>
                  <a:gd name="T54" fmla="*/ 1 w 1009"/>
                  <a:gd name="T55" fmla="*/ 1 h 1514"/>
                  <a:gd name="T56" fmla="*/ 1 w 1009"/>
                  <a:gd name="T57" fmla="*/ 1 h 1514"/>
                  <a:gd name="T58" fmla="*/ 1 w 1009"/>
                  <a:gd name="T59" fmla="*/ 1 h 1514"/>
                  <a:gd name="T60" fmla="*/ 1 w 1009"/>
                  <a:gd name="T61" fmla="*/ 1 h 1514"/>
                  <a:gd name="T62" fmla="*/ 1 w 1009"/>
                  <a:gd name="T63" fmla="*/ 1 h 1514"/>
                  <a:gd name="T64" fmla="*/ 1 w 1009"/>
                  <a:gd name="T65" fmla="*/ 1 h 1514"/>
                  <a:gd name="T66" fmla="*/ 1 w 1009"/>
                  <a:gd name="T67" fmla="*/ 1 h 151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009"/>
                  <a:gd name="T103" fmla="*/ 0 h 1514"/>
                  <a:gd name="T104" fmla="*/ 1009 w 1009"/>
                  <a:gd name="T105" fmla="*/ 1514 h 151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009" h="1514">
                    <a:moveTo>
                      <a:pt x="620" y="1514"/>
                    </a:moveTo>
                    <a:lnTo>
                      <a:pt x="676" y="1448"/>
                    </a:lnTo>
                    <a:lnTo>
                      <a:pt x="654" y="1350"/>
                    </a:lnTo>
                    <a:lnTo>
                      <a:pt x="610" y="1216"/>
                    </a:lnTo>
                    <a:lnTo>
                      <a:pt x="444" y="1061"/>
                    </a:lnTo>
                    <a:lnTo>
                      <a:pt x="276" y="918"/>
                    </a:lnTo>
                    <a:lnTo>
                      <a:pt x="200" y="763"/>
                    </a:lnTo>
                    <a:lnTo>
                      <a:pt x="166" y="521"/>
                    </a:lnTo>
                    <a:lnTo>
                      <a:pt x="355" y="455"/>
                    </a:lnTo>
                    <a:lnTo>
                      <a:pt x="654" y="421"/>
                    </a:lnTo>
                    <a:lnTo>
                      <a:pt x="776" y="431"/>
                    </a:lnTo>
                    <a:lnTo>
                      <a:pt x="809" y="465"/>
                    </a:lnTo>
                    <a:lnTo>
                      <a:pt x="865" y="410"/>
                    </a:lnTo>
                    <a:lnTo>
                      <a:pt x="843" y="355"/>
                    </a:lnTo>
                    <a:lnTo>
                      <a:pt x="899" y="210"/>
                    </a:lnTo>
                    <a:lnTo>
                      <a:pt x="920" y="155"/>
                    </a:lnTo>
                    <a:lnTo>
                      <a:pt x="965" y="68"/>
                    </a:lnTo>
                    <a:lnTo>
                      <a:pt x="1009" y="68"/>
                    </a:lnTo>
                    <a:lnTo>
                      <a:pt x="1009" y="23"/>
                    </a:lnTo>
                    <a:lnTo>
                      <a:pt x="920" y="0"/>
                    </a:lnTo>
                    <a:lnTo>
                      <a:pt x="865" y="100"/>
                    </a:lnTo>
                    <a:lnTo>
                      <a:pt x="788" y="244"/>
                    </a:lnTo>
                    <a:lnTo>
                      <a:pt x="688" y="310"/>
                    </a:lnTo>
                    <a:lnTo>
                      <a:pt x="533" y="332"/>
                    </a:lnTo>
                    <a:lnTo>
                      <a:pt x="255" y="366"/>
                    </a:lnTo>
                    <a:lnTo>
                      <a:pt x="34" y="431"/>
                    </a:lnTo>
                    <a:lnTo>
                      <a:pt x="0" y="487"/>
                    </a:lnTo>
                    <a:lnTo>
                      <a:pt x="21" y="663"/>
                    </a:lnTo>
                    <a:lnTo>
                      <a:pt x="100" y="908"/>
                    </a:lnTo>
                    <a:lnTo>
                      <a:pt x="210" y="1106"/>
                    </a:lnTo>
                    <a:lnTo>
                      <a:pt x="321" y="1282"/>
                    </a:lnTo>
                    <a:lnTo>
                      <a:pt x="421" y="1405"/>
                    </a:lnTo>
                    <a:lnTo>
                      <a:pt x="521" y="1493"/>
                    </a:lnTo>
                    <a:lnTo>
                      <a:pt x="620" y="1514"/>
                    </a:lnTo>
                    <a:close/>
                  </a:path>
                </a:pathLst>
              </a:custGeom>
              <a:solidFill>
                <a:srgbClr val="FF66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grpSp>
      <p:sp>
        <p:nvSpPr>
          <p:cNvPr id="183301" name="Text Box 22"/>
          <p:cNvSpPr txBox="1">
            <a:spLocks noChangeArrowheads="1"/>
          </p:cNvSpPr>
          <p:nvPr/>
        </p:nvSpPr>
        <p:spPr bwMode="auto">
          <a:xfrm>
            <a:off x="8002588" y="22860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245</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183302" name="Picture 23"/>
          <p:cNvPicPr>
            <a:picLocks noChangeAspect="1"/>
          </p:cNvPicPr>
          <p:nvPr/>
        </p:nvPicPr>
        <p:blipFill>
          <a:blip r:embed="rId3">
            <a:extLst>
              <a:ext uri="{28A0092B-C50C-407E-A947-70E740481C1C}">
                <a14:useLocalDpi xmlns:a14="http://schemas.microsoft.com/office/drawing/2010/main" val="0"/>
              </a:ext>
            </a:extLst>
          </a:blip>
          <a:srcRect l="38231"/>
          <a:stretch>
            <a:fillRect/>
          </a:stretch>
        </p:blipFill>
        <p:spPr bwMode="auto">
          <a:xfrm flipH="1">
            <a:off x="-36513" y="5211763"/>
            <a:ext cx="4926013" cy="167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 name="Rectangle 2">
            <a:extLst>
              <a:ext uri="{FF2B5EF4-FFF2-40B4-BE49-F238E27FC236}">
                <a16:creationId xmlns:a16="http://schemas.microsoft.com/office/drawing/2014/main" id="{C17B95A5-4DF8-D01B-9086-7A7D6519FEA1}"/>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4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فليمون</a:t>
            </a:r>
            <a:endParaRPr kumimoji="0" lang="en-US" sz="4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ppt_x"/>
                                          </p:val>
                                        </p:tav>
                                        <p:tav tm="100000">
                                          <p:val>
                                            <p:strVal val="#ppt_x"/>
                                          </p:val>
                                        </p:tav>
                                      </p:tavLst>
                                    </p:anim>
                                    <p:anim calcmode="lin" valueType="num">
                                      <p:cBhvr additive="base">
                                        <p:cTn id="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ar-JO" sz="4800" dirty="0">
                <a:effectLst>
                  <a:glow rad="127000">
                    <a:schemeClr val="tx1"/>
                  </a:glow>
                </a:effectLst>
                <a:ea typeface="ＭＳ Ｐゴシック" charset="0"/>
              </a:rPr>
              <a:t>الكلمة المفتاحية</a:t>
            </a:r>
            <a:endParaRPr lang="en-US" sz="4800" dirty="0">
              <a:effectLst>
                <a:glow rad="127000">
                  <a:schemeClr val="tx1"/>
                </a:glow>
              </a:effectLst>
              <a:ea typeface="ＭＳ Ｐゴシック" charset="0"/>
            </a:endParaRPr>
          </a:p>
        </p:txBody>
      </p:sp>
      <p:sp>
        <p:nvSpPr>
          <p:cNvPr id="5" name="Rectangle 2"/>
          <p:cNvSpPr txBox="1">
            <a:spLocks noChangeArrowheads="1"/>
          </p:cNvSpPr>
          <p:nvPr/>
        </p:nvSpPr>
        <p:spPr bwMode="auto">
          <a:xfrm>
            <a:off x="-12779" y="2434430"/>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ar-SA" sz="72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المغفرة</a:t>
            </a:r>
            <a:endParaRPr lang="en-US" sz="72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ar-SA"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فليمون</a:t>
            </a:r>
            <a:endParaRPr lang="en-US"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
        <p:nvSpPr>
          <p:cNvPr id="7" name="Text Box 24"/>
          <p:cNvSpPr txBox="1">
            <a:spLocks noChangeArrowheads="1"/>
          </p:cNvSpPr>
          <p:nvPr/>
        </p:nvSpPr>
        <p:spPr bwMode="auto">
          <a:xfrm>
            <a:off x="8360240" y="65344"/>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eaLnBrk="1" fontAlgn="auto" hangingPunct="1">
              <a:spcBef>
                <a:spcPts val="0"/>
              </a:spcBef>
              <a:spcAft>
                <a:spcPts val="0"/>
              </a:spcAft>
            </a:pPr>
            <a:r>
              <a:rPr lang="ar-JO" altLang="zh-CN" b="1" dirty="0">
                <a:solidFill>
                  <a:prstClr val="white"/>
                </a:solidFill>
                <a:effectLst>
                  <a:outerShdw blurRad="50800" dist="38100" dir="2700000" algn="tl" rotWithShape="0">
                    <a:srgbClr val="000000">
                      <a:alpha val="96000"/>
                    </a:srgbClr>
                  </a:outerShdw>
                </a:effectLst>
                <a:latin typeface="Arial" panose="020B0604020202020204" pitchFamily="34" charset="0"/>
                <a:cs typeface="Arial" panose="020B0604020202020204" pitchFamily="34" charset="0"/>
              </a:rPr>
              <a:t>245</a:t>
            </a:r>
            <a:endParaRPr lang="en-US" altLang="zh-CN" b="1" dirty="0">
              <a:solidFill>
                <a:prstClr val="white"/>
              </a:solidFill>
              <a:effectLst>
                <a:outerShdw blurRad="50800" dist="38100" dir="2700000" algn="tl" rotWithShape="0">
                  <a:srgbClr val="000000">
                    <a:alpha val="96000"/>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8129116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29" name="Rectangle 2"/>
          <p:cNvSpPr>
            <a:spLocks noGrp="1" noChangeArrowheads="1"/>
          </p:cNvSpPr>
          <p:nvPr>
            <p:ph type="ctrTitle"/>
          </p:nvPr>
        </p:nvSpPr>
        <p:spPr>
          <a:xfrm>
            <a:off x="685800" y="2286000"/>
            <a:ext cx="7772400" cy="1143000"/>
          </a:xfrm>
        </p:spPr>
        <p:txBody>
          <a:bodyPr/>
          <a:lstStyle/>
          <a:p>
            <a:pPr eaLnBrk="1" hangingPunct="1"/>
            <a:r>
              <a:rPr lang="en-US" dirty="0">
                <a:latin typeface="Verdana" charset="0"/>
              </a:rPr>
              <a:t>Black</a:t>
            </a:r>
          </a:p>
        </p:txBody>
      </p:sp>
      <p:sp>
        <p:nvSpPr>
          <p:cNvPr id="227330" name="Rectangle 3"/>
          <p:cNvSpPr>
            <a:spLocks noGrp="1" noChangeArrowheads="1"/>
          </p:cNvSpPr>
          <p:nvPr>
            <p:ph type="subTitle" idx="1"/>
          </p:nvPr>
        </p:nvSpPr>
        <p:spPr/>
        <p:txBody>
          <a:bodyPr/>
          <a:lstStyle/>
          <a:p>
            <a:pPr eaLnBrk="1" hangingPunct="1"/>
            <a:endParaRPr lang="en-US" dirty="0"/>
          </a:p>
        </p:txBody>
      </p:sp>
      <p:sp>
        <p:nvSpPr>
          <p:cNvPr id="227331" name="Rectangle 4"/>
          <p:cNvSpPr>
            <a:spLocks noChangeArrowheads="1"/>
          </p:cNvSpPr>
          <p:nvPr/>
        </p:nvSpPr>
        <p:spPr bwMode="auto">
          <a:xfrm>
            <a:off x="0" y="0"/>
            <a:ext cx="9144000" cy="6858000"/>
          </a:xfrm>
          <a:prstGeom prst="rect">
            <a:avLst/>
          </a:prstGeom>
          <a:solidFill>
            <a:schemeClr val="tx1"/>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22987720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ext Box 2"/>
          <p:cNvSpPr txBox="1">
            <a:spLocks noChangeArrowheads="1"/>
          </p:cNvSpPr>
          <p:nvPr/>
        </p:nvSpPr>
        <p:spPr bwMode="auto">
          <a:xfrm>
            <a:off x="1295400" y="228600"/>
            <a:ext cx="6553200" cy="654050"/>
          </a:xfrm>
          <a:prstGeom prst="rect">
            <a:avLst/>
          </a:prstGeom>
          <a:solidFill>
            <a:schemeClr val="accent6">
              <a:lumMod val="50000"/>
            </a:schemeClr>
          </a:solidFill>
          <a:ln w="12700">
            <a:solidFill>
              <a:schemeClr val="tx1"/>
            </a:solid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lvl="0" algn="ctr">
              <a:spcBef>
                <a:spcPct val="50000"/>
              </a:spcBef>
              <a:defRPr/>
            </a:pPr>
            <a:r>
              <a:rPr lang="ar-SA"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المشاركة الحقيقية</a:t>
            </a:r>
            <a:endParaRPr kumimoji="0" lang="en-GB"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50179" name="Text Box 3"/>
          <p:cNvSpPr txBox="1">
            <a:spLocks noChangeArrowheads="1"/>
          </p:cNvSpPr>
          <p:nvPr/>
        </p:nvSpPr>
        <p:spPr bwMode="auto">
          <a:xfrm>
            <a:off x="838200" y="914400"/>
            <a:ext cx="7929563" cy="32316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385763" indent="-385763">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273050" lvl="0" indent="-273050" algn="r" rtl="1">
              <a:spcBef>
                <a:spcPct val="50000"/>
              </a:spcBef>
              <a:buFontTx/>
              <a:buChar char="•"/>
              <a:defRPr/>
            </a:pPr>
            <a:r>
              <a:rPr lang="ar-EG" altLang="ja-JP" b="1" dirty="0">
                <a:solidFill>
                  <a:srgbClr val="000000"/>
                </a:solidFill>
                <a:latin typeface="Arial" panose="020B0604020202020204" pitchFamily="34" charset="0"/>
                <a:cs typeface="Arial" panose="020B0604020202020204" pitchFamily="34" charset="0"/>
              </a:rPr>
              <a:t>شركة إيمانك (ع 6)</a:t>
            </a:r>
          </a:p>
          <a:p>
            <a:pPr marL="273050" lvl="0" indent="-273050" algn="r" rtl="1">
              <a:spcBef>
                <a:spcPct val="50000"/>
              </a:spcBef>
              <a:buFontTx/>
              <a:buChar char="•"/>
              <a:defRPr/>
            </a:pPr>
            <a:r>
              <a:rPr lang="ar-EG" altLang="ja-JP" b="1" dirty="0">
                <a:solidFill>
                  <a:srgbClr val="000000"/>
                </a:solidFill>
                <a:latin typeface="Arial" panose="020B0604020202020204" pitchFamily="34" charset="0"/>
                <a:cs typeface="Arial" panose="020B0604020202020204" pitchFamily="34" charset="0"/>
              </a:rPr>
              <a:t>التلمذه تتضمن المشاركة</a:t>
            </a:r>
          </a:p>
          <a:p>
            <a:pPr marL="273050" lvl="0" indent="-273050" algn="r" rtl="1">
              <a:spcBef>
                <a:spcPct val="50000"/>
              </a:spcBef>
              <a:buFontTx/>
              <a:buChar char="•"/>
              <a:defRPr/>
            </a:pPr>
            <a:r>
              <a:rPr lang="ar-EG" altLang="ja-JP" b="1" dirty="0">
                <a:solidFill>
                  <a:srgbClr val="000000"/>
                </a:solidFill>
                <a:latin typeface="Arial" panose="020B0604020202020204" pitchFamily="34" charset="0"/>
                <a:cs typeface="Arial" panose="020B0604020202020204" pitchFamily="34" charset="0"/>
              </a:rPr>
              <a:t>المشاركة في المسيح تتضمن المشاركة مع بعضنا البعض</a:t>
            </a:r>
          </a:p>
          <a:p>
            <a:pPr marL="273050" lvl="0" indent="-273050" algn="r" rtl="1">
              <a:spcBef>
                <a:spcPct val="50000"/>
              </a:spcBef>
              <a:buFontTx/>
              <a:buChar char="•"/>
              <a:defRPr/>
            </a:pPr>
            <a:r>
              <a:rPr lang="ar-EG" altLang="ja-JP" b="1" dirty="0">
                <a:solidFill>
                  <a:srgbClr val="000000"/>
                </a:solidFill>
                <a:latin typeface="Arial" panose="020B0604020202020204" pitchFamily="34" charset="0"/>
                <a:cs typeface="Arial" panose="020B0604020202020204" pitchFamily="34" charset="0"/>
              </a:rPr>
              <a:t> الشركة الحقيقية تعني المشاركة المتبادلة في مغفرة المسيح والمصالحة</a:t>
            </a:r>
          </a:p>
          <a:p>
            <a:pPr marL="273050" lvl="0" indent="-273050" algn="r" rtl="1">
              <a:spcBef>
                <a:spcPct val="50000"/>
              </a:spcBef>
              <a:buFontTx/>
              <a:buChar char="•"/>
              <a:defRPr/>
            </a:pPr>
            <a:r>
              <a:rPr lang="ar-EG" altLang="ja-JP" b="1" dirty="0">
                <a:solidFill>
                  <a:srgbClr val="000000"/>
                </a:solidFill>
                <a:latin typeface="Arial" panose="020B0604020202020204" pitchFamily="34" charset="0"/>
                <a:cs typeface="Arial" panose="020B0604020202020204" pitchFamily="34" charset="0"/>
              </a:rPr>
              <a:t>إن الشركة الحقيقية تعزز خير الجميع</a:t>
            </a:r>
          </a:p>
          <a:p>
            <a:pPr marL="273050" lvl="0" indent="-273050" algn="r" rtl="1">
              <a:spcBef>
                <a:spcPct val="50000"/>
              </a:spcBef>
              <a:buFontTx/>
              <a:buChar char="•"/>
              <a:defRPr/>
            </a:pPr>
            <a:r>
              <a:rPr lang="ar-EG" altLang="ja-JP" b="1" dirty="0">
                <a:solidFill>
                  <a:srgbClr val="000000"/>
                </a:solidFill>
                <a:latin typeface="Arial" panose="020B0604020202020204" pitchFamily="34" charset="0"/>
                <a:cs typeface="Arial" panose="020B0604020202020204" pitchFamily="34" charset="0"/>
              </a:rPr>
              <a:t>يتضمن ذلك تغيير المفاهيم والعمل وفق</a:t>
            </a:r>
            <a:r>
              <a:rPr lang="ar-JO" altLang="ja-JP" b="1" dirty="0">
                <a:solidFill>
                  <a:srgbClr val="000000"/>
                </a:solidFill>
                <a:latin typeface="Arial" panose="020B0604020202020204" pitchFamily="34" charset="0"/>
                <a:cs typeface="Arial" panose="020B0604020202020204" pitchFamily="34" charset="0"/>
              </a:rPr>
              <a:t>اً</a:t>
            </a:r>
            <a:r>
              <a:rPr lang="ar-EG" altLang="ja-JP" b="1" dirty="0">
                <a:solidFill>
                  <a:srgbClr val="000000"/>
                </a:solidFill>
                <a:latin typeface="Arial" panose="020B0604020202020204" pitchFamily="34" charset="0"/>
                <a:cs typeface="Arial" panose="020B0604020202020204" pitchFamily="34" charset="0"/>
              </a:rPr>
              <a:t> لذلك</a:t>
            </a:r>
            <a:endParaRPr kumimoji="0" lang="en-GB"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50180" name="Text Box 4"/>
          <p:cNvSpPr txBox="1">
            <a:spLocks noChangeArrowheads="1"/>
          </p:cNvSpPr>
          <p:nvPr/>
        </p:nvSpPr>
        <p:spPr bwMode="auto">
          <a:xfrm>
            <a:off x="1443236" y="4415046"/>
            <a:ext cx="4309864" cy="21236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385763" indent="-385763">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273050" lvl="0" indent="-273050" algn="r" rtl="1">
              <a:spcBef>
                <a:spcPct val="50000"/>
              </a:spcBef>
              <a:defRPr/>
            </a:pPr>
            <a:r>
              <a:rPr lang="ar-EG" b="1" dirty="0">
                <a:solidFill>
                  <a:srgbClr val="000000"/>
                </a:solidFill>
                <a:latin typeface="Arial" panose="020B0604020202020204" pitchFamily="34" charset="0"/>
                <a:cs typeface="Arial" panose="020B0604020202020204" pitchFamily="34" charset="0"/>
              </a:rPr>
              <a:t>هذه الرسالة مثال جيد على:</a:t>
            </a:r>
          </a:p>
          <a:p>
            <a:pPr marL="273050" lvl="0" indent="-273050" algn="r" rtl="1">
              <a:spcBef>
                <a:spcPct val="50000"/>
              </a:spcBef>
              <a:defRPr/>
            </a:pPr>
            <a:r>
              <a:rPr lang="ar-EG" b="1" dirty="0">
                <a:solidFill>
                  <a:srgbClr val="000000"/>
                </a:solidFill>
                <a:latin typeface="Arial" panose="020B0604020202020204" pitchFamily="34" charset="0"/>
                <a:cs typeface="Arial" panose="020B0604020202020204" pitchFamily="34" charset="0"/>
              </a:rPr>
              <a:t>3 ديون مستحقة</a:t>
            </a:r>
          </a:p>
          <a:p>
            <a:pPr marL="273050" lvl="0" indent="-273050" algn="r" rtl="1">
              <a:spcBef>
                <a:spcPct val="50000"/>
              </a:spcBef>
              <a:defRPr/>
            </a:pPr>
            <a:r>
              <a:rPr lang="ar-EG" b="1" dirty="0">
                <a:solidFill>
                  <a:srgbClr val="000000"/>
                </a:solidFill>
                <a:latin typeface="Arial" panose="020B0604020202020204" pitchFamily="34" charset="0"/>
                <a:cs typeface="Arial" panose="020B0604020202020204" pitchFamily="34" charset="0"/>
              </a:rPr>
              <a:t>انعكاسات قوية</a:t>
            </a:r>
          </a:p>
          <a:p>
            <a:pPr marL="273050" lvl="0" indent="-273050" algn="r" rtl="1">
              <a:spcBef>
                <a:spcPct val="50000"/>
              </a:spcBef>
              <a:defRPr/>
            </a:pPr>
            <a:r>
              <a:rPr lang="ar-EG" b="1" dirty="0">
                <a:solidFill>
                  <a:srgbClr val="000000"/>
                </a:solidFill>
                <a:latin typeface="Arial" panose="020B0604020202020204" pitchFamily="34" charset="0"/>
                <a:cs typeface="Arial" panose="020B0604020202020204" pitchFamily="34" charset="0"/>
              </a:rPr>
              <a:t>النتيجة</a:t>
            </a:r>
            <a:endParaRPr kumimoji="0" lang="en-GB"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05828" name="TextBox 4"/>
          <p:cNvSpPr txBox="1">
            <a:spLocks noChangeArrowheads="1"/>
          </p:cNvSpPr>
          <p:nvPr/>
        </p:nvSpPr>
        <p:spPr bwMode="auto">
          <a:xfrm>
            <a:off x="2514600" y="6443663"/>
            <a:ext cx="6477000"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lvl="0" algn="r">
              <a:defRPr/>
            </a:pPr>
            <a:r>
              <a:rPr lang="ar-EG" sz="1600" b="1" dirty="0">
                <a:solidFill>
                  <a:srgbClr val="000000"/>
                </a:solidFill>
                <a:latin typeface="Arial" panose="020B0604020202020204" pitchFamily="34" charset="0"/>
                <a:cs typeface="Arial" panose="020B0604020202020204" pitchFamily="34" charset="0"/>
              </a:rPr>
              <a:t>جيريمي تشيو ، مدرسة شرق آسيا اللاهوتية ، سنغافورة</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pic>
        <p:nvPicPr>
          <p:cNvPr id="205829"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6227763" y="4581525"/>
            <a:ext cx="2540000" cy="1790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66751621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0179">
                                            <p:txEl>
                                              <p:pRg st="0" end="0"/>
                                            </p:txEl>
                                          </p:spTgt>
                                        </p:tgtEl>
                                        <p:attrNameLst>
                                          <p:attrName>style.visibility</p:attrName>
                                        </p:attrNameLst>
                                      </p:cBhvr>
                                      <p:to>
                                        <p:strVal val="visible"/>
                                      </p:to>
                                    </p:set>
                                    <p:anim calcmode="lin" valueType="num">
                                      <p:cBhvr additive="base">
                                        <p:cTn id="7" dur="500" fill="hold"/>
                                        <p:tgtEl>
                                          <p:spTgt spid="5017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017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0179">
                                            <p:txEl>
                                              <p:pRg st="1" end="1"/>
                                            </p:txEl>
                                          </p:spTgt>
                                        </p:tgtEl>
                                        <p:attrNameLst>
                                          <p:attrName>style.visibility</p:attrName>
                                        </p:attrNameLst>
                                      </p:cBhvr>
                                      <p:to>
                                        <p:strVal val="visible"/>
                                      </p:to>
                                    </p:set>
                                    <p:anim calcmode="lin" valueType="num">
                                      <p:cBhvr additive="base">
                                        <p:cTn id="13" dur="500" fill="hold"/>
                                        <p:tgtEl>
                                          <p:spTgt spid="50179">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5017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50179">
                                            <p:txEl>
                                              <p:pRg st="2" end="2"/>
                                            </p:txEl>
                                          </p:spTgt>
                                        </p:tgtEl>
                                        <p:attrNameLst>
                                          <p:attrName>style.visibility</p:attrName>
                                        </p:attrNameLst>
                                      </p:cBhvr>
                                      <p:to>
                                        <p:strVal val="visible"/>
                                      </p:to>
                                    </p:set>
                                    <p:anim calcmode="lin" valueType="num">
                                      <p:cBhvr additive="base">
                                        <p:cTn id="19" dur="500" fill="hold"/>
                                        <p:tgtEl>
                                          <p:spTgt spid="50179">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50179">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50179">
                                            <p:txEl>
                                              <p:pRg st="3" end="3"/>
                                            </p:txEl>
                                          </p:spTgt>
                                        </p:tgtEl>
                                        <p:attrNameLst>
                                          <p:attrName>style.visibility</p:attrName>
                                        </p:attrNameLst>
                                      </p:cBhvr>
                                      <p:to>
                                        <p:strVal val="visible"/>
                                      </p:to>
                                    </p:set>
                                    <p:anim calcmode="lin" valueType="num">
                                      <p:cBhvr additive="base">
                                        <p:cTn id="25" dur="500" fill="hold"/>
                                        <p:tgtEl>
                                          <p:spTgt spid="50179">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50179">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50179">
                                            <p:txEl>
                                              <p:pRg st="4" end="4"/>
                                            </p:txEl>
                                          </p:spTgt>
                                        </p:tgtEl>
                                        <p:attrNameLst>
                                          <p:attrName>style.visibility</p:attrName>
                                        </p:attrNameLst>
                                      </p:cBhvr>
                                      <p:to>
                                        <p:strVal val="visible"/>
                                      </p:to>
                                    </p:set>
                                    <p:anim calcmode="lin" valueType="num">
                                      <p:cBhvr additive="base">
                                        <p:cTn id="31" dur="500" fill="hold"/>
                                        <p:tgtEl>
                                          <p:spTgt spid="50179">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50179">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50179">
                                            <p:txEl>
                                              <p:pRg st="5" end="5"/>
                                            </p:txEl>
                                          </p:spTgt>
                                        </p:tgtEl>
                                        <p:attrNameLst>
                                          <p:attrName>style.visibility</p:attrName>
                                        </p:attrNameLst>
                                      </p:cBhvr>
                                      <p:to>
                                        <p:strVal val="visible"/>
                                      </p:to>
                                    </p:set>
                                    <p:anim calcmode="lin" valueType="num">
                                      <p:cBhvr additive="base">
                                        <p:cTn id="37" dur="500" fill="hold"/>
                                        <p:tgtEl>
                                          <p:spTgt spid="50179">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50179">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50180">
                                            <p:txEl>
                                              <p:pRg st="0" end="0"/>
                                            </p:txEl>
                                          </p:spTgt>
                                        </p:tgtEl>
                                        <p:attrNameLst>
                                          <p:attrName>style.visibility</p:attrName>
                                        </p:attrNameLst>
                                      </p:cBhvr>
                                      <p:to>
                                        <p:strVal val="visible"/>
                                      </p:to>
                                    </p:set>
                                    <p:anim calcmode="lin" valueType="num">
                                      <p:cBhvr additive="base">
                                        <p:cTn id="43" dur="500" fill="hold"/>
                                        <p:tgtEl>
                                          <p:spTgt spid="50180">
                                            <p:txEl>
                                              <p:pRg st="0" end="0"/>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50180">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50180">
                                            <p:txEl>
                                              <p:pRg st="1" end="1"/>
                                            </p:txEl>
                                          </p:spTgt>
                                        </p:tgtEl>
                                        <p:attrNameLst>
                                          <p:attrName>style.visibility</p:attrName>
                                        </p:attrNameLst>
                                      </p:cBhvr>
                                      <p:to>
                                        <p:strVal val="visible"/>
                                      </p:to>
                                    </p:set>
                                    <p:anim calcmode="lin" valueType="num">
                                      <p:cBhvr additive="base">
                                        <p:cTn id="49" dur="500" fill="hold"/>
                                        <p:tgtEl>
                                          <p:spTgt spid="50180">
                                            <p:txEl>
                                              <p:pRg st="1" end="1"/>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50180">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50180">
                                            <p:txEl>
                                              <p:pRg st="2" end="2"/>
                                            </p:txEl>
                                          </p:spTgt>
                                        </p:tgtEl>
                                        <p:attrNameLst>
                                          <p:attrName>style.visibility</p:attrName>
                                        </p:attrNameLst>
                                      </p:cBhvr>
                                      <p:to>
                                        <p:strVal val="visible"/>
                                      </p:to>
                                    </p:set>
                                    <p:anim calcmode="lin" valueType="num">
                                      <p:cBhvr additive="base">
                                        <p:cTn id="55" dur="500" fill="hold"/>
                                        <p:tgtEl>
                                          <p:spTgt spid="50180">
                                            <p:txEl>
                                              <p:pRg st="2" end="2"/>
                                            </p:txEl>
                                          </p:spTgt>
                                        </p:tgtEl>
                                        <p:attrNameLst>
                                          <p:attrName>ppt_x</p:attrName>
                                        </p:attrNameLst>
                                      </p:cBhvr>
                                      <p:tavLst>
                                        <p:tav tm="0">
                                          <p:val>
                                            <p:strVal val="0-#ppt_w/2"/>
                                          </p:val>
                                        </p:tav>
                                        <p:tav tm="100000">
                                          <p:val>
                                            <p:strVal val="#ppt_x"/>
                                          </p:val>
                                        </p:tav>
                                      </p:tavLst>
                                    </p:anim>
                                    <p:anim calcmode="lin" valueType="num">
                                      <p:cBhvr additive="base">
                                        <p:cTn id="56" dur="500" fill="hold"/>
                                        <p:tgtEl>
                                          <p:spTgt spid="50180">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8" fill="hold" grpId="0" nodeType="clickEffect">
                                  <p:stCondLst>
                                    <p:cond delay="0"/>
                                  </p:stCondLst>
                                  <p:childTnLst>
                                    <p:set>
                                      <p:cBhvr>
                                        <p:cTn id="60" dur="1" fill="hold">
                                          <p:stCondLst>
                                            <p:cond delay="0"/>
                                          </p:stCondLst>
                                        </p:cTn>
                                        <p:tgtEl>
                                          <p:spTgt spid="50180">
                                            <p:txEl>
                                              <p:pRg st="3" end="3"/>
                                            </p:txEl>
                                          </p:spTgt>
                                        </p:tgtEl>
                                        <p:attrNameLst>
                                          <p:attrName>style.visibility</p:attrName>
                                        </p:attrNameLst>
                                      </p:cBhvr>
                                      <p:to>
                                        <p:strVal val="visible"/>
                                      </p:to>
                                    </p:set>
                                    <p:anim calcmode="lin" valueType="num">
                                      <p:cBhvr additive="base">
                                        <p:cTn id="61" dur="500" fill="hold"/>
                                        <p:tgtEl>
                                          <p:spTgt spid="50180">
                                            <p:txEl>
                                              <p:pRg st="3" end="3"/>
                                            </p:txEl>
                                          </p:spTgt>
                                        </p:tgtEl>
                                        <p:attrNameLst>
                                          <p:attrName>ppt_x</p:attrName>
                                        </p:attrNameLst>
                                      </p:cBhvr>
                                      <p:tavLst>
                                        <p:tav tm="0">
                                          <p:val>
                                            <p:strVal val="0-#ppt_w/2"/>
                                          </p:val>
                                        </p:tav>
                                        <p:tav tm="100000">
                                          <p:val>
                                            <p:strVal val="#ppt_x"/>
                                          </p:val>
                                        </p:tav>
                                      </p:tavLst>
                                    </p:anim>
                                    <p:anim calcmode="lin" valueType="num">
                                      <p:cBhvr additive="base">
                                        <p:cTn id="62" dur="500" fill="hold"/>
                                        <p:tgtEl>
                                          <p:spTgt spid="50180">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79" grpId="0" build="p" autoUpdateAnimBg="0"/>
      <p:bldP spid="50180" grpId="0" build="p"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ext Box 2"/>
          <p:cNvSpPr txBox="1">
            <a:spLocks noChangeArrowheads="1"/>
          </p:cNvSpPr>
          <p:nvPr/>
        </p:nvSpPr>
        <p:spPr bwMode="auto">
          <a:xfrm>
            <a:off x="1331913" y="115888"/>
            <a:ext cx="6553200" cy="654050"/>
          </a:xfrm>
          <a:prstGeom prst="rect">
            <a:avLst/>
          </a:prstGeom>
          <a:solidFill>
            <a:schemeClr val="accent6">
              <a:lumMod val="50000"/>
            </a:schemeClr>
          </a:solidFill>
          <a:ln w="12700">
            <a:solidFill>
              <a:schemeClr val="tx1"/>
            </a:solid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lvl="0" algn="ctr">
              <a:spcBef>
                <a:spcPct val="50000"/>
              </a:spcBef>
              <a:defRPr/>
            </a:pPr>
            <a:r>
              <a:rPr lang="ar-EG"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3 ديون مستحقة</a:t>
            </a:r>
            <a:endParaRPr kumimoji="0" lang="en-GB"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51203" name="Text Box 3"/>
          <p:cNvSpPr txBox="1">
            <a:spLocks noChangeArrowheads="1"/>
          </p:cNvSpPr>
          <p:nvPr/>
        </p:nvSpPr>
        <p:spPr bwMode="auto">
          <a:xfrm>
            <a:off x="1143000" y="765175"/>
            <a:ext cx="8001000" cy="21236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85763" indent="-385763">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lvl="0" algn="r" rtl="1">
              <a:spcBef>
                <a:spcPct val="50000"/>
              </a:spcBef>
              <a:defRPr/>
            </a:pPr>
            <a:r>
              <a:rPr lang="ar-EG" b="1" u="sng" dirty="0">
                <a:solidFill>
                  <a:srgbClr val="000000"/>
                </a:solidFill>
                <a:latin typeface="Arial" panose="020B0604020202020204" pitchFamily="34" charset="0"/>
                <a:cs typeface="Arial" panose="020B0604020202020204" pitchFamily="34" charset="0"/>
              </a:rPr>
              <a:t>ديون أنسيمس:</a:t>
            </a:r>
            <a:endParaRPr lang="en-US" b="1" u="sng" dirty="0">
              <a:solidFill>
                <a:srgbClr val="000000"/>
              </a:solidFill>
              <a:latin typeface="Arial" panose="020B0604020202020204" pitchFamily="34" charset="0"/>
              <a:cs typeface="Arial" panose="020B0604020202020204" pitchFamily="34" charset="0"/>
            </a:endParaRPr>
          </a:p>
          <a:p>
            <a:pPr lvl="0" algn="r" rtl="1">
              <a:spcBef>
                <a:spcPct val="50000"/>
              </a:spcBef>
              <a:defRPr/>
            </a:pPr>
            <a:r>
              <a:rPr lang="ar-EG" b="1" dirty="0">
                <a:solidFill>
                  <a:srgbClr val="000000"/>
                </a:solidFill>
                <a:latin typeface="Arial" panose="020B0604020202020204" pitchFamily="34" charset="0"/>
                <a:cs typeface="Arial" panose="020B0604020202020204" pitchFamily="34" charset="0"/>
              </a:rPr>
              <a:t>يدين فليمون بما سرق</a:t>
            </a:r>
          </a:p>
          <a:p>
            <a:pPr lvl="0" algn="r" rtl="1">
              <a:spcBef>
                <a:spcPct val="50000"/>
              </a:spcBef>
              <a:defRPr/>
            </a:pPr>
            <a:r>
              <a:rPr lang="ar-EG" b="1" dirty="0">
                <a:solidFill>
                  <a:srgbClr val="000000"/>
                </a:solidFill>
                <a:latin typeface="Arial" panose="020B0604020202020204" pitchFamily="34" charset="0"/>
                <a:cs typeface="Arial" panose="020B0604020202020204" pitchFamily="34" charset="0"/>
              </a:rPr>
              <a:t>يدين بحياته</a:t>
            </a:r>
          </a:p>
          <a:p>
            <a:pPr lvl="0" algn="r" rtl="1">
              <a:spcBef>
                <a:spcPct val="50000"/>
              </a:spcBef>
              <a:defRPr/>
            </a:pPr>
            <a:r>
              <a:rPr lang="ar-EG" b="1" dirty="0">
                <a:solidFill>
                  <a:srgbClr val="000000"/>
                </a:solidFill>
                <a:latin typeface="Arial" panose="020B0604020202020204" pitchFamily="34" charset="0"/>
                <a:cs typeface="Arial" panose="020B0604020202020204" pitchFamily="34" charset="0"/>
              </a:rPr>
              <a:t>نصيحة: العودة للمالك لنوال العقاب المستحق</a:t>
            </a:r>
            <a:endParaRPr kumimoji="0" lang="en-GB"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51204" name="Text Box 4"/>
          <p:cNvSpPr txBox="1">
            <a:spLocks noChangeArrowheads="1"/>
          </p:cNvSpPr>
          <p:nvPr/>
        </p:nvSpPr>
        <p:spPr bwMode="auto">
          <a:xfrm>
            <a:off x="1143000" y="3029417"/>
            <a:ext cx="8001000" cy="15696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85763" indent="-385763">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lvl="0" algn="r" rtl="1">
              <a:spcBef>
                <a:spcPct val="50000"/>
              </a:spcBef>
              <a:defRPr/>
            </a:pPr>
            <a:r>
              <a:rPr lang="ar-EG" b="1" u="sng" dirty="0">
                <a:solidFill>
                  <a:srgbClr val="000000"/>
                </a:solidFill>
                <a:latin typeface="Arial" panose="020B0604020202020204" pitchFamily="34" charset="0"/>
                <a:cs typeface="Arial" panose="020B0604020202020204" pitchFamily="34" charset="0"/>
              </a:rPr>
              <a:t>ديون بولس:</a:t>
            </a:r>
            <a:endParaRPr lang="en-US" b="1" u="sng" dirty="0">
              <a:solidFill>
                <a:srgbClr val="000000"/>
              </a:solidFill>
              <a:latin typeface="Arial" panose="020B0604020202020204" pitchFamily="34" charset="0"/>
              <a:cs typeface="Arial" panose="020B0604020202020204" pitchFamily="34" charset="0"/>
            </a:endParaRPr>
          </a:p>
          <a:p>
            <a:pPr lvl="0" algn="r" rtl="1">
              <a:spcBef>
                <a:spcPct val="50000"/>
              </a:spcBef>
              <a:defRPr/>
            </a:pPr>
            <a:r>
              <a:rPr lang="ar-EG" b="1" dirty="0">
                <a:solidFill>
                  <a:srgbClr val="000000"/>
                </a:solidFill>
                <a:latin typeface="Arial" panose="020B0604020202020204" pitchFamily="34" charset="0"/>
                <a:cs typeface="Arial" panose="020B0604020202020204" pitchFamily="34" charset="0"/>
              </a:rPr>
              <a:t>يدين فليمون بقيمة عمل كل يوم ضاع</a:t>
            </a:r>
          </a:p>
          <a:p>
            <a:pPr lvl="0" algn="r" rtl="1">
              <a:spcBef>
                <a:spcPct val="50000"/>
              </a:spcBef>
              <a:defRPr/>
            </a:pPr>
            <a:r>
              <a:rPr lang="ar-EG" b="1" dirty="0">
                <a:solidFill>
                  <a:srgbClr val="000000"/>
                </a:solidFill>
                <a:latin typeface="Arial" panose="020B0604020202020204" pitchFamily="34" charset="0"/>
                <a:cs typeface="Arial" panose="020B0604020202020204" pitchFamily="34" charset="0"/>
              </a:rPr>
              <a:t>نصيحة: تحميل أي ديون مستحقة على أنسيمس على حسابي؛ سأسددها</a:t>
            </a:r>
            <a:endParaRPr kumimoji="0" lang="en-GB"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51205" name="Text Box 5"/>
          <p:cNvSpPr txBox="1">
            <a:spLocks noChangeArrowheads="1"/>
          </p:cNvSpPr>
          <p:nvPr/>
        </p:nvSpPr>
        <p:spPr bwMode="auto">
          <a:xfrm>
            <a:off x="1143000" y="4739660"/>
            <a:ext cx="8001000" cy="15696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85763" indent="-385763">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lvl="0" algn="r" rtl="1">
              <a:spcBef>
                <a:spcPct val="50000"/>
              </a:spcBef>
              <a:defRPr/>
            </a:pPr>
            <a:r>
              <a:rPr lang="ar-SA" b="1" u="sng" dirty="0">
                <a:solidFill>
                  <a:srgbClr val="000000"/>
                </a:solidFill>
                <a:latin typeface="Arial" panose="020B0604020202020204" pitchFamily="34" charset="0"/>
                <a:cs typeface="Arial" panose="020B0604020202020204" pitchFamily="34" charset="0"/>
              </a:rPr>
              <a:t>ديون فليمون:</a:t>
            </a:r>
            <a:endParaRPr lang="en-US" b="1" u="sng" dirty="0">
              <a:solidFill>
                <a:srgbClr val="000000"/>
              </a:solidFill>
              <a:latin typeface="Arial" panose="020B0604020202020204" pitchFamily="34" charset="0"/>
              <a:cs typeface="Arial" panose="020B0604020202020204" pitchFamily="34" charset="0"/>
            </a:endParaRPr>
          </a:p>
          <a:p>
            <a:pPr lvl="0" algn="r" rtl="1">
              <a:spcBef>
                <a:spcPct val="50000"/>
              </a:spcBef>
              <a:defRPr/>
            </a:pPr>
            <a:r>
              <a:rPr lang="ar-EG" b="1" dirty="0">
                <a:solidFill>
                  <a:srgbClr val="000000"/>
                </a:solidFill>
                <a:latin typeface="Arial" panose="020B0604020202020204" pitchFamily="34" charset="0"/>
                <a:cs typeface="Arial" panose="020B0604020202020204" pitchFamily="34" charset="0"/>
              </a:rPr>
              <a:t>كان مدين</a:t>
            </a:r>
            <a:r>
              <a:rPr lang="ar-JO" b="1" dirty="0">
                <a:solidFill>
                  <a:srgbClr val="000000"/>
                </a:solidFill>
                <a:latin typeface="Arial" panose="020B0604020202020204" pitchFamily="34" charset="0"/>
                <a:cs typeface="Arial" panose="020B0604020202020204" pitchFamily="34" charset="0"/>
              </a:rPr>
              <a:t>اً</a:t>
            </a:r>
            <a:r>
              <a:rPr lang="ar-EG" b="1" dirty="0">
                <a:solidFill>
                  <a:srgbClr val="000000"/>
                </a:solidFill>
                <a:latin typeface="Arial" panose="020B0604020202020204" pitchFamily="34" charset="0"/>
                <a:cs typeface="Arial" panose="020B0604020202020204" pitchFamily="34" charset="0"/>
              </a:rPr>
              <a:t> لبولس بحياته الجديدة في المسيح (19)</a:t>
            </a:r>
          </a:p>
          <a:p>
            <a:pPr lvl="0" algn="r" rtl="1">
              <a:spcBef>
                <a:spcPct val="50000"/>
              </a:spcBef>
              <a:defRPr/>
            </a:pPr>
            <a:r>
              <a:rPr lang="ar-EG" b="1" dirty="0">
                <a:solidFill>
                  <a:srgbClr val="000000"/>
                </a:solidFill>
                <a:latin typeface="Arial" panose="020B0604020202020204" pitchFamily="34" charset="0"/>
                <a:cs typeface="Arial" panose="020B0604020202020204" pitchFamily="34" charset="0"/>
              </a:rPr>
              <a:t>نصيحة: رحب بالعبد الهارب كأخ؛ لكن افعل أفضل من ذلك - أعدوه إلي</a:t>
            </a:r>
            <a:endParaRPr kumimoji="0" lang="en-GB"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06853" name="TextBox 5"/>
          <p:cNvSpPr txBox="1">
            <a:spLocks noChangeArrowheads="1"/>
          </p:cNvSpPr>
          <p:nvPr/>
        </p:nvSpPr>
        <p:spPr bwMode="auto">
          <a:xfrm>
            <a:off x="2514600" y="6443663"/>
            <a:ext cx="6477000"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lvl="0" algn="r">
              <a:defRPr/>
            </a:pPr>
            <a:r>
              <a:rPr lang="ar-EG" sz="1600" b="1" dirty="0">
                <a:solidFill>
                  <a:srgbClr val="000000"/>
                </a:solidFill>
                <a:latin typeface="Arial" panose="020B0604020202020204" pitchFamily="34" charset="0"/>
                <a:cs typeface="Arial" panose="020B0604020202020204" pitchFamily="34" charset="0"/>
              </a:rPr>
              <a:t>جيريمي تشيو ، مدرسة شرق آسيا اللاهوتية ، سنغافورة</a:t>
            </a:r>
            <a:endParaRPr lang="en-US" sz="1600" b="1"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6007509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1203"/>
                                        </p:tgtEl>
                                        <p:attrNameLst>
                                          <p:attrName>style.visibility</p:attrName>
                                        </p:attrNameLst>
                                      </p:cBhvr>
                                      <p:to>
                                        <p:strVal val="visible"/>
                                      </p:to>
                                    </p:set>
                                    <p:anim calcmode="lin" valueType="num">
                                      <p:cBhvr additive="base">
                                        <p:cTn id="7" dur="500" fill="hold"/>
                                        <p:tgtEl>
                                          <p:spTgt spid="51203"/>
                                        </p:tgtEl>
                                        <p:attrNameLst>
                                          <p:attrName>ppt_x</p:attrName>
                                        </p:attrNameLst>
                                      </p:cBhvr>
                                      <p:tavLst>
                                        <p:tav tm="0">
                                          <p:val>
                                            <p:strVal val="0-#ppt_w/2"/>
                                          </p:val>
                                        </p:tav>
                                        <p:tav tm="100000">
                                          <p:val>
                                            <p:strVal val="#ppt_x"/>
                                          </p:val>
                                        </p:tav>
                                      </p:tavLst>
                                    </p:anim>
                                    <p:anim calcmode="lin" valueType="num">
                                      <p:cBhvr additive="base">
                                        <p:cTn id="8" dur="500" fill="hold"/>
                                        <p:tgtEl>
                                          <p:spTgt spid="51203"/>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1204"/>
                                        </p:tgtEl>
                                        <p:attrNameLst>
                                          <p:attrName>style.visibility</p:attrName>
                                        </p:attrNameLst>
                                      </p:cBhvr>
                                      <p:to>
                                        <p:strVal val="visible"/>
                                      </p:to>
                                    </p:set>
                                    <p:anim calcmode="lin" valueType="num">
                                      <p:cBhvr additive="base">
                                        <p:cTn id="13" dur="500" fill="hold"/>
                                        <p:tgtEl>
                                          <p:spTgt spid="51204"/>
                                        </p:tgtEl>
                                        <p:attrNameLst>
                                          <p:attrName>ppt_x</p:attrName>
                                        </p:attrNameLst>
                                      </p:cBhvr>
                                      <p:tavLst>
                                        <p:tav tm="0">
                                          <p:val>
                                            <p:strVal val="0-#ppt_w/2"/>
                                          </p:val>
                                        </p:tav>
                                        <p:tav tm="100000">
                                          <p:val>
                                            <p:strVal val="#ppt_x"/>
                                          </p:val>
                                        </p:tav>
                                      </p:tavLst>
                                    </p:anim>
                                    <p:anim calcmode="lin" valueType="num">
                                      <p:cBhvr additive="base">
                                        <p:cTn id="14" dur="500" fill="hold"/>
                                        <p:tgtEl>
                                          <p:spTgt spid="51204"/>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51205"/>
                                        </p:tgtEl>
                                        <p:attrNameLst>
                                          <p:attrName>style.visibility</p:attrName>
                                        </p:attrNameLst>
                                      </p:cBhvr>
                                      <p:to>
                                        <p:strVal val="visible"/>
                                      </p:to>
                                    </p:set>
                                    <p:anim calcmode="lin" valueType="num">
                                      <p:cBhvr additive="base">
                                        <p:cTn id="19" dur="500" fill="hold"/>
                                        <p:tgtEl>
                                          <p:spTgt spid="51205"/>
                                        </p:tgtEl>
                                        <p:attrNameLst>
                                          <p:attrName>ppt_x</p:attrName>
                                        </p:attrNameLst>
                                      </p:cBhvr>
                                      <p:tavLst>
                                        <p:tav tm="0">
                                          <p:val>
                                            <p:strVal val="0-#ppt_w/2"/>
                                          </p:val>
                                        </p:tav>
                                        <p:tav tm="100000">
                                          <p:val>
                                            <p:strVal val="#ppt_x"/>
                                          </p:val>
                                        </p:tav>
                                      </p:tavLst>
                                    </p:anim>
                                    <p:anim calcmode="lin" valueType="num">
                                      <p:cBhvr additive="base">
                                        <p:cTn id="20" dur="500" fill="hold"/>
                                        <p:tgtEl>
                                          <p:spTgt spid="5120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3" grpId="0" autoUpdateAnimBg="0"/>
      <p:bldP spid="51204" grpId="0" autoUpdateAnimBg="0"/>
      <p:bldP spid="51205" grpId="0"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3"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4295775" y="3243659"/>
            <a:ext cx="4852988" cy="3641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1442" name="Text Box 2"/>
          <p:cNvSpPr txBox="1">
            <a:spLocks noChangeArrowheads="1"/>
          </p:cNvSpPr>
          <p:nvPr/>
        </p:nvSpPr>
        <p:spPr bwMode="auto">
          <a:xfrm>
            <a:off x="1295400" y="228600"/>
            <a:ext cx="7525072" cy="707886"/>
          </a:xfrm>
          <a:prstGeom prst="rect">
            <a:avLst/>
          </a:prstGeom>
          <a:solidFill>
            <a:schemeClr val="accent6">
              <a:lumMod val="50000"/>
            </a:schemeClr>
          </a:solidFill>
          <a:ln w="12700">
            <a:solidFill>
              <a:schemeClr val="tx1"/>
            </a:solidFill>
            <a:miter lim="800000"/>
            <a:headEnd/>
            <a:tailEnd/>
          </a:ln>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lvl="0" algn="ctr">
              <a:spcBef>
                <a:spcPct val="50000"/>
              </a:spcBef>
              <a:defRPr/>
            </a:pPr>
            <a:r>
              <a:rPr lang="ar-EG" sz="40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انعكاسات قوية</a:t>
            </a:r>
            <a:endParaRPr kumimoji="0" lang="en-GB" sz="4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52227" name="Text Box 3"/>
          <p:cNvSpPr txBox="1">
            <a:spLocks noChangeArrowheads="1"/>
          </p:cNvSpPr>
          <p:nvPr/>
        </p:nvSpPr>
        <p:spPr bwMode="auto">
          <a:xfrm>
            <a:off x="755576" y="908720"/>
            <a:ext cx="7344815" cy="28007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385763" indent="-385763">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228600" lvl="0" indent="-228600" algn="r" rtl="1">
              <a:spcBef>
                <a:spcPct val="50000"/>
              </a:spcBef>
              <a:buFontTx/>
              <a:buChar char="•"/>
              <a:tabLst>
                <a:tab pos="2794000" algn="l"/>
                <a:tab pos="4970463" algn="l"/>
              </a:tabLst>
              <a:defRPr/>
            </a:pPr>
            <a:r>
              <a:rPr lang="ar-EG" sz="3200" b="1" dirty="0">
                <a:solidFill>
                  <a:srgbClr val="000000"/>
                </a:solidFill>
                <a:latin typeface="Arial" panose="020B0604020202020204" pitchFamily="34" charset="0"/>
                <a:cs typeface="Arial" panose="020B0604020202020204" pitchFamily="34" charset="0"/>
              </a:rPr>
              <a:t>ملكية </a:t>
            </a:r>
            <a:r>
              <a:rPr kumimoji="0" lang="en-US"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en-US" sz="4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Wingdings" charset="0"/>
              </a:rPr>
              <a:t>←</a:t>
            </a:r>
            <a:r>
              <a:rPr kumimoji="0" lang="en-US"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Wingdings" charset="0"/>
              </a:rPr>
              <a:t>	</a:t>
            </a:r>
            <a:r>
              <a:rPr lang="ar-EG" sz="3200" b="1" dirty="0">
                <a:solidFill>
                  <a:srgbClr val="000000"/>
                </a:solidFill>
                <a:latin typeface="Arial" panose="020B0604020202020204" pitchFamily="34" charset="0"/>
                <a:cs typeface="Arial" panose="020B0604020202020204" pitchFamily="34" charset="0"/>
                <a:sym typeface="Wingdings" charset="0"/>
              </a:rPr>
              <a:t>أخي الحبيب</a:t>
            </a:r>
            <a:endParaRPr lang="en-US" sz="3200" b="1" dirty="0">
              <a:solidFill>
                <a:srgbClr val="000000"/>
              </a:solidFill>
              <a:latin typeface="Arial" panose="020B0604020202020204" pitchFamily="34" charset="0"/>
              <a:cs typeface="Arial" panose="020B0604020202020204" pitchFamily="34" charset="0"/>
              <a:sym typeface="Wingdings" charset="0"/>
            </a:endParaRPr>
          </a:p>
          <a:p>
            <a:pPr marL="228600" indent="-228600" algn="r" rtl="1">
              <a:spcBef>
                <a:spcPct val="50000"/>
              </a:spcBef>
              <a:buFontTx/>
              <a:buChar char="•"/>
              <a:tabLst>
                <a:tab pos="2794000" algn="l"/>
                <a:tab pos="4970463" algn="l"/>
              </a:tabLst>
              <a:defRPr/>
            </a:pPr>
            <a:r>
              <a:rPr lang="ar-EG" sz="3200" b="1" dirty="0">
                <a:solidFill>
                  <a:srgbClr val="000000"/>
                </a:solidFill>
                <a:latin typeface="Arial" panose="020B0604020202020204" pitchFamily="34" charset="0"/>
                <a:cs typeface="Arial" panose="020B0604020202020204" pitchFamily="34" charset="0"/>
                <a:sym typeface="Wingdings" charset="0"/>
              </a:rPr>
              <a:t>الأدن</a:t>
            </a:r>
            <a:r>
              <a:rPr lang="ar-JO" sz="3200" b="1" dirty="0">
                <a:solidFill>
                  <a:srgbClr val="000000"/>
                </a:solidFill>
                <a:latin typeface="Arial" panose="020B0604020202020204" pitchFamily="34" charset="0"/>
                <a:cs typeface="Arial" panose="020B0604020202020204" pitchFamily="34" charset="0"/>
                <a:sym typeface="Wingdings" charset="0"/>
              </a:rPr>
              <a:t>ى</a:t>
            </a:r>
            <a:r>
              <a:rPr kumimoji="0" lang="en-US"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Wingdings" charset="0"/>
              </a:rPr>
              <a:t>	</a:t>
            </a:r>
            <a:r>
              <a:rPr lang="en-US" sz="4400" b="1" dirty="0">
                <a:solidFill>
                  <a:srgbClr val="000000"/>
                </a:solidFill>
                <a:latin typeface="Arial" panose="020B0604020202020204" pitchFamily="34" charset="0"/>
                <a:cs typeface="Arial" panose="020B0604020202020204" pitchFamily="34" charset="0"/>
                <a:sym typeface="Wingdings" charset="0"/>
              </a:rPr>
              <a:t> ←	</a:t>
            </a:r>
            <a:r>
              <a:rPr lang="ar-EG" sz="3200" b="1" dirty="0">
                <a:solidFill>
                  <a:srgbClr val="000000"/>
                </a:solidFill>
                <a:latin typeface="Arial" panose="020B0604020202020204" pitchFamily="34" charset="0"/>
                <a:cs typeface="Arial" panose="020B0604020202020204" pitchFamily="34" charset="0"/>
                <a:sym typeface="Wingdings" charset="0"/>
              </a:rPr>
              <a:t>مساو</a:t>
            </a:r>
            <a:r>
              <a:rPr lang="ar-JO" sz="3200" b="1" dirty="0">
                <a:solidFill>
                  <a:srgbClr val="000000"/>
                </a:solidFill>
                <a:latin typeface="Arial" panose="020B0604020202020204" pitchFamily="34" charset="0"/>
                <a:cs typeface="Arial" panose="020B0604020202020204" pitchFamily="34" charset="0"/>
                <a:sym typeface="Wingdings" charset="0"/>
              </a:rPr>
              <a:t>ي</a:t>
            </a:r>
            <a:endParaRPr lang="en-US" sz="3200" b="1" dirty="0">
              <a:solidFill>
                <a:srgbClr val="000000"/>
              </a:solidFill>
              <a:latin typeface="Arial" panose="020B0604020202020204" pitchFamily="34" charset="0"/>
              <a:cs typeface="Arial" panose="020B0604020202020204" pitchFamily="34" charset="0"/>
              <a:sym typeface="Wingdings" charset="0"/>
            </a:endParaRPr>
          </a:p>
          <a:p>
            <a:pPr marL="228600" indent="-228600" algn="r" rtl="1">
              <a:spcBef>
                <a:spcPct val="50000"/>
              </a:spcBef>
              <a:buFontTx/>
              <a:buChar char="•"/>
              <a:tabLst>
                <a:tab pos="2794000" algn="l"/>
                <a:tab pos="4970463" algn="l"/>
              </a:tabLst>
              <a:defRPr/>
            </a:pPr>
            <a:r>
              <a:rPr lang="ar-EG" sz="3200" b="1" dirty="0">
                <a:solidFill>
                  <a:srgbClr val="000000"/>
                </a:solidFill>
                <a:latin typeface="Arial" panose="020B0604020202020204" pitchFamily="34" charset="0"/>
                <a:cs typeface="Arial" panose="020B0604020202020204" pitchFamily="34" charset="0"/>
                <a:sym typeface="Wingdings" charset="0"/>
              </a:rPr>
              <a:t>بدون فائدة </a:t>
            </a:r>
            <a:r>
              <a:rPr kumimoji="0" lang="en-US"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Wingdings" charset="0"/>
              </a:rPr>
              <a:t>	</a:t>
            </a:r>
            <a:r>
              <a:rPr lang="en-US" sz="4400" b="1" dirty="0">
                <a:solidFill>
                  <a:srgbClr val="000000"/>
                </a:solidFill>
                <a:latin typeface="Arial" panose="020B0604020202020204" pitchFamily="34" charset="0"/>
                <a:cs typeface="Arial" panose="020B0604020202020204" pitchFamily="34" charset="0"/>
                <a:sym typeface="Wingdings" charset="0"/>
              </a:rPr>
              <a:t> ←	</a:t>
            </a:r>
            <a:r>
              <a:rPr lang="ar-EG" altLang="ja-JP" sz="3200" b="1" dirty="0">
                <a:solidFill>
                  <a:srgbClr val="000000"/>
                </a:solidFill>
                <a:latin typeface="Arial" panose="020B0604020202020204" pitchFamily="34" charset="0"/>
                <a:cs typeface="Arial" panose="020B0604020202020204" pitchFamily="34" charset="0"/>
                <a:sym typeface="Wingdings" charset="0"/>
              </a:rPr>
              <a:t>مفيد (أنسيمس ، عدد 11)</a:t>
            </a:r>
            <a:endParaRPr kumimoji="0" lang="en-GB"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52228" name="Text Box 4"/>
          <p:cNvSpPr txBox="1">
            <a:spLocks noChangeArrowheads="1"/>
          </p:cNvSpPr>
          <p:nvPr/>
        </p:nvSpPr>
        <p:spPr bwMode="auto">
          <a:xfrm>
            <a:off x="1116014" y="4823281"/>
            <a:ext cx="3179762" cy="2062103"/>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lvl="0" algn="ctr">
              <a:spcBef>
                <a:spcPct val="50000"/>
              </a:spcBef>
              <a:defRPr/>
            </a:pPr>
            <a:r>
              <a:rPr lang="ar-EG" sz="3200" b="1" dirty="0">
                <a:solidFill>
                  <a:srgbClr val="FFFFFF"/>
                </a:solidFill>
                <a:latin typeface="Arial" panose="020B0604020202020204" pitchFamily="34" charset="0"/>
                <a:cs typeface="Arial" panose="020B0604020202020204" pitchFamily="34" charset="0"/>
              </a:rPr>
              <a:t>إن الشركة في المسيح تقلب كل الفروق التي أوجدها الهيكل الاجتماعي</a:t>
            </a:r>
            <a:endParaRPr kumimoji="0" lang="en-GB"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07877" name="TextBox 4"/>
          <p:cNvSpPr txBox="1">
            <a:spLocks noChangeArrowheads="1"/>
          </p:cNvSpPr>
          <p:nvPr/>
        </p:nvSpPr>
        <p:spPr bwMode="auto">
          <a:xfrm>
            <a:off x="2703512" y="6516052"/>
            <a:ext cx="647700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lvl="0" algn="r">
              <a:defRPr/>
            </a:pPr>
            <a:r>
              <a:rPr lang="ar-EG" sz="1800" b="1" dirty="0">
                <a:solidFill>
                  <a:srgbClr val="000000"/>
                </a:solidFill>
                <a:latin typeface="Arial" panose="020B0604020202020204" pitchFamily="34" charset="0"/>
                <a:cs typeface="Arial" panose="020B0604020202020204" pitchFamily="34" charset="0"/>
              </a:rPr>
              <a:t>جيريمي تشيو ، مدرسة شرق آسيا اللاهوتية ، سنغافورة</a:t>
            </a: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8534933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52227">
                                            <p:txEl>
                                              <p:pRg st="0" end="0"/>
                                            </p:txEl>
                                          </p:spTgt>
                                        </p:tgtEl>
                                        <p:attrNameLst>
                                          <p:attrName>style.visibility</p:attrName>
                                        </p:attrNameLst>
                                      </p:cBhvr>
                                      <p:to>
                                        <p:strVal val="visible"/>
                                      </p:to>
                                    </p:set>
                                    <p:anim calcmode="lin" valueType="num">
                                      <p:cBhvr additive="base">
                                        <p:cTn id="7" dur="500" fill="hold"/>
                                        <p:tgtEl>
                                          <p:spTgt spid="52227">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5222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52227">
                                            <p:txEl>
                                              <p:pRg st="1" end="1"/>
                                            </p:txEl>
                                          </p:spTgt>
                                        </p:tgtEl>
                                        <p:attrNameLst>
                                          <p:attrName>style.visibility</p:attrName>
                                        </p:attrNameLst>
                                      </p:cBhvr>
                                      <p:to>
                                        <p:strVal val="visible"/>
                                      </p:to>
                                    </p:set>
                                    <p:anim calcmode="lin" valueType="num">
                                      <p:cBhvr additive="base">
                                        <p:cTn id="13" dur="500" fill="hold"/>
                                        <p:tgtEl>
                                          <p:spTgt spid="52227">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5222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52227">
                                            <p:txEl>
                                              <p:pRg st="2" end="2"/>
                                            </p:txEl>
                                          </p:spTgt>
                                        </p:tgtEl>
                                        <p:attrNameLst>
                                          <p:attrName>style.visibility</p:attrName>
                                        </p:attrNameLst>
                                      </p:cBhvr>
                                      <p:to>
                                        <p:strVal val="visible"/>
                                      </p:to>
                                    </p:set>
                                    <p:anim calcmode="lin" valueType="num">
                                      <p:cBhvr additive="base">
                                        <p:cTn id="19" dur="500" fill="hold"/>
                                        <p:tgtEl>
                                          <p:spTgt spid="52227">
                                            <p:txEl>
                                              <p:pRg st="2" end="2"/>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5222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3" presetClass="entr" presetSubtype="16" fill="hold" grpId="0" nodeType="clickEffect">
                                  <p:stCondLst>
                                    <p:cond delay="0"/>
                                  </p:stCondLst>
                                  <p:childTnLst>
                                    <p:set>
                                      <p:cBhvr>
                                        <p:cTn id="24" dur="1" fill="hold">
                                          <p:stCondLst>
                                            <p:cond delay="0"/>
                                          </p:stCondLst>
                                        </p:cTn>
                                        <p:tgtEl>
                                          <p:spTgt spid="52228"/>
                                        </p:tgtEl>
                                        <p:attrNameLst>
                                          <p:attrName>style.visibility</p:attrName>
                                        </p:attrNameLst>
                                      </p:cBhvr>
                                      <p:to>
                                        <p:strVal val="visible"/>
                                      </p:to>
                                    </p:set>
                                    <p:anim calcmode="lin" valueType="num">
                                      <p:cBhvr>
                                        <p:cTn id="25" dur="500" fill="hold"/>
                                        <p:tgtEl>
                                          <p:spTgt spid="52228"/>
                                        </p:tgtEl>
                                        <p:attrNameLst>
                                          <p:attrName>ppt_w</p:attrName>
                                        </p:attrNameLst>
                                      </p:cBhvr>
                                      <p:tavLst>
                                        <p:tav tm="0">
                                          <p:val>
                                            <p:fltVal val="0"/>
                                          </p:val>
                                        </p:tav>
                                        <p:tav tm="100000">
                                          <p:val>
                                            <p:strVal val="#ppt_w"/>
                                          </p:val>
                                        </p:tav>
                                      </p:tavLst>
                                    </p:anim>
                                    <p:anim calcmode="lin" valueType="num">
                                      <p:cBhvr>
                                        <p:cTn id="26" dur="500" fill="hold"/>
                                        <p:tgtEl>
                                          <p:spTgt spid="5222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7" grpId="0" uiExpand="1" build="p" autoUpdateAnimBg="0"/>
      <p:bldP spid="52228" grpId="0" animBg="1"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29469"/>
            <a:ext cx="9144000" cy="591219"/>
          </a:xfrm>
          <a:effectLst>
            <a:outerShdw blurRad="63500" dist="35921" dir="2700000" algn="ctr" rotWithShape="0">
              <a:schemeClr val="tx2">
                <a:alpha val="74998"/>
              </a:schemeClr>
            </a:outerShdw>
          </a:effectLst>
        </p:spPr>
        <p:txBody>
          <a:bodyPr anchor="t"/>
          <a:lstStyle/>
          <a:p>
            <a:pPr>
              <a:defRPr/>
            </a:pPr>
            <a:r>
              <a:rPr lang="ar-EG" sz="2800" dirty="0"/>
              <a:t>البؤساء ، ليام نيسون ، 1998 ، تم العفو عنه</a:t>
            </a:r>
            <a:endParaRPr lang="en-US" sz="2800" dirty="0">
              <a:effectLst>
                <a:glow rad="127000">
                  <a:schemeClr val="tx1"/>
                </a:glow>
              </a:effectLst>
              <a:ea typeface="ＭＳ Ｐゴシック" charset="0"/>
            </a:endParaRPr>
          </a:p>
        </p:txBody>
      </p:sp>
      <p:pic>
        <p:nvPicPr>
          <p:cNvPr id="3" name="Picture 2"/>
          <p:cNvPicPr>
            <a:picLocks noChangeAspect="1"/>
          </p:cNvPicPr>
          <p:nvPr/>
        </p:nvPicPr>
        <p:blipFill>
          <a:blip r:embed="rId3"/>
          <a:stretch>
            <a:fillRect/>
          </a:stretch>
        </p:blipFill>
        <p:spPr>
          <a:xfrm>
            <a:off x="0" y="620688"/>
            <a:ext cx="9201870" cy="6237312"/>
          </a:xfrm>
          <a:prstGeom prst="rect">
            <a:avLst/>
          </a:prstGeom>
        </p:spPr>
      </p:pic>
    </p:spTree>
    <p:extLst>
      <p:ext uri="{BB962C8B-B14F-4D97-AF65-F5344CB8AC3E}">
        <p14:creationId xmlns:p14="http://schemas.microsoft.com/office/powerpoint/2010/main" val="1102688218"/>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ext Box 2"/>
          <p:cNvSpPr txBox="1">
            <a:spLocks noChangeArrowheads="1"/>
          </p:cNvSpPr>
          <p:nvPr/>
        </p:nvSpPr>
        <p:spPr bwMode="auto">
          <a:xfrm>
            <a:off x="7676931" y="152400"/>
            <a:ext cx="1326004" cy="461665"/>
          </a:xfrm>
          <a:prstGeom prst="rect">
            <a:avLst/>
          </a:prstGeom>
          <a:solidFill>
            <a:srgbClr val="00006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246-247</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62467" name="Text Box 3"/>
          <p:cNvSpPr txBox="1">
            <a:spLocks noChangeArrowheads="1"/>
          </p:cNvSpPr>
          <p:nvPr/>
        </p:nvSpPr>
        <p:spPr bwMode="auto">
          <a:xfrm>
            <a:off x="0" y="1354389"/>
            <a:ext cx="9144000" cy="3539430"/>
          </a:xfrm>
          <a:prstGeom prst="rect">
            <a:avLst/>
          </a:prstGeom>
          <a:solidFill>
            <a:srgbClr val="000066"/>
          </a:solidFill>
          <a:ln w="9525">
            <a:solidFill>
              <a:schemeClr val="tx1"/>
            </a:solidFill>
            <a:miter lim="800000"/>
            <a:headEnd/>
            <a:tailEnd/>
          </a:ln>
        </p:spPr>
        <p:txBody>
          <a:bodyPr wrap="square">
            <a:spAutoFit/>
          </a:bodyPr>
          <a:lstStyle>
            <a:lvl1pPr marL="914400" indent="-40005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177800" lvl="0" indent="0" algn="r" rtl="1" eaLnBrk="1" hangingPunct="1">
              <a:defRPr/>
            </a:pPr>
            <a:r>
              <a:rPr lang="ar-EG" altLang="zh-CN" sz="2800" b="1" dirty="0">
                <a:solidFill>
                  <a:srgbClr val="FFFFFF"/>
                </a:solidFill>
                <a:latin typeface="Arial" panose="020B0604020202020204" pitchFamily="34" charset="0"/>
                <a:ea typeface="SimSun" charset="0"/>
                <a:cs typeface="Arial" panose="020B0604020202020204" pitchFamily="34" charset="0"/>
              </a:rPr>
              <a:t>ما هي الأسباب التي قدمها بولس في هذه الرسالة لتوضيح أهمية المغفرة؟</a:t>
            </a:r>
          </a:p>
          <a:p>
            <a:pPr marL="1270000" lvl="0" indent="-755650" algn="r" rtl="1" eaLnBrk="1" hangingPunct="1">
              <a:defRPr/>
            </a:pPr>
            <a:r>
              <a:rPr lang="ar-EG" altLang="zh-CN" sz="2800" b="1" dirty="0">
                <a:solidFill>
                  <a:srgbClr val="FFFFFF"/>
                </a:solidFill>
                <a:latin typeface="Arial" panose="020B0604020202020204" pitchFamily="34" charset="0"/>
                <a:ea typeface="SimSun" charset="0"/>
                <a:cs typeface="Arial" panose="020B0604020202020204" pitchFamily="34" charset="0"/>
              </a:rPr>
              <a:t>1. الغفران يقوي الصداقات (٨-١١، ١٧، ٢٠)</a:t>
            </a:r>
          </a:p>
          <a:p>
            <a:pPr marL="1270000" lvl="0" indent="-755650" algn="r" rtl="1" eaLnBrk="1" hangingPunct="1">
              <a:defRPr/>
            </a:pPr>
            <a:r>
              <a:rPr lang="ar-EG" altLang="zh-CN" sz="2800" b="1" dirty="0">
                <a:solidFill>
                  <a:srgbClr val="FFFFFF"/>
                </a:solidFill>
                <a:latin typeface="Arial" panose="020B0604020202020204" pitchFamily="34" charset="0"/>
                <a:ea typeface="SimSun" charset="0"/>
                <a:cs typeface="Arial" panose="020B0604020202020204" pitchFamily="34" charset="0"/>
              </a:rPr>
              <a:t>2. العلاقات المستعادة تجعل الناس أكثر فائدة لنا (١١)</a:t>
            </a:r>
          </a:p>
          <a:p>
            <a:pPr marL="1270000" lvl="0" indent="-755650" algn="r" rtl="1" eaLnBrk="1" hangingPunct="1">
              <a:defRPr/>
            </a:pPr>
            <a:r>
              <a:rPr lang="ar-EG" altLang="zh-CN" sz="2800" b="1" dirty="0">
                <a:solidFill>
                  <a:srgbClr val="FFFFFF"/>
                </a:solidFill>
                <a:latin typeface="Arial" panose="020B0604020202020204" pitchFamily="34" charset="0"/>
                <a:ea typeface="SimSun" charset="0"/>
                <a:cs typeface="Arial" panose="020B0604020202020204" pitchFamily="34" charset="0"/>
              </a:rPr>
              <a:t>3. الغفران يشمل قلب الفرد (١٢)</a:t>
            </a:r>
          </a:p>
          <a:p>
            <a:pPr marL="1270000" lvl="0" indent="-755650" algn="r" rtl="1" eaLnBrk="1" hangingPunct="1">
              <a:defRPr/>
            </a:pPr>
            <a:r>
              <a:rPr lang="ar-EG" altLang="zh-CN" sz="2800" b="1" dirty="0">
                <a:solidFill>
                  <a:srgbClr val="FFFFFF"/>
                </a:solidFill>
                <a:latin typeface="Arial" panose="020B0604020202020204" pitchFamily="34" charset="0"/>
                <a:ea typeface="SimSun" charset="0"/>
                <a:cs typeface="Arial" panose="020B0604020202020204" pitchFamily="34" charset="0"/>
              </a:rPr>
              <a:t>4. التضحية التي يتطلبها الغفران مؤلمة لكنها جيدة لنا (١٣، ١٨-١٩ أ)</a:t>
            </a:r>
          </a:p>
          <a:p>
            <a:pPr marL="1270000" lvl="0" indent="-755650" algn="r" rtl="1" eaLnBrk="1" hangingPunct="1">
              <a:defRPr/>
            </a:pPr>
            <a:r>
              <a:rPr lang="ar-EG" altLang="zh-CN" sz="2800" b="1" dirty="0">
                <a:solidFill>
                  <a:srgbClr val="FFFFFF"/>
                </a:solidFill>
                <a:latin typeface="Arial" panose="020B0604020202020204" pitchFamily="34" charset="0"/>
                <a:ea typeface="SimSun" charset="0"/>
                <a:cs typeface="Arial" panose="020B0604020202020204" pitchFamily="34" charset="0"/>
              </a:rPr>
              <a:t>5. يظهر الغفران التواضع لأنه يجب أن يكون طوعياً </a:t>
            </a:r>
            <a:r>
              <a:rPr lang="ar-JO" altLang="zh-CN" sz="2800" b="1" dirty="0">
                <a:solidFill>
                  <a:srgbClr val="FFFFFF"/>
                </a:solidFill>
                <a:latin typeface="Arial" panose="020B0604020202020204" pitchFamily="34" charset="0"/>
                <a:ea typeface="SimSun" charset="0"/>
                <a:cs typeface="Arial" panose="020B0604020202020204" pitchFamily="34" charset="0"/>
              </a:rPr>
              <a:t>لا</a:t>
            </a:r>
            <a:r>
              <a:rPr lang="ar-EG" altLang="zh-CN" sz="2800" b="1" dirty="0">
                <a:solidFill>
                  <a:srgbClr val="FFFFFF"/>
                </a:solidFill>
                <a:latin typeface="Arial" panose="020B0604020202020204" pitchFamily="34" charset="0"/>
                <a:ea typeface="SimSun" charset="0"/>
                <a:cs typeface="Arial" panose="020B0604020202020204" pitchFamily="34" charset="0"/>
              </a:rPr>
              <a:t> قسرياً (١٤، ٢١)</a:t>
            </a:r>
          </a:p>
          <a:p>
            <a:pPr marL="1270000" lvl="0" indent="-755650" algn="r" rtl="1" eaLnBrk="1" hangingPunct="1">
              <a:defRPr/>
            </a:pPr>
            <a:r>
              <a:rPr lang="ar-EG" altLang="zh-CN" sz="2800" b="1" dirty="0">
                <a:solidFill>
                  <a:srgbClr val="FFFFFF"/>
                </a:solidFill>
                <a:latin typeface="Arial" panose="020B0604020202020204" pitchFamily="34" charset="0"/>
                <a:ea typeface="SimSun" charset="0"/>
                <a:cs typeface="Arial" panose="020B0604020202020204" pitchFamily="34" charset="0"/>
              </a:rPr>
              <a:t>6. يذكرنا أن الله بيده الأحداث التي تسبب لنا الألم (١٥، ١٦)</a:t>
            </a:r>
          </a:p>
          <a:p>
            <a:pPr marL="1270000" lvl="0" indent="-755650" algn="r" rtl="1" eaLnBrk="1" hangingPunct="1">
              <a:defRPr/>
            </a:pPr>
            <a:r>
              <a:rPr lang="ar-EG" altLang="zh-CN" sz="2800" b="1" dirty="0">
                <a:solidFill>
                  <a:srgbClr val="FFFFFF"/>
                </a:solidFill>
                <a:latin typeface="Arial" panose="020B0604020202020204" pitchFamily="34" charset="0"/>
                <a:ea typeface="SimSun" charset="0"/>
                <a:cs typeface="Arial" panose="020B0604020202020204" pitchFamily="34" charset="0"/>
              </a:rPr>
              <a:t>7. إن مسامحة الآخرين يذكرنا كيف سامحنا الله (19 ب)</a:t>
            </a:r>
            <a:endParaRPr kumimoji="0" lang="en-US" altLang="zh-CN" sz="20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10948" name="WordArt 4"/>
          <p:cNvSpPr>
            <a:spLocks noChangeArrowheads="1" noChangeShapeType="1" noTextEdit="1"/>
          </p:cNvSpPr>
          <p:nvPr/>
        </p:nvSpPr>
        <p:spPr bwMode="auto">
          <a:xfrm>
            <a:off x="76200" y="76200"/>
            <a:ext cx="2743200" cy="9906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600" b="0" i="0" u="none" strike="noStrike" kern="10" cap="none" spc="720" normalizeH="1" baseline="0" noProof="0" dirty="0">
                <a:ln w="19050" cap="sq">
                  <a:solidFill>
                    <a:srgbClr val="99CCFF"/>
                  </a:solidFill>
                  <a:round/>
                  <a:headEnd type="none" w="sm" len="sm"/>
                  <a:tailEnd type="none" w="sm" len="sm"/>
                </a:ln>
                <a:solidFill>
                  <a:srgbClr val="FF0000"/>
                </a:solidFill>
                <a:effectLst>
                  <a:outerShdw blurRad="63500" dist="38099" dir="2700000" algn="ctr" rotWithShape="0">
                    <a:srgbClr val="990000">
                      <a:alpha val="74997"/>
                    </a:srgbClr>
                  </a:outerShdw>
                </a:effectLst>
                <a:uLnTx/>
                <a:uFillTx/>
                <a:latin typeface="Impact"/>
                <a:ea typeface="Impact"/>
                <a:cs typeface="Impact"/>
              </a:rPr>
              <a:t>فليمون</a:t>
            </a:r>
            <a:endParaRPr kumimoji="0" lang="en-US" sz="3600" b="0" i="0" u="none" strike="noStrike" kern="10" cap="none" spc="720" normalizeH="1" baseline="0" noProof="0" dirty="0">
              <a:ln w="19050" cap="sq">
                <a:solidFill>
                  <a:srgbClr val="99CCFF"/>
                </a:solidFill>
                <a:round/>
                <a:headEnd type="none" w="sm" len="sm"/>
                <a:tailEnd type="none" w="sm" len="sm"/>
              </a:ln>
              <a:solidFill>
                <a:srgbClr val="FF0000"/>
              </a:solidFill>
              <a:effectLst>
                <a:outerShdw blurRad="63500" dist="38099" dir="2700000" algn="ctr" rotWithShape="0">
                  <a:srgbClr val="990000">
                    <a:alpha val="74997"/>
                  </a:srgbClr>
                </a:outerShdw>
              </a:effectLst>
              <a:uLnTx/>
              <a:uFillTx/>
              <a:latin typeface="Impact"/>
              <a:ea typeface="Impact"/>
              <a:cs typeface="Impact"/>
            </a:endParaRPr>
          </a:p>
        </p:txBody>
      </p:sp>
      <p:sp>
        <p:nvSpPr>
          <p:cNvPr id="210949" name="Rectangle 5"/>
          <p:cNvSpPr>
            <a:spLocks noGrp="1" noChangeArrowheads="1"/>
          </p:cNvSpPr>
          <p:nvPr>
            <p:ph type="title" idx="4294967295"/>
          </p:nvPr>
        </p:nvSpPr>
        <p:spPr>
          <a:xfrm>
            <a:off x="3688599" y="152400"/>
            <a:ext cx="2912977" cy="646331"/>
          </a:xfrm>
          <a:solidFill>
            <a:srgbClr val="000000"/>
          </a:solidFill>
        </p:spPr>
        <p:txBody>
          <a:bodyPr wrap="none" anchor="t">
            <a:spAutoFit/>
          </a:bodyPr>
          <a:lstStyle/>
          <a:p>
            <a:pPr algn="ctr" eaLnBrk="1" hangingPunct="1"/>
            <a:r>
              <a:rPr lang="ar-EG" altLang="zh-CN" sz="3600" b="1" dirty="0">
                <a:solidFill>
                  <a:srgbClr val="FFFFFF"/>
                </a:solidFill>
                <a:latin typeface="Arial" panose="020B0604020202020204" pitchFamily="34" charset="0"/>
                <a:ea typeface="SimSun" charset="0"/>
                <a:cs typeface="Arial" panose="020B0604020202020204" pitchFamily="34" charset="0"/>
              </a:rPr>
              <a:t>لماذا الغفران مهم؟</a:t>
            </a:r>
            <a:endParaRPr lang="en-US" sz="3600" b="1" dirty="0">
              <a:solidFill>
                <a:srgbClr val="FFFFFF"/>
              </a:solidFill>
              <a:latin typeface="Arial" panose="020B0604020202020204" pitchFamily="34" charset="0"/>
              <a:ea typeface="SimSun" charset="0"/>
              <a:cs typeface="Arial" panose="020B0604020202020204" pitchFamily="34" charset="0"/>
            </a:endParaRPr>
          </a:p>
        </p:txBody>
      </p:sp>
    </p:spTree>
    <p:extLst>
      <p:ext uri="{BB962C8B-B14F-4D97-AF65-F5344CB8AC3E}">
        <p14:creationId xmlns:p14="http://schemas.microsoft.com/office/powerpoint/2010/main" val="3565763056"/>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descr=", pair,dual,two,hyacinth,violet,floral, Purple Hyacinth, Taken, at, the, Botanical, Gardens, in, Norfolk,, Virginia."/>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3491" name="Rectangle 3"/>
          <p:cNvSpPr>
            <a:spLocks noGrp="1" noChangeArrowheads="1"/>
          </p:cNvSpPr>
          <p:nvPr>
            <p:ph type="title"/>
          </p:nvPr>
        </p:nvSpPr>
        <p:spPr>
          <a:effectLst>
            <a:outerShdw blurRad="50800" dist="38100" dir="2700000">
              <a:srgbClr val="000000">
                <a:alpha val="43000"/>
              </a:srgbClr>
            </a:outerShdw>
          </a:effectLst>
        </p:spPr>
        <p:txBody>
          <a:bodyPr/>
          <a:lstStyle/>
          <a:p>
            <a:pPr algn="r" eaLnBrk="1" hangingPunct="1">
              <a:defRPr/>
            </a:pPr>
            <a:r>
              <a:rPr lang="ar-EG" dirty="0">
                <a:solidFill>
                  <a:schemeClr val="bg1"/>
                </a:solidFill>
                <a:latin typeface="Arial" panose="020B0604020202020204" pitchFamily="34" charset="0"/>
                <a:ea typeface="+mj-ea"/>
              </a:rPr>
              <a:t>إنه دمك</a:t>
            </a:r>
            <a:endParaRPr lang="en-US" dirty="0">
              <a:solidFill>
                <a:schemeClr val="bg1"/>
              </a:solidFill>
              <a:latin typeface="Arial" panose="020B0604020202020204" pitchFamily="34" charset="0"/>
              <a:ea typeface="+mj-ea"/>
            </a:endParaRPr>
          </a:p>
        </p:txBody>
      </p:sp>
      <p:sp>
        <p:nvSpPr>
          <p:cNvPr id="63492" name="Text Box 4"/>
          <p:cNvSpPr txBox="1">
            <a:spLocks noChangeArrowheads="1"/>
          </p:cNvSpPr>
          <p:nvPr/>
        </p:nvSpPr>
        <p:spPr bwMode="auto">
          <a:xfrm>
            <a:off x="301625" y="2638425"/>
            <a:ext cx="4091185" cy="4031873"/>
          </a:xfrm>
          <a:prstGeom prst="rect">
            <a:avLst/>
          </a:prstGeom>
          <a:solidFill>
            <a:srgbClr val="000066">
              <a:alpha val="70000"/>
            </a:srgbClr>
          </a:solidFill>
          <a:ln w="9525">
            <a:noFill/>
            <a:miter lim="800000"/>
            <a:headEnd/>
            <a:tailEnd/>
          </a:ln>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lvl="0" algn="r" eaLnBrk="1" hangingPunct="1">
              <a:defRPr/>
            </a:pPr>
            <a:r>
              <a:rPr lang="ar-EG"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دمك هو الذي يطهرني</a:t>
            </a:r>
          </a:p>
          <a:p>
            <a:pPr lvl="0" algn="r" eaLnBrk="1" hangingPunct="1">
              <a:defRPr/>
            </a:pPr>
            <a:r>
              <a:rPr lang="ar-EG"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دمك هو الذي يمنحني الحياة </a:t>
            </a:r>
          </a:p>
          <a:p>
            <a:pPr lvl="0" algn="r" eaLnBrk="1" hangingPunct="1">
              <a:defRPr/>
            </a:pPr>
            <a:r>
              <a:rPr lang="ar-EG"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دمك هو الذي أخذ مكاني</a:t>
            </a:r>
          </a:p>
          <a:p>
            <a:pPr lvl="0" algn="r" eaLnBrk="1" hangingPunct="1">
              <a:defRPr/>
            </a:pPr>
            <a:r>
              <a:rPr lang="ar-EG"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كبديل للذبيحة </a:t>
            </a:r>
          </a:p>
          <a:p>
            <a:pPr lvl="0" algn="r" eaLnBrk="1" hangingPunct="1">
              <a:defRPr/>
            </a:pPr>
            <a:r>
              <a:rPr lang="ar-EG"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يغسلني ...</a:t>
            </a:r>
          </a:p>
          <a:p>
            <a:pPr lvl="0" algn="r" eaLnBrk="1" hangingPunct="1">
              <a:defRPr/>
            </a:pPr>
            <a:r>
              <a:rPr lang="ar-EG"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أكثر بياضا</a:t>
            </a:r>
            <a:r>
              <a:rPr lang="ar-JO"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a:t>
            </a:r>
            <a:r>
              <a:rPr lang="ar-EG"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من الثلج</a:t>
            </a:r>
          </a:p>
          <a:p>
            <a:pPr lvl="0" algn="r" eaLnBrk="1" hangingPunct="1">
              <a:defRPr/>
            </a:pPr>
            <a:r>
              <a:rPr lang="ar-EG"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يسوعي </a:t>
            </a:r>
          </a:p>
          <a:p>
            <a:pPr lvl="0" algn="r" eaLnBrk="1" hangingPunct="1">
              <a:defRPr/>
            </a:pPr>
            <a:r>
              <a:rPr lang="ar-EG"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ذبيحة الله الثمين</a:t>
            </a:r>
            <a:r>
              <a:rPr lang="ar-JO"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ة</a:t>
            </a:r>
            <a:r>
              <a:rPr lang="ar-EG"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a:t>
            </a:r>
            <a:endParaRPr kumimoji="0" lang="en-US"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12804810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63490"/>
                                        </p:tgtEl>
                                        <p:attrNameLst>
                                          <p:attrName>style.visibility</p:attrName>
                                        </p:attrNameLst>
                                      </p:cBhvr>
                                      <p:to>
                                        <p:strVal val="visible"/>
                                      </p:to>
                                    </p:set>
                                    <p:animEffect transition="in" filter="fade">
                                      <p:cBhvr>
                                        <p:cTn id="7" dur="2000"/>
                                        <p:tgtEl>
                                          <p:spTgt spid="634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14018" name="Text Box 2"/>
          <p:cNvSpPr txBox="1">
            <a:spLocks noChangeArrowheads="1"/>
          </p:cNvSpPr>
          <p:nvPr/>
        </p:nvSpPr>
        <p:spPr bwMode="auto">
          <a:xfrm>
            <a:off x="8302260" y="152400"/>
            <a:ext cx="699230" cy="461665"/>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246</a:t>
            </a:r>
          </a:p>
        </p:txBody>
      </p:sp>
      <p:sp>
        <p:nvSpPr>
          <p:cNvPr id="64515" name="Text Box 3"/>
          <p:cNvSpPr txBox="1">
            <a:spLocks noChangeArrowheads="1"/>
          </p:cNvSpPr>
          <p:nvPr/>
        </p:nvSpPr>
        <p:spPr bwMode="auto">
          <a:xfrm>
            <a:off x="306388" y="1268760"/>
            <a:ext cx="4113212" cy="5360640"/>
          </a:xfrm>
          <a:prstGeom prst="rect">
            <a:avLst/>
          </a:prstGeom>
          <a:solidFill>
            <a:srgbClr val="FFFFFF"/>
          </a:solidFill>
          <a:ln w="9525">
            <a:solidFill>
              <a:srgbClr val="000000"/>
            </a:solidFill>
            <a:miter lim="800000"/>
            <a:headEnd/>
            <a:tailEnd/>
          </a:ln>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lvl="0" algn="ctr" eaLnBrk="1" hangingPunct="1">
              <a:defRPr/>
            </a:pPr>
            <a:r>
              <a:rPr lang="ar-EG" altLang="zh-CN" sz="2800" b="1" u="sng" dirty="0">
                <a:solidFill>
                  <a:srgbClr val="000000"/>
                </a:solidFill>
                <a:latin typeface="Arial" panose="020B0604020202020204" pitchFamily="34" charset="0"/>
                <a:ea typeface="SimSun" charset="0"/>
                <a:cs typeface="Arial" panose="020B0604020202020204" pitchFamily="34" charset="0"/>
              </a:rPr>
              <a:t>الدليل الخارجي</a:t>
            </a:r>
          </a:p>
          <a:p>
            <a:pPr lvl="0" algn="ctr" eaLnBrk="1" hangingPunct="1">
              <a:defRPr/>
            </a:pPr>
            <a:r>
              <a:rPr lang="ar-EG" altLang="zh-CN" sz="2800" b="1" dirty="0">
                <a:solidFill>
                  <a:srgbClr val="000000"/>
                </a:solidFill>
                <a:latin typeface="Arial" panose="020B0604020202020204" pitchFamily="34" charset="0"/>
                <a:ea typeface="SimSun" charset="0"/>
                <a:cs typeface="Arial" panose="020B0604020202020204" pitchFamily="34" charset="0"/>
              </a:rPr>
              <a:t>لم يتم التشكيك في صحة رسالة فليمون حتى ظهرت اعتراضات في القرن الرابع على افتقارها إلى المحتوى العقائدي. ومع ذلك أثبت جيروم وكريسوستوم أن الرسالة ظلت قائمة على مستوى العالم حتى القرن التاسع عشر من النقاد الراديكاليين.</a:t>
            </a:r>
            <a:endParaRPr kumimoji="0" lang="en-US" sz="2800" b="1"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64516" name="Text Box 4"/>
          <p:cNvSpPr txBox="1">
            <a:spLocks noChangeArrowheads="1"/>
          </p:cNvSpPr>
          <p:nvPr/>
        </p:nvSpPr>
        <p:spPr bwMode="auto">
          <a:xfrm>
            <a:off x="4800600" y="2590800"/>
            <a:ext cx="4113213" cy="1716088"/>
          </a:xfrm>
          <a:prstGeom prst="rect">
            <a:avLst/>
          </a:prstGeom>
          <a:solidFill>
            <a:srgbClr val="FFFFFF"/>
          </a:solidFill>
          <a:ln w="9525">
            <a:solidFill>
              <a:schemeClr val="tx1"/>
            </a:solidFill>
            <a:miter lim="800000"/>
            <a:headEnd/>
            <a:tailEnd/>
          </a:ln>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lvl="0" algn="ctr" eaLnBrk="1" hangingPunct="1">
              <a:defRPr/>
            </a:pPr>
            <a:r>
              <a:rPr lang="ar-EG" altLang="zh-CN" sz="2800" b="1" u="sng" dirty="0">
                <a:solidFill>
                  <a:srgbClr val="000000"/>
                </a:solidFill>
                <a:latin typeface="Arial" panose="020B0604020202020204" pitchFamily="34" charset="0"/>
                <a:ea typeface="SimSun" charset="0"/>
                <a:cs typeface="Arial" panose="020B0604020202020204" pitchFamily="34" charset="0"/>
              </a:rPr>
              <a:t>الدليل الداخلي</a:t>
            </a:r>
          </a:p>
          <a:p>
            <a:pPr lvl="0" algn="ctr" eaLnBrk="1" hangingPunct="1">
              <a:defRPr/>
            </a:pPr>
            <a:r>
              <a:rPr lang="ar-EG" altLang="zh-CN" sz="2800" b="1" dirty="0">
                <a:solidFill>
                  <a:srgbClr val="000000"/>
                </a:solidFill>
                <a:latin typeface="Arial" panose="020B0604020202020204" pitchFamily="34" charset="0"/>
                <a:ea typeface="SimSun" charset="0"/>
                <a:cs typeface="Arial" panose="020B0604020202020204" pitchFamily="34" charset="0"/>
              </a:rPr>
              <a:t>يشير بولس إلى نفسه ثلاث مرات ككاتب</a:t>
            </a:r>
          </a:p>
          <a:p>
            <a:pPr lvl="0" algn="ctr" eaLnBrk="1" hangingPunct="1">
              <a:defRPr/>
            </a:pPr>
            <a:r>
              <a:rPr lang="ar-EG" altLang="zh-CN" sz="2800" b="1" dirty="0">
                <a:solidFill>
                  <a:srgbClr val="000000"/>
                </a:solidFill>
                <a:latin typeface="Arial" panose="020B0604020202020204" pitchFamily="34" charset="0"/>
                <a:ea typeface="SimSun" charset="0"/>
                <a:cs typeface="Arial" panose="020B0604020202020204" pitchFamily="34" charset="0"/>
              </a:rPr>
              <a:t>(الآيات ١ ، ٩ ، ١٩).</a:t>
            </a:r>
            <a:endParaRPr kumimoji="0" lang="en-US" sz="2800" b="1"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14021" name="WordArt 5"/>
          <p:cNvSpPr>
            <a:spLocks noChangeArrowheads="1" noChangeShapeType="1" noTextEdit="1"/>
          </p:cNvSpPr>
          <p:nvPr/>
        </p:nvSpPr>
        <p:spPr bwMode="auto">
          <a:xfrm>
            <a:off x="152400" y="76200"/>
            <a:ext cx="2743200" cy="9906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600" b="0" i="0" u="none" strike="noStrike" kern="10" cap="none" spc="720" normalizeH="1" baseline="0" noProof="0" dirty="0">
                <a:ln w="19050" cap="sq">
                  <a:solidFill>
                    <a:srgbClr val="99CCFF"/>
                  </a:solidFill>
                  <a:round/>
                  <a:headEnd type="none" w="sm" len="sm"/>
                  <a:tailEnd type="none" w="sm" len="sm"/>
                </a:ln>
                <a:solidFill>
                  <a:srgbClr val="FF0000"/>
                </a:solidFill>
                <a:effectLst>
                  <a:outerShdw blurRad="63500" dist="38099" dir="2700000" algn="ctr" rotWithShape="0">
                    <a:srgbClr val="990000">
                      <a:alpha val="74997"/>
                    </a:srgbClr>
                  </a:outerShdw>
                </a:effectLst>
                <a:uLnTx/>
                <a:uFillTx/>
                <a:latin typeface="Impact"/>
                <a:ea typeface="Impact"/>
                <a:cs typeface="Impact"/>
              </a:rPr>
              <a:t>فليمون</a:t>
            </a:r>
            <a:endParaRPr kumimoji="0" lang="en-US" sz="3600" b="0" i="0" u="none" strike="noStrike" kern="10" cap="none" spc="720" normalizeH="1" baseline="0" noProof="0" dirty="0">
              <a:ln w="19050" cap="sq">
                <a:solidFill>
                  <a:srgbClr val="99CCFF"/>
                </a:solidFill>
                <a:round/>
                <a:headEnd type="none" w="sm" len="sm"/>
                <a:tailEnd type="none" w="sm" len="sm"/>
              </a:ln>
              <a:solidFill>
                <a:srgbClr val="FF0000"/>
              </a:solidFill>
              <a:effectLst>
                <a:outerShdw blurRad="63500" dist="38099" dir="2700000" algn="ctr" rotWithShape="0">
                  <a:srgbClr val="990000">
                    <a:alpha val="74997"/>
                  </a:srgbClr>
                </a:outerShdw>
              </a:effectLst>
              <a:uLnTx/>
              <a:uFillTx/>
              <a:latin typeface="Impact"/>
              <a:ea typeface="Impact"/>
              <a:cs typeface="Impact"/>
            </a:endParaRPr>
          </a:p>
        </p:txBody>
      </p:sp>
      <p:sp>
        <p:nvSpPr>
          <p:cNvPr id="214022" name="Rectangle 6"/>
          <p:cNvSpPr>
            <a:spLocks noGrp="1" noChangeArrowheads="1"/>
          </p:cNvSpPr>
          <p:nvPr>
            <p:ph type="title" idx="4294967295"/>
          </p:nvPr>
        </p:nvSpPr>
        <p:spPr>
          <a:xfrm>
            <a:off x="8251825" y="152400"/>
            <a:ext cx="892175" cy="523875"/>
          </a:xfrm>
          <a:solidFill>
            <a:srgbClr val="000000"/>
          </a:solidFill>
        </p:spPr>
        <p:txBody>
          <a:bodyPr wrap="none" anchor="t">
            <a:spAutoFit/>
          </a:bodyPr>
          <a:lstStyle/>
          <a:p>
            <a:pPr algn="ctr" eaLnBrk="1" hangingPunct="1"/>
            <a:r>
              <a:rPr lang="ar-EG" sz="2800" b="1" dirty="0">
                <a:solidFill>
                  <a:srgbClr val="FFFFFF"/>
                </a:solidFill>
                <a:latin typeface="Arial" panose="020B0604020202020204" pitchFamily="34" charset="0"/>
                <a:ea typeface="SimSun" charset="0"/>
                <a:cs typeface="Arial" panose="020B0604020202020204" pitchFamily="34" charset="0"/>
              </a:rPr>
              <a:t>الكاتب</a:t>
            </a:r>
            <a:endParaRPr lang="en-US" sz="2800" b="1" dirty="0">
              <a:solidFill>
                <a:srgbClr val="FFFFFF"/>
              </a:solidFill>
              <a:latin typeface="Arial" panose="020B0604020202020204" pitchFamily="34" charset="0"/>
              <a:ea typeface="SimSun" charset="0"/>
              <a:cs typeface="Arial" panose="020B0604020202020204" pitchFamily="34" charset="0"/>
            </a:endParaRPr>
          </a:p>
        </p:txBody>
      </p:sp>
    </p:spTree>
    <p:extLst>
      <p:ext uri="{BB962C8B-B14F-4D97-AF65-F5344CB8AC3E}">
        <p14:creationId xmlns:p14="http://schemas.microsoft.com/office/powerpoint/2010/main" val="1518968865"/>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4515"/>
                                        </p:tgtEl>
                                        <p:attrNameLst>
                                          <p:attrName>style.visibility</p:attrName>
                                        </p:attrNameLst>
                                      </p:cBhvr>
                                      <p:to>
                                        <p:strVal val="visible"/>
                                      </p:to>
                                    </p:set>
                                    <p:anim calcmode="lin" valueType="num">
                                      <p:cBhvr additive="base">
                                        <p:cTn id="7" dur="500" fill="hold"/>
                                        <p:tgtEl>
                                          <p:spTgt spid="64515"/>
                                        </p:tgtEl>
                                        <p:attrNameLst>
                                          <p:attrName>ppt_x</p:attrName>
                                        </p:attrNameLst>
                                      </p:cBhvr>
                                      <p:tavLst>
                                        <p:tav tm="0">
                                          <p:val>
                                            <p:strVal val="0-#ppt_w/2"/>
                                          </p:val>
                                        </p:tav>
                                        <p:tav tm="100000">
                                          <p:val>
                                            <p:strVal val="#ppt_x"/>
                                          </p:val>
                                        </p:tav>
                                      </p:tavLst>
                                    </p:anim>
                                    <p:anim calcmode="lin" valueType="num">
                                      <p:cBhvr additive="base">
                                        <p:cTn id="8" dur="500" fill="hold"/>
                                        <p:tgtEl>
                                          <p:spTgt spid="64515"/>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64516"/>
                                        </p:tgtEl>
                                        <p:attrNameLst>
                                          <p:attrName>style.visibility</p:attrName>
                                        </p:attrNameLst>
                                      </p:cBhvr>
                                      <p:to>
                                        <p:strVal val="visible"/>
                                      </p:to>
                                    </p:set>
                                    <p:anim calcmode="lin" valueType="num">
                                      <p:cBhvr additive="base">
                                        <p:cTn id="13" dur="500" fill="hold"/>
                                        <p:tgtEl>
                                          <p:spTgt spid="64516"/>
                                        </p:tgtEl>
                                        <p:attrNameLst>
                                          <p:attrName>ppt_x</p:attrName>
                                        </p:attrNameLst>
                                      </p:cBhvr>
                                      <p:tavLst>
                                        <p:tav tm="0">
                                          <p:val>
                                            <p:strVal val="1+#ppt_w/2"/>
                                          </p:val>
                                        </p:tav>
                                        <p:tav tm="100000">
                                          <p:val>
                                            <p:strVal val="#ppt_x"/>
                                          </p:val>
                                        </p:tav>
                                      </p:tavLst>
                                    </p:anim>
                                    <p:anim calcmode="lin" valueType="num">
                                      <p:cBhvr additive="base">
                                        <p:cTn id="14" dur="500" fill="hold"/>
                                        <p:tgtEl>
                                          <p:spTgt spid="645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5" grpId="0" animBg="1" autoUpdateAnimBg="0"/>
      <p:bldP spid="64516" grpId="0" animBg="1"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16066" name="Text Box 2"/>
          <p:cNvSpPr txBox="1">
            <a:spLocks noChangeArrowheads="1"/>
          </p:cNvSpPr>
          <p:nvPr/>
        </p:nvSpPr>
        <p:spPr bwMode="auto">
          <a:xfrm>
            <a:off x="7676931" y="152400"/>
            <a:ext cx="1326004" cy="461665"/>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246-247</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65539" name="Text Box 3"/>
          <p:cNvSpPr txBox="1">
            <a:spLocks noChangeArrowheads="1"/>
          </p:cNvSpPr>
          <p:nvPr/>
        </p:nvSpPr>
        <p:spPr bwMode="auto">
          <a:xfrm rot="-1200000">
            <a:off x="117475" y="1824822"/>
            <a:ext cx="5121275" cy="954107"/>
          </a:xfrm>
          <a:prstGeom prst="rect">
            <a:avLst/>
          </a:prstGeom>
          <a:solidFill>
            <a:schemeClr val="hlink"/>
          </a:solidFill>
          <a:ln w="9525">
            <a:solidFill>
              <a:schemeClr val="tx1"/>
            </a:solid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lvl="0" algn="ctr" eaLnBrk="1" hangingPunct="1">
              <a:defRPr/>
            </a:pPr>
            <a:r>
              <a:rPr lang="ar-EG" altLang="zh-CN" sz="2800" b="1" dirty="0">
                <a:solidFill>
                  <a:srgbClr val="000000"/>
                </a:solidFill>
                <a:latin typeface="Arial" panose="020B0604020202020204" pitchFamily="34" charset="0"/>
                <a:ea typeface="SimSun" charset="0"/>
                <a:cs typeface="Arial" panose="020B0604020202020204" pitchFamily="34" charset="0"/>
              </a:rPr>
              <a:t>هذه الرساله في العهد الجديد هي أقصر رسالة في رسائل بولس.</a:t>
            </a:r>
            <a:endParaRPr kumimoji="0" lang="en-US" altLang="zh-CN" sz="28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65540" name="Text Box 4"/>
          <p:cNvSpPr txBox="1">
            <a:spLocks noChangeArrowheads="1"/>
          </p:cNvSpPr>
          <p:nvPr/>
        </p:nvSpPr>
        <p:spPr bwMode="auto">
          <a:xfrm rot="1200000">
            <a:off x="4042228" y="2617574"/>
            <a:ext cx="4914900" cy="2246769"/>
          </a:xfrm>
          <a:prstGeom prst="rect">
            <a:avLst/>
          </a:prstGeom>
          <a:solidFill>
            <a:srgbClr val="E3EBF1"/>
          </a:solidFill>
          <a:ln w="9525">
            <a:solidFill>
              <a:schemeClr val="tx1"/>
            </a:solid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lvl="0" algn="ctr" eaLnBrk="1" hangingPunct="1">
              <a:defRPr/>
            </a:pPr>
            <a:r>
              <a:rPr lang="ar-EG" altLang="zh-CN" sz="2800" b="1" dirty="0">
                <a:solidFill>
                  <a:srgbClr val="000000"/>
                </a:solidFill>
                <a:latin typeface="Arial" panose="020B0604020202020204" pitchFamily="34" charset="0"/>
                <a:ea typeface="SimSun" charset="0"/>
                <a:cs typeface="Arial" panose="020B0604020202020204" pitchFamily="34" charset="0"/>
              </a:rPr>
              <a:t>ربما تقدم الرسالة إلى فليمون أوضح مثال على الحاجة إلى إظهار الغفران في العهد الجديد. إن التزام أنسيمس بالعودة إلى سيده السابق كان في الواقع </a:t>
            </a:r>
            <a:r>
              <a:rPr lang="ar-JO" altLang="zh-CN" sz="2800" b="1" dirty="0">
                <a:solidFill>
                  <a:srgbClr val="000000"/>
                </a:solidFill>
                <a:latin typeface="Arial" panose="020B0604020202020204" pitchFamily="34" charset="0"/>
                <a:ea typeface="SimSun" charset="0"/>
                <a:cs typeface="Arial" panose="020B0604020202020204" pitchFamily="34" charset="0"/>
              </a:rPr>
              <a:t>مخاطرة</a:t>
            </a:r>
            <a:r>
              <a:rPr lang="ar-EG" altLang="zh-CN" sz="2800" b="1" dirty="0">
                <a:solidFill>
                  <a:srgbClr val="000000"/>
                </a:solidFill>
                <a:latin typeface="Arial" panose="020B0604020202020204" pitchFamily="34" charset="0"/>
                <a:ea typeface="SimSun" charset="0"/>
                <a:cs typeface="Arial" panose="020B0604020202020204" pitchFamily="34" charset="0"/>
              </a:rPr>
              <a:t> بحياته ليطلب المغفرة لكنه فعل ذلك.</a:t>
            </a:r>
            <a:endParaRPr kumimoji="0" lang="en-US" altLang="zh-CN" sz="28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65541" name="Text Box 5"/>
          <p:cNvSpPr txBox="1">
            <a:spLocks noChangeArrowheads="1"/>
          </p:cNvSpPr>
          <p:nvPr/>
        </p:nvSpPr>
        <p:spPr bwMode="auto">
          <a:xfrm>
            <a:off x="539552" y="4552259"/>
            <a:ext cx="5181600" cy="2246769"/>
          </a:xfrm>
          <a:prstGeom prst="rect">
            <a:avLst/>
          </a:prstGeom>
          <a:solidFill>
            <a:schemeClr val="folHlink"/>
          </a:solidFill>
          <a:ln w="9525">
            <a:solidFill>
              <a:schemeClr val="tx1"/>
            </a:solid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lvl="0" algn="ctr" eaLnBrk="1" hangingPunct="1">
              <a:defRPr/>
            </a:pPr>
            <a:r>
              <a:rPr lang="ar-EG" altLang="zh-CN" sz="2800" b="1" dirty="0">
                <a:solidFill>
                  <a:srgbClr val="000000"/>
                </a:solidFill>
                <a:latin typeface="Arial" panose="020B0604020202020204" pitchFamily="34" charset="0"/>
                <a:ea typeface="SimSun" charset="0"/>
                <a:cs typeface="Arial" panose="020B0604020202020204" pitchFamily="34" charset="0"/>
              </a:rPr>
              <a:t>توضح هذه الرساله طبيعة الإسناد أفضل من أي شيء آخر. يطلب بولس ألا توضع خطية أنسيمس كلها على أنسيمس بل على نفسه. وبنفس الطريقة أخذ المسيح خطية البشرية على عاتقه.</a:t>
            </a: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16070" name="WordArt 6"/>
          <p:cNvSpPr>
            <a:spLocks noChangeArrowheads="1" noChangeShapeType="1" noTextEdit="1"/>
          </p:cNvSpPr>
          <p:nvPr/>
        </p:nvSpPr>
        <p:spPr bwMode="auto">
          <a:xfrm>
            <a:off x="152400" y="76200"/>
            <a:ext cx="2743200" cy="9906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600" b="0" i="0" u="none" strike="noStrike" kern="10" cap="none" spc="720" normalizeH="1" baseline="0" noProof="0" dirty="0">
                <a:ln w="19050" cap="sq">
                  <a:solidFill>
                    <a:srgbClr val="99CCFF"/>
                  </a:solidFill>
                  <a:round/>
                  <a:headEnd type="none" w="sm" len="sm"/>
                  <a:tailEnd type="none" w="sm" len="sm"/>
                </a:ln>
                <a:solidFill>
                  <a:srgbClr val="FF0000"/>
                </a:solidFill>
                <a:effectLst>
                  <a:outerShdw blurRad="63500" dist="38099" dir="2700000" algn="ctr" rotWithShape="0">
                    <a:srgbClr val="990000">
                      <a:alpha val="74997"/>
                    </a:srgbClr>
                  </a:outerShdw>
                </a:effectLst>
                <a:uLnTx/>
                <a:uFillTx/>
                <a:latin typeface="Impact"/>
                <a:ea typeface="Impact"/>
                <a:cs typeface="Impact"/>
              </a:rPr>
              <a:t>فليمون</a:t>
            </a:r>
            <a:endParaRPr kumimoji="0" lang="en-US" sz="3600" b="0" i="0" u="none" strike="noStrike" kern="10" cap="none" spc="720" normalizeH="1" baseline="0" noProof="0" dirty="0">
              <a:ln w="19050" cap="sq">
                <a:solidFill>
                  <a:srgbClr val="99CCFF"/>
                </a:solidFill>
                <a:round/>
                <a:headEnd type="none" w="sm" len="sm"/>
                <a:tailEnd type="none" w="sm" len="sm"/>
              </a:ln>
              <a:solidFill>
                <a:srgbClr val="FF0000"/>
              </a:solidFill>
              <a:effectLst>
                <a:outerShdw blurRad="63500" dist="38099" dir="2700000" algn="ctr" rotWithShape="0">
                  <a:srgbClr val="990000">
                    <a:alpha val="74997"/>
                  </a:srgbClr>
                </a:outerShdw>
              </a:effectLst>
              <a:uLnTx/>
              <a:uFillTx/>
              <a:latin typeface="Impact"/>
              <a:ea typeface="Impact"/>
              <a:cs typeface="Impact"/>
            </a:endParaRPr>
          </a:p>
        </p:txBody>
      </p:sp>
      <p:sp>
        <p:nvSpPr>
          <p:cNvPr id="216071" name="Rectangle 7"/>
          <p:cNvSpPr>
            <a:spLocks noGrp="1" noChangeArrowheads="1"/>
          </p:cNvSpPr>
          <p:nvPr>
            <p:ph type="title" idx="4294967295"/>
          </p:nvPr>
        </p:nvSpPr>
        <p:spPr>
          <a:xfrm>
            <a:off x="3907835" y="138689"/>
            <a:ext cx="2223687" cy="830997"/>
          </a:xfrm>
          <a:solidFill>
            <a:srgbClr val="000000"/>
          </a:solidFill>
        </p:spPr>
        <p:txBody>
          <a:bodyPr wrap="none" anchor="t">
            <a:spAutoFit/>
          </a:bodyPr>
          <a:lstStyle/>
          <a:p>
            <a:pPr algn="ctr" eaLnBrk="1" hangingPunct="1"/>
            <a:r>
              <a:rPr lang="ar-JO" altLang="zh-CN" sz="4800" b="1" dirty="0">
                <a:solidFill>
                  <a:srgbClr val="FFFFFF"/>
                </a:solidFill>
                <a:latin typeface="Arial" panose="020B0604020202020204" pitchFamily="34" charset="0"/>
                <a:ea typeface="SimSun" charset="0"/>
                <a:cs typeface="Arial" panose="020B0604020202020204" pitchFamily="34" charset="0"/>
              </a:rPr>
              <a:t>الخصائص</a:t>
            </a:r>
            <a:endParaRPr lang="en-US" sz="4800" b="1" dirty="0">
              <a:solidFill>
                <a:srgbClr val="FFFFFF"/>
              </a:solidFill>
              <a:latin typeface="Arial" panose="020B0604020202020204" pitchFamily="34" charset="0"/>
              <a:ea typeface="SimSun" charset="0"/>
              <a:cs typeface="Arial" panose="020B0604020202020204" pitchFamily="34" charset="0"/>
            </a:endParaRPr>
          </a:p>
        </p:txBody>
      </p:sp>
    </p:spTree>
    <p:extLst>
      <p:ext uri="{BB962C8B-B14F-4D97-AF65-F5344CB8AC3E}">
        <p14:creationId xmlns:p14="http://schemas.microsoft.com/office/powerpoint/2010/main" val="1996465760"/>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5539"/>
                                        </p:tgtEl>
                                        <p:attrNameLst>
                                          <p:attrName>style.visibility</p:attrName>
                                        </p:attrNameLst>
                                      </p:cBhvr>
                                      <p:to>
                                        <p:strVal val="visible"/>
                                      </p:to>
                                    </p:set>
                                    <p:anim calcmode="lin" valueType="num">
                                      <p:cBhvr additive="base">
                                        <p:cTn id="7" dur="500" fill="hold"/>
                                        <p:tgtEl>
                                          <p:spTgt spid="65539"/>
                                        </p:tgtEl>
                                        <p:attrNameLst>
                                          <p:attrName>ppt_x</p:attrName>
                                        </p:attrNameLst>
                                      </p:cBhvr>
                                      <p:tavLst>
                                        <p:tav tm="0">
                                          <p:val>
                                            <p:strVal val="0-#ppt_w/2"/>
                                          </p:val>
                                        </p:tav>
                                        <p:tav tm="100000">
                                          <p:val>
                                            <p:strVal val="#ppt_x"/>
                                          </p:val>
                                        </p:tav>
                                      </p:tavLst>
                                    </p:anim>
                                    <p:anim calcmode="lin" valueType="num">
                                      <p:cBhvr additive="base">
                                        <p:cTn id="8" dur="500" fill="hold"/>
                                        <p:tgtEl>
                                          <p:spTgt spid="65539"/>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65540"/>
                                        </p:tgtEl>
                                        <p:attrNameLst>
                                          <p:attrName>style.visibility</p:attrName>
                                        </p:attrNameLst>
                                      </p:cBhvr>
                                      <p:to>
                                        <p:strVal val="visible"/>
                                      </p:to>
                                    </p:set>
                                    <p:anim calcmode="lin" valueType="num">
                                      <p:cBhvr additive="base">
                                        <p:cTn id="13" dur="500" fill="hold"/>
                                        <p:tgtEl>
                                          <p:spTgt spid="65540"/>
                                        </p:tgtEl>
                                        <p:attrNameLst>
                                          <p:attrName>ppt_x</p:attrName>
                                        </p:attrNameLst>
                                      </p:cBhvr>
                                      <p:tavLst>
                                        <p:tav tm="0">
                                          <p:val>
                                            <p:strVal val="1+#ppt_w/2"/>
                                          </p:val>
                                        </p:tav>
                                        <p:tav tm="100000">
                                          <p:val>
                                            <p:strVal val="#ppt_x"/>
                                          </p:val>
                                        </p:tav>
                                      </p:tavLst>
                                    </p:anim>
                                    <p:anim calcmode="lin" valueType="num">
                                      <p:cBhvr additive="base">
                                        <p:cTn id="14" dur="500" fill="hold"/>
                                        <p:tgtEl>
                                          <p:spTgt spid="65540"/>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5541"/>
                                        </p:tgtEl>
                                        <p:attrNameLst>
                                          <p:attrName>style.visibility</p:attrName>
                                        </p:attrNameLst>
                                      </p:cBhvr>
                                      <p:to>
                                        <p:strVal val="visible"/>
                                      </p:to>
                                    </p:set>
                                    <p:anim calcmode="lin" valueType="num">
                                      <p:cBhvr additive="base">
                                        <p:cTn id="19" dur="500" fill="hold"/>
                                        <p:tgtEl>
                                          <p:spTgt spid="65541"/>
                                        </p:tgtEl>
                                        <p:attrNameLst>
                                          <p:attrName>ppt_x</p:attrName>
                                        </p:attrNameLst>
                                      </p:cBhvr>
                                      <p:tavLst>
                                        <p:tav tm="0">
                                          <p:val>
                                            <p:strVal val="#ppt_x"/>
                                          </p:val>
                                        </p:tav>
                                        <p:tav tm="100000">
                                          <p:val>
                                            <p:strVal val="#ppt_x"/>
                                          </p:val>
                                        </p:tav>
                                      </p:tavLst>
                                    </p:anim>
                                    <p:anim calcmode="lin" valueType="num">
                                      <p:cBhvr additive="base">
                                        <p:cTn id="20" dur="500" fill="hold"/>
                                        <p:tgtEl>
                                          <p:spTgt spid="6554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39" grpId="0" animBg="1" autoUpdateAnimBg="0"/>
      <p:bldP spid="65540" grpId="0" animBg="1" autoUpdateAnimBg="0"/>
      <p:bldP spid="65541" grpId="0" animBg="1"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6" name="Picture 2" descr="Roman Empir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52400"/>
            <a:ext cx="9144000" cy="7069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4387" name="Text Box 3"/>
          <p:cNvSpPr txBox="1">
            <a:spLocks noChangeArrowheads="1"/>
          </p:cNvSpPr>
          <p:nvPr/>
        </p:nvSpPr>
        <p:spPr bwMode="auto">
          <a:xfrm>
            <a:off x="8299856" y="19050"/>
            <a:ext cx="704039" cy="461665"/>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246</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8676" name="Text Box 4"/>
          <p:cNvSpPr txBox="1">
            <a:spLocks noChangeArrowheads="1"/>
          </p:cNvSpPr>
          <p:nvPr/>
        </p:nvSpPr>
        <p:spPr bwMode="auto">
          <a:xfrm rot="-1200000">
            <a:off x="-124822" y="1408567"/>
            <a:ext cx="4320599" cy="1569660"/>
          </a:xfrm>
          <a:prstGeom prst="rect">
            <a:avLst/>
          </a:prstGeom>
          <a:solidFill>
            <a:srgbClr val="99CCFF"/>
          </a:solidFill>
          <a:ln w="9525">
            <a:solidFill>
              <a:schemeClr val="tx1"/>
            </a:solidFill>
            <a:miter lim="800000"/>
            <a:headEnd/>
            <a:tailEnd/>
          </a:ln>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lvl="0" algn="ctr" eaLnBrk="1" hangingPunct="1">
              <a:defRPr/>
            </a:pPr>
            <a:r>
              <a:rPr lang="ar-EG" altLang="zh-CN" b="1" u="sng" dirty="0">
                <a:solidFill>
                  <a:srgbClr val="000000"/>
                </a:solidFill>
                <a:latin typeface="Arial" panose="020B0604020202020204" pitchFamily="34" charset="0"/>
                <a:cs typeface="Arial" panose="020B0604020202020204" pitchFamily="34" charset="0"/>
              </a:rPr>
              <a:t>التاريخ (خريف 61 م)</a:t>
            </a:r>
            <a:endParaRPr lang="ar-EG" altLang="zh-CN" b="1" dirty="0">
              <a:solidFill>
                <a:srgbClr val="000000"/>
              </a:solidFill>
              <a:latin typeface="Arial" panose="020B0604020202020204" pitchFamily="34" charset="0"/>
              <a:cs typeface="Arial" panose="020B0604020202020204" pitchFamily="34" charset="0"/>
            </a:endParaRPr>
          </a:p>
          <a:p>
            <a:pPr lvl="0" algn="ctr" eaLnBrk="1" hangingPunct="1">
              <a:defRPr/>
            </a:pPr>
            <a:r>
              <a:rPr lang="ar-EG" altLang="zh-CN" b="1" dirty="0">
                <a:solidFill>
                  <a:srgbClr val="000000"/>
                </a:solidFill>
                <a:latin typeface="Arial" panose="020B0604020202020204" pitchFamily="34" charset="0"/>
                <a:cs typeface="Arial" panose="020B0604020202020204" pitchFamily="34" charset="0"/>
              </a:rPr>
              <a:t>أول سجن لبولس في روما ،</a:t>
            </a:r>
            <a:r>
              <a:rPr lang="ar-JO" altLang="zh-CN" b="1" dirty="0">
                <a:solidFill>
                  <a:srgbClr val="000000"/>
                </a:solidFill>
                <a:latin typeface="Arial" panose="020B0604020202020204" pitchFamily="34" charset="0"/>
                <a:cs typeface="Arial" panose="020B0604020202020204" pitchFamily="34" charset="0"/>
              </a:rPr>
              <a:t> </a:t>
            </a:r>
            <a:r>
              <a:rPr lang="ar-EG" altLang="zh-CN" b="1" dirty="0">
                <a:solidFill>
                  <a:srgbClr val="000000"/>
                </a:solidFill>
                <a:latin typeface="Arial" panose="020B0604020202020204" pitchFamily="34" charset="0"/>
                <a:cs typeface="Arial" panose="020B0604020202020204" pitchFamily="34" charset="0"/>
              </a:rPr>
              <a:t>والدليل بالتوازي مع رسالة كولوسي</a:t>
            </a:r>
          </a:p>
          <a:p>
            <a:pPr lvl="0" algn="ctr" eaLnBrk="1" hangingPunct="1">
              <a:defRPr/>
            </a:pPr>
            <a:r>
              <a:rPr lang="ar-EG" altLang="zh-CN" b="1" dirty="0">
                <a:solidFill>
                  <a:srgbClr val="000000"/>
                </a:solidFill>
                <a:latin typeface="Arial" panose="020B0604020202020204" pitchFamily="34" charset="0"/>
                <a:cs typeface="Arial" panose="020B0604020202020204" pitchFamily="34" charset="0"/>
              </a:rPr>
              <a:t>(راجع العدد ٢٣ مع كولوسي ٤: ٧-١٠).</a:t>
            </a:r>
            <a:endParaRPr kumimoji="0" lang="en-US" altLang="zh-CN" sz="2400" b="1"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8677" name="Text Box 5"/>
          <p:cNvSpPr txBox="1">
            <a:spLocks noChangeArrowheads="1"/>
          </p:cNvSpPr>
          <p:nvPr/>
        </p:nvSpPr>
        <p:spPr bwMode="auto">
          <a:xfrm rot="1200000">
            <a:off x="4133851" y="1470157"/>
            <a:ext cx="4991100" cy="2246769"/>
          </a:xfrm>
          <a:prstGeom prst="rect">
            <a:avLst/>
          </a:prstGeom>
          <a:solidFill>
            <a:schemeClr val="accent3"/>
          </a:solidFill>
          <a:ln w="9525">
            <a:solidFill>
              <a:schemeClr val="tx1"/>
            </a:solid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lvl="0" algn="ctr" eaLnBrk="1" hangingPunct="1">
              <a:defRPr/>
            </a:pPr>
            <a:r>
              <a:rPr lang="ar-EG" altLang="zh-CN" sz="2800" b="1" u="sng" dirty="0">
                <a:solidFill>
                  <a:srgbClr val="000000"/>
                </a:solidFill>
                <a:latin typeface="Arial" panose="020B0604020202020204" pitchFamily="34" charset="0"/>
                <a:ea typeface="SimSun" charset="0"/>
                <a:cs typeface="Arial" panose="020B0604020202020204" pitchFamily="34" charset="0"/>
              </a:rPr>
              <a:t>الأصل / المستلمون</a:t>
            </a:r>
            <a:endParaRPr lang="ar-EG" altLang="zh-CN" sz="2800" b="1" dirty="0">
              <a:solidFill>
                <a:srgbClr val="000000"/>
              </a:solidFill>
              <a:latin typeface="Arial" panose="020B0604020202020204" pitchFamily="34" charset="0"/>
              <a:ea typeface="SimSun" charset="0"/>
              <a:cs typeface="Arial" panose="020B0604020202020204" pitchFamily="34" charset="0"/>
            </a:endParaRPr>
          </a:p>
          <a:p>
            <a:pPr lvl="0" algn="ctr" eaLnBrk="1" hangingPunct="1">
              <a:defRPr/>
            </a:pPr>
            <a:r>
              <a:rPr lang="ar-EG" altLang="zh-CN" sz="2800" b="1" dirty="0">
                <a:solidFill>
                  <a:srgbClr val="000000"/>
                </a:solidFill>
                <a:latin typeface="Arial" panose="020B0604020202020204" pitchFamily="34" charset="0"/>
                <a:ea typeface="SimSun" charset="0"/>
                <a:cs typeface="Arial" panose="020B0604020202020204" pitchFamily="34" charset="0"/>
              </a:rPr>
              <a:t>فليمون (عدد ١ ب) مالك العبيد المسيحيين في كولوسي، هو المرسل إليه الرئيسي لكن هناك آخرين في كنيسته مدرجون أيض</a:t>
            </a:r>
            <a:r>
              <a:rPr lang="ar-JO" altLang="zh-CN" sz="2800" b="1" dirty="0">
                <a:solidFill>
                  <a:srgbClr val="000000"/>
                </a:solidFill>
                <a:latin typeface="Arial" panose="020B0604020202020204" pitchFamily="34" charset="0"/>
                <a:ea typeface="SimSun" charset="0"/>
                <a:cs typeface="Arial" panose="020B0604020202020204" pitchFamily="34" charset="0"/>
              </a:rPr>
              <a:t>اً</a:t>
            </a:r>
            <a:r>
              <a:rPr lang="ar-EG" altLang="zh-CN" sz="2800" b="1" dirty="0">
                <a:solidFill>
                  <a:srgbClr val="000000"/>
                </a:solidFill>
                <a:latin typeface="Arial" panose="020B0604020202020204" pitchFamily="34" charset="0"/>
                <a:ea typeface="SimSun" charset="0"/>
                <a:cs typeface="Arial" panose="020B0604020202020204" pitchFamily="34" charset="0"/>
              </a:rPr>
              <a:t> (عدد ٢).</a:t>
            </a:r>
            <a:endParaRPr kumimoji="0" lang="en-US" sz="2400" b="1"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8678" name="Text Box 6"/>
          <p:cNvSpPr txBox="1">
            <a:spLocks noChangeArrowheads="1"/>
          </p:cNvSpPr>
          <p:nvPr/>
        </p:nvSpPr>
        <p:spPr bwMode="auto">
          <a:xfrm>
            <a:off x="152400" y="4579938"/>
            <a:ext cx="8763000" cy="2246769"/>
          </a:xfrm>
          <a:prstGeom prst="rect">
            <a:avLst/>
          </a:prstGeom>
          <a:solidFill>
            <a:srgbClr val="CCFFCC"/>
          </a:solidFill>
          <a:ln w="9525">
            <a:solidFill>
              <a:schemeClr val="tx1"/>
            </a:solid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lvl="0" algn="ctr" eaLnBrk="1" hangingPunct="1">
              <a:defRPr/>
            </a:pPr>
            <a:r>
              <a:rPr lang="ar-EG" altLang="zh-CN" sz="2800" b="1" u="sng" dirty="0">
                <a:solidFill>
                  <a:srgbClr val="000000"/>
                </a:solidFill>
                <a:latin typeface="Arial" panose="020B0604020202020204" pitchFamily="34" charset="0"/>
                <a:ea typeface="SimSun" charset="0"/>
                <a:cs typeface="Arial" panose="020B0604020202020204" pitchFamily="34" charset="0"/>
              </a:rPr>
              <a:t>مناسبات</a:t>
            </a:r>
            <a:endParaRPr lang="ar-EG" altLang="zh-CN" sz="2800" b="1" dirty="0">
              <a:solidFill>
                <a:srgbClr val="000000"/>
              </a:solidFill>
              <a:latin typeface="Arial" panose="020B0604020202020204" pitchFamily="34" charset="0"/>
              <a:ea typeface="SimSun" charset="0"/>
              <a:cs typeface="Arial" panose="020B0604020202020204" pitchFamily="34" charset="0"/>
            </a:endParaRPr>
          </a:p>
          <a:p>
            <a:pPr lvl="0" algn="ctr" eaLnBrk="1" hangingPunct="1">
              <a:defRPr/>
            </a:pPr>
            <a:r>
              <a:rPr lang="ar-EG" altLang="zh-CN" sz="2800" b="1" dirty="0">
                <a:solidFill>
                  <a:srgbClr val="000000"/>
                </a:solidFill>
                <a:latin typeface="Arial" panose="020B0604020202020204" pitchFamily="34" charset="0"/>
                <a:ea typeface="SimSun" charset="0"/>
                <a:cs typeface="Arial" panose="020B0604020202020204" pitchFamily="34" charset="0"/>
              </a:rPr>
              <a:t>خلال أول سجن لبولس في روما، قاد </a:t>
            </a:r>
            <a:r>
              <a:rPr lang="ar-JO" altLang="zh-CN" sz="2800" b="1" dirty="0">
                <a:solidFill>
                  <a:srgbClr val="000000"/>
                </a:solidFill>
                <a:latin typeface="Arial" panose="020B0604020202020204" pitchFamily="34" charset="0"/>
                <a:ea typeface="SimSun" charset="0"/>
                <a:cs typeface="Arial" panose="020B0604020202020204" pitchFamily="34" charset="0"/>
              </a:rPr>
              <a:t>ل</a:t>
            </a:r>
            <a:r>
              <a:rPr lang="ar-EG" altLang="zh-CN" sz="2800" b="1" dirty="0">
                <a:solidFill>
                  <a:srgbClr val="000000"/>
                </a:solidFill>
                <a:latin typeface="Arial" panose="020B0604020202020204" pitchFamily="34" charset="0"/>
                <a:ea typeface="SimSun" charset="0"/>
                <a:cs typeface="Arial" panose="020B0604020202020204" pitchFamily="34" charset="0"/>
              </a:rPr>
              <a:t>لمسيح العبد الهارب لفليمون المسمى أنسيمس - الذي ارتكب بعض الظلم وسرق من فليمون قبل أن يهرب. أُرسلت هذه الرسالة إلى فليمون مع أنسيمس إلى كولوسي لإقناع فليمون بمسامحة أنسيمس.</a:t>
            </a:r>
            <a:endParaRPr kumimoji="0" lang="en-US" sz="2400" b="1"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8679" name="AutoShape 7"/>
          <p:cNvSpPr>
            <a:spLocks noChangeArrowheads="1"/>
          </p:cNvSpPr>
          <p:nvPr/>
        </p:nvSpPr>
        <p:spPr bwMode="auto">
          <a:xfrm rot="718568">
            <a:off x="3962400" y="4038600"/>
            <a:ext cx="2743200" cy="533400"/>
          </a:xfrm>
          <a:prstGeom prst="curvedUpArrow">
            <a:avLst>
              <a:gd name="adj1" fmla="val 102857"/>
              <a:gd name="adj2" fmla="val 205714"/>
              <a:gd name="adj3" fmla="val 33333"/>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8680" name="Text Box 8"/>
          <p:cNvSpPr txBox="1">
            <a:spLocks noChangeArrowheads="1"/>
          </p:cNvSpPr>
          <p:nvPr/>
        </p:nvSpPr>
        <p:spPr bwMode="auto">
          <a:xfrm>
            <a:off x="3048000" y="3505200"/>
            <a:ext cx="657552" cy="461665"/>
          </a:xfrm>
          <a:prstGeom prst="rect">
            <a:avLst/>
          </a:prstGeom>
          <a:solidFill>
            <a:schemeClr val="tx2"/>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lvl="0" eaLnBrk="1" hangingPunct="1">
              <a:defRPr/>
            </a:pPr>
            <a:r>
              <a:rPr lang="ar-EG" b="1" dirty="0">
                <a:solidFill>
                  <a:srgbClr val="FFFFFF"/>
                </a:solidFill>
                <a:latin typeface="Arial" panose="020B0604020202020204" pitchFamily="34" charset="0"/>
                <a:cs typeface="Arial" panose="020B0604020202020204" pitchFamily="34" charset="0"/>
              </a:rPr>
              <a:t>روما</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8681" name="Text Box 9"/>
          <p:cNvSpPr txBox="1">
            <a:spLocks noChangeArrowheads="1"/>
          </p:cNvSpPr>
          <p:nvPr/>
        </p:nvSpPr>
        <p:spPr bwMode="auto">
          <a:xfrm>
            <a:off x="6629400" y="4038600"/>
            <a:ext cx="1011815" cy="461665"/>
          </a:xfrm>
          <a:prstGeom prst="rect">
            <a:avLst/>
          </a:prstGeom>
          <a:solidFill>
            <a:schemeClr val="tx2"/>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lvl="0" eaLnBrk="1" hangingPunct="1">
              <a:defRPr/>
            </a:pPr>
            <a:r>
              <a:rPr lang="ar-EG" b="1" dirty="0">
                <a:solidFill>
                  <a:srgbClr val="FFFFFF"/>
                </a:solidFill>
                <a:latin typeface="Arial" panose="020B0604020202020204" pitchFamily="34" charset="0"/>
                <a:cs typeface="Arial" panose="020B0604020202020204" pitchFamily="34" charset="0"/>
              </a:rPr>
              <a:t>كولوسي</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44394" name="WordArt 10"/>
          <p:cNvSpPr>
            <a:spLocks noChangeArrowheads="1" noChangeShapeType="1" noTextEdit="1"/>
          </p:cNvSpPr>
          <p:nvPr/>
        </p:nvSpPr>
        <p:spPr bwMode="auto">
          <a:xfrm>
            <a:off x="152400" y="76200"/>
            <a:ext cx="2743200" cy="9906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600" b="0" i="0" u="none" strike="noStrike" kern="10" cap="none" spc="720" normalizeH="1" baseline="0" noProof="0" dirty="0">
                <a:ln w="19050" cap="sq">
                  <a:solidFill>
                    <a:srgbClr val="99CCFF"/>
                  </a:solidFill>
                  <a:round/>
                  <a:headEnd type="none" w="sm" len="sm"/>
                  <a:tailEnd type="none" w="sm" len="sm"/>
                </a:ln>
                <a:solidFill>
                  <a:srgbClr val="FF0000"/>
                </a:solidFill>
                <a:effectLst>
                  <a:outerShdw blurRad="63500" dist="38099" dir="2700000" algn="ctr" rotWithShape="0">
                    <a:srgbClr val="990000">
                      <a:alpha val="74997"/>
                    </a:srgbClr>
                  </a:outerShdw>
                </a:effectLst>
                <a:uLnTx/>
                <a:uFillTx/>
                <a:latin typeface="Impact"/>
                <a:ea typeface="Impact"/>
                <a:cs typeface="Impact"/>
              </a:rPr>
              <a:t>فليمون</a:t>
            </a:r>
            <a:endParaRPr kumimoji="0" lang="en-US" sz="3600" b="0" i="0" u="none" strike="noStrike" kern="10" cap="none" spc="720" normalizeH="1" baseline="0" noProof="0" dirty="0">
              <a:ln w="19050" cap="sq">
                <a:solidFill>
                  <a:srgbClr val="99CCFF"/>
                </a:solidFill>
                <a:round/>
                <a:headEnd type="none" w="sm" len="sm"/>
                <a:tailEnd type="none" w="sm" len="sm"/>
              </a:ln>
              <a:solidFill>
                <a:srgbClr val="FF0000"/>
              </a:solidFill>
              <a:effectLst>
                <a:outerShdw blurRad="63500" dist="38099" dir="2700000" algn="ctr" rotWithShape="0">
                  <a:srgbClr val="990000">
                    <a:alpha val="74997"/>
                  </a:srgbClr>
                </a:outerShdw>
              </a:effectLst>
              <a:uLnTx/>
              <a:uFillTx/>
              <a:latin typeface="Impact"/>
              <a:ea typeface="Impact"/>
              <a:cs typeface="Impact"/>
            </a:endParaRPr>
          </a:p>
        </p:txBody>
      </p:sp>
      <p:sp>
        <p:nvSpPr>
          <p:cNvPr id="144395" name="Rectangle 11"/>
          <p:cNvSpPr>
            <a:spLocks noGrp="1" noChangeArrowheads="1"/>
          </p:cNvSpPr>
          <p:nvPr>
            <p:ph type="title" idx="4294967295"/>
          </p:nvPr>
        </p:nvSpPr>
        <p:spPr>
          <a:xfrm>
            <a:off x="4162376" y="0"/>
            <a:ext cx="962123" cy="523220"/>
          </a:xfrm>
          <a:solidFill>
            <a:srgbClr val="000000"/>
          </a:solidFill>
        </p:spPr>
        <p:txBody>
          <a:bodyPr wrap="none" anchor="t">
            <a:spAutoFit/>
          </a:bodyPr>
          <a:lstStyle/>
          <a:p>
            <a:pPr algn="ctr" eaLnBrk="1" hangingPunct="1"/>
            <a:r>
              <a:rPr lang="ar-EG" sz="2800" b="1" dirty="0">
                <a:solidFill>
                  <a:srgbClr val="FFFFFF"/>
                </a:solidFill>
                <a:latin typeface="Arial" panose="020B0604020202020204" pitchFamily="34" charset="0"/>
                <a:ea typeface="SimSun" charset="0"/>
                <a:cs typeface="Arial" panose="020B0604020202020204" pitchFamily="34" charset="0"/>
              </a:rPr>
              <a:t>ظروف</a:t>
            </a:r>
            <a:endParaRPr lang="en-US" sz="2800" b="1" dirty="0">
              <a:solidFill>
                <a:srgbClr val="FFFFFF"/>
              </a:solidFill>
              <a:latin typeface="Arial" panose="020B0604020202020204" pitchFamily="34" charset="0"/>
              <a:ea typeface="SimSun" charset="0"/>
              <a:cs typeface="Arial" panose="020B0604020202020204" pitchFamily="34" charset="0"/>
            </a:endParaRPr>
          </a:p>
        </p:txBody>
      </p:sp>
    </p:spTree>
    <p:extLst>
      <p:ext uri="{BB962C8B-B14F-4D97-AF65-F5344CB8AC3E}">
        <p14:creationId xmlns:p14="http://schemas.microsoft.com/office/powerpoint/2010/main" val="277559128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8680"/>
                                        </p:tgtEl>
                                        <p:attrNameLst>
                                          <p:attrName>style.visibility</p:attrName>
                                        </p:attrNameLst>
                                      </p:cBhvr>
                                      <p:to>
                                        <p:strVal val="visible"/>
                                      </p:to>
                                    </p:set>
                                    <p:animEffect transition="in" filter="wipe(left)">
                                      <p:cBhvr>
                                        <p:cTn id="7" dur="500"/>
                                        <p:tgtEl>
                                          <p:spTgt spid="28680"/>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8679"/>
                                        </p:tgtEl>
                                        <p:attrNameLst>
                                          <p:attrName>style.visibility</p:attrName>
                                        </p:attrNameLst>
                                      </p:cBhvr>
                                      <p:to>
                                        <p:strVal val="visible"/>
                                      </p:to>
                                    </p:set>
                                    <p:animEffect transition="in" filter="wipe(left)">
                                      <p:cBhvr>
                                        <p:cTn id="11" dur="500"/>
                                        <p:tgtEl>
                                          <p:spTgt spid="28679"/>
                                        </p:tgtEl>
                                      </p:cBhvr>
                                    </p:animEffect>
                                  </p:childTnLst>
                                </p:cTn>
                              </p:par>
                            </p:childTnLst>
                          </p:cTn>
                        </p:par>
                        <p:par>
                          <p:cTn id="12" fill="hold" nodeType="afterGroup">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8681"/>
                                        </p:tgtEl>
                                        <p:attrNameLst>
                                          <p:attrName>style.visibility</p:attrName>
                                        </p:attrNameLst>
                                      </p:cBhvr>
                                      <p:to>
                                        <p:strVal val="visible"/>
                                      </p:to>
                                    </p:set>
                                    <p:animEffect transition="in" filter="wipe(left)">
                                      <p:cBhvr>
                                        <p:cTn id="15" dur="500"/>
                                        <p:tgtEl>
                                          <p:spTgt spid="28681"/>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 presetClass="entr" presetSubtype="2" fill="hold" grpId="0" nodeType="clickEffect">
                                  <p:stCondLst>
                                    <p:cond delay="0"/>
                                  </p:stCondLst>
                                  <p:childTnLst>
                                    <p:set>
                                      <p:cBhvr>
                                        <p:cTn id="19" dur="1" fill="hold">
                                          <p:stCondLst>
                                            <p:cond delay="0"/>
                                          </p:stCondLst>
                                        </p:cTn>
                                        <p:tgtEl>
                                          <p:spTgt spid="28677"/>
                                        </p:tgtEl>
                                        <p:attrNameLst>
                                          <p:attrName>style.visibility</p:attrName>
                                        </p:attrNameLst>
                                      </p:cBhvr>
                                      <p:to>
                                        <p:strVal val="visible"/>
                                      </p:to>
                                    </p:set>
                                    <p:anim calcmode="lin" valueType="num">
                                      <p:cBhvr additive="base">
                                        <p:cTn id="20" dur="500" fill="hold"/>
                                        <p:tgtEl>
                                          <p:spTgt spid="28677"/>
                                        </p:tgtEl>
                                        <p:attrNameLst>
                                          <p:attrName>ppt_x</p:attrName>
                                        </p:attrNameLst>
                                      </p:cBhvr>
                                      <p:tavLst>
                                        <p:tav tm="0">
                                          <p:val>
                                            <p:strVal val="1+#ppt_w/2"/>
                                          </p:val>
                                        </p:tav>
                                        <p:tav tm="100000">
                                          <p:val>
                                            <p:strVal val="#ppt_x"/>
                                          </p:val>
                                        </p:tav>
                                      </p:tavLst>
                                    </p:anim>
                                    <p:anim calcmode="lin" valueType="num">
                                      <p:cBhvr additive="base">
                                        <p:cTn id="21" dur="500" fill="hold"/>
                                        <p:tgtEl>
                                          <p:spTgt spid="28677"/>
                                        </p:tgtEl>
                                        <p:attrNameLst>
                                          <p:attrName>ppt_y</p:attrName>
                                        </p:attrNameLst>
                                      </p:cBhvr>
                                      <p:tavLst>
                                        <p:tav tm="0">
                                          <p:val>
                                            <p:strVal val="#ppt_y"/>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2" presetClass="entr" presetSubtype="8" fill="hold" grpId="0" nodeType="clickEffect">
                                  <p:stCondLst>
                                    <p:cond delay="0"/>
                                  </p:stCondLst>
                                  <p:childTnLst>
                                    <p:set>
                                      <p:cBhvr>
                                        <p:cTn id="25" dur="1" fill="hold">
                                          <p:stCondLst>
                                            <p:cond delay="0"/>
                                          </p:stCondLst>
                                        </p:cTn>
                                        <p:tgtEl>
                                          <p:spTgt spid="28676"/>
                                        </p:tgtEl>
                                        <p:attrNameLst>
                                          <p:attrName>style.visibility</p:attrName>
                                        </p:attrNameLst>
                                      </p:cBhvr>
                                      <p:to>
                                        <p:strVal val="visible"/>
                                      </p:to>
                                    </p:set>
                                    <p:anim calcmode="lin" valueType="num">
                                      <p:cBhvr additive="base">
                                        <p:cTn id="26" dur="500" fill="hold"/>
                                        <p:tgtEl>
                                          <p:spTgt spid="28676"/>
                                        </p:tgtEl>
                                        <p:attrNameLst>
                                          <p:attrName>ppt_x</p:attrName>
                                        </p:attrNameLst>
                                      </p:cBhvr>
                                      <p:tavLst>
                                        <p:tav tm="0">
                                          <p:val>
                                            <p:strVal val="0-#ppt_w/2"/>
                                          </p:val>
                                        </p:tav>
                                        <p:tav tm="100000">
                                          <p:val>
                                            <p:strVal val="#ppt_x"/>
                                          </p:val>
                                        </p:tav>
                                      </p:tavLst>
                                    </p:anim>
                                    <p:anim calcmode="lin" valueType="num">
                                      <p:cBhvr additive="base">
                                        <p:cTn id="27" dur="500" fill="hold"/>
                                        <p:tgtEl>
                                          <p:spTgt spid="28676"/>
                                        </p:tgtEl>
                                        <p:attrNameLst>
                                          <p:attrName>ppt_y</p:attrName>
                                        </p:attrNameLst>
                                      </p:cBhvr>
                                      <p:tavLst>
                                        <p:tav tm="0">
                                          <p:val>
                                            <p:strVal val="#ppt_y"/>
                                          </p:val>
                                        </p:tav>
                                        <p:tav tm="100000">
                                          <p:val>
                                            <p:strVal val="#ppt_y"/>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28678"/>
                                        </p:tgtEl>
                                        <p:attrNameLst>
                                          <p:attrName>style.visibility</p:attrName>
                                        </p:attrNameLst>
                                      </p:cBhvr>
                                      <p:to>
                                        <p:strVal val="visible"/>
                                      </p:to>
                                    </p:set>
                                    <p:anim calcmode="lin" valueType="num">
                                      <p:cBhvr additive="base">
                                        <p:cTn id="32" dur="500" fill="hold"/>
                                        <p:tgtEl>
                                          <p:spTgt spid="28678"/>
                                        </p:tgtEl>
                                        <p:attrNameLst>
                                          <p:attrName>ppt_x</p:attrName>
                                        </p:attrNameLst>
                                      </p:cBhvr>
                                      <p:tavLst>
                                        <p:tav tm="0">
                                          <p:val>
                                            <p:strVal val="#ppt_x"/>
                                          </p:val>
                                        </p:tav>
                                        <p:tav tm="100000">
                                          <p:val>
                                            <p:strVal val="#ppt_x"/>
                                          </p:val>
                                        </p:tav>
                                      </p:tavLst>
                                    </p:anim>
                                    <p:anim calcmode="lin" valueType="num">
                                      <p:cBhvr additive="base">
                                        <p:cTn id="33" dur="500" fill="hold"/>
                                        <p:tgtEl>
                                          <p:spTgt spid="2867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6" grpId="0" animBg="1" autoUpdateAnimBg="0"/>
      <p:bldP spid="28677" grpId="0" animBg="1" autoUpdateAnimBg="0"/>
      <p:bldP spid="28678" grpId="0" animBg="1" autoUpdateAnimBg="0"/>
      <p:bldP spid="28679" grpId="0" animBg="1"/>
      <p:bldP spid="28680" grpId="0" animBg="1"/>
      <p:bldP spid="2868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p:spPr>
        <p:txBody>
          <a:bodyPr/>
          <a:lstStyle/>
          <a:p>
            <a:r>
              <a:rPr lang="ar-JO" sz="4800" dirty="0">
                <a:effectLst>
                  <a:glow rad="101600">
                    <a:schemeClr val="tx1">
                      <a:alpha val="99000"/>
                    </a:schemeClr>
                  </a:glow>
                </a:effectLst>
              </a:rPr>
              <a:t>الموضوع الرئيسي</a:t>
            </a:r>
            <a:endParaRPr lang="en-US" sz="4800" dirty="0">
              <a:solidFill>
                <a:schemeClr val="bg1"/>
              </a:solidFill>
              <a:effectLst>
                <a:glow rad="101600">
                  <a:schemeClr val="tx1">
                    <a:alpha val="99000"/>
                  </a:schemeClr>
                </a:glow>
              </a:effectLst>
            </a:endParaRPr>
          </a:p>
        </p:txBody>
      </p:sp>
      <p:sp>
        <p:nvSpPr>
          <p:cNvPr id="4" name="Rectangle 2"/>
          <p:cNvSpPr txBox="1">
            <a:spLocks noChangeArrowheads="1"/>
          </p:cNvSpPr>
          <p:nvPr/>
        </p:nvSpPr>
        <p:spPr bwMode="auto">
          <a:xfrm>
            <a:off x="14766" y="1341868"/>
            <a:ext cx="9144000" cy="403221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ar-EG" sz="60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اغفر للآخرين </a:t>
            </a:r>
          </a:p>
          <a:p>
            <a:pPr defTabSz="457200">
              <a:defRPr/>
            </a:pPr>
            <a:r>
              <a:rPr lang="ar-EG" sz="60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واطلب الغفران</a:t>
            </a:r>
            <a:endParaRPr kumimoji="0" lang="en-US" sz="6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23</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فليمون</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204373701"/>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18114" name="Text Box 2"/>
          <p:cNvSpPr txBox="1">
            <a:spLocks noChangeArrowheads="1"/>
          </p:cNvSpPr>
          <p:nvPr/>
        </p:nvSpPr>
        <p:spPr bwMode="auto">
          <a:xfrm>
            <a:off x="8291919" y="152400"/>
            <a:ext cx="704039" cy="461665"/>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247</a:t>
            </a:r>
            <a:endParaRPr kumimoji="0" lang="en-US"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67587" name="Text Box 3"/>
          <p:cNvSpPr txBox="1">
            <a:spLocks noChangeArrowheads="1"/>
          </p:cNvSpPr>
          <p:nvPr/>
        </p:nvSpPr>
        <p:spPr bwMode="auto">
          <a:xfrm>
            <a:off x="152400" y="1368425"/>
            <a:ext cx="8801100" cy="2246769"/>
          </a:xfrm>
          <a:prstGeom prst="rect">
            <a:avLst/>
          </a:prstGeom>
          <a:solidFill>
            <a:schemeClr val="folHlink"/>
          </a:solidFill>
          <a:ln w="9525">
            <a:solidFill>
              <a:schemeClr val="tx1"/>
            </a:solid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lvl="0" algn="r" rtl="1" eaLnBrk="1" hangingPunct="1">
              <a:buFont typeface="Wingdings" charset="0"/>
              <a:buChar char="Ø"/>
              <a:defRPr/>
            </a:pPr>
            <a:r>
              <a:rPr lang="ar-EG" altLang="zh-CN" sz="2800" b="1" dirty="0">
                <a:solidFill>
                  <a:srgbClr val="000000"/>
                </a:solidFill>
                <a:latin typeface="Arial" panose="020B0604020202020204" pitchFamily="34" charset="0"/>
                <a:ea typeface="SimSun" charset="0"/>
                <a:cs typeface="Arial" panose="020B0604020202020204" pitchFamily="34" charset="0"/>
              </a:rPr>
              <a:t>توضح رسالة بولس القصيرة إلى فليمون أهمية مسامحة الجناة وأيض</a:t>
            </a:r>
            <a:r>
              <a:rPr lang="ar-JO" altLang="zh-CN" sz="2800" b="1" dirty="0">
                <a:solidFill>
                  <a:srgbClr val="000000"/>
                </a:solidFill>
                <a:latin typeface="Arial" panose="020B0604020202020204" pitchFamily="34" charset="0"/>
                <a:ea typeface="SimSun" charset="0"/>
                <a:cs typeface="Arial" panose="020B0604020202020204" pitchFamily="34" charset="0"/>
              </a:rPr>
              <a:t>اً</a:t>
            </a:r>
            <a:r>
              <a:rPr lang="ar-EG" altLang="zh-CN" sz="2800" b="1" dirty="0">
                <a:solidFill>
                  <a:srgbClr val="000000"/>
                </a:solidFill>
                <a:latin typeface="Arial" panose="020B0604020202020204" pitchFamily="34" charset="0"/>
                <a:ea typeface="SimSun" charset="0"/>
                <a:cs typeface="Arial" panose="020B0604020202020204" pitchFamily="34" charset="0"/>
              </a:rPr>
              <a:t> </a:t>
            </a:r>
            <a:endParaRPr lang="ar-JO" altLang="zh-CN" sz="2800" b="1" dirty="0">
              <a:solidFill>
                <a:srgbClr val="000000"/>
              </a:solidFill>
              <a:latin typeface="Arial" panose="020B0604020202020204" pitchFamily="34" charset="0"/>
              <a:ea typeface="SimSun" charset="0"/>
              <a:cs typeface="Arial" panose="020B0604020202020204" pitchFamily="34" charset="0"/>
            </a:endParaRPr>
          </a:p>
          <a:p>
            <a:pPr lvl="0" algn="r" rtl="1" eaLnBrk="1" hangingPunct="1">
              <a:defRPr/>
            </a:pPr>
            <a:r>
              <a:rPr lang="ar-JO" altLang="zh-CN" sz="2800" b="1" dirty="0">
                <a:solidFill>
                  <a:srgbClr val="000000"/>
                </a:solidFill>
                <a:latin typeface="Arial" panose="020B0604020202020204" pitchFamily="34" charset="0"/>
                <a:ea typeface="SimSun" charset="0"/>
                <a:cs typeface="Arial" panose="020B0604020202020204" pitchFamily="34" charset="0"/>
              </a:rPr>
              <a:t>   </a:t>
            </a:r>
            <a:r>
              <a:rPr lang="ar-EG" altLang="zh-CN" sz="2800" b="1" dirty="0">
                <a:solidFill>
                  <a:srgbClr val="000000"/>
                </a:solidFill>
                <a:latin typeface="Arial" panose="020B0604020202020204" pitchFamily="34" charset="0"/>
                <a:ea typeface="SimSun" charset="0"/>
                <a:cs typeface="Arial" panose="020B0604020202020204" pitchFamily="34" charset="0"/>
              </a:rPr>
              <a:t>التسامح كقرار ضروري للسير مع الله.</a:t>
            </a:r>
            <a:r>
              <a:rPr kumimoji="0" lang="en-US" altLang="zh-CN" sz="28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  </a:t>
            </a:r>
          </a:p>
          <a:p>
            <a:pPr lvl="0" algn="r" rtl="1" eaLnBrk="1" hangingPunct="1">
              <a:buFont typeface="Wingdings" charset="0"/>
              <a:buChar char="Ø"/>
              <a:defRPr/>
            </a:pPr>
            <a:r>
              <a:rPr lang="ar-EG" altLang="zh-CN" sz="2800" b="1" dirty="0">
                <a:solidFill>
                  <a:srgbClr val="000000"/>
                </a:solidFill>
                <a:latin typeface="Arial" panose="020B0604020202020204" pitchFamily="34" charset="0"/>
                <a:ea typeface="SimSun" charset="0"/>
                <a:cs typeface="Arial" panose="020B0604020202020204" pitchFamily="34" charset="0"/>
              </a:rPr>
              <a:t>وهذا المنظور للرسالة من وجهة نظر كل من أنسيمس وفليمون.</a:t>
            </a:r>
            <a:endParaRPr kumimoji="0" lang="en-US" altLang="zh-CN" sz="28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a:p>
            <a:pPr lvl="0" algn="r" rtl="1" eaLnBrk="1" hangingPunct="1">
              <a:buFont typeface="Wingdings" charset="0"/>
              <a:buChar char="Ø"/>
              <a:defRPr/>
            </a:pPr>
            <a:r>
              <a:rPr lang="ar-EG" altLang="zh-CN" sz="2800" b="1" dirty="0">
                <a:solidFill>
                  <a:srgbClr val="000000"/>
                </a:solidFill>
                <a:latin typeface="Arial" panose="020B0604020202020204" pitchFamily="34" charset="0"/>
                <a:ea typeface="SimSun" charset="0"/>
                <a:cs typeface="Arial" panose="020B0604020202020204" pitchFamily="34" charset="0"/>
              </a:rPr>
              <a:t>لم تكن الرسالة مجرد مراسلات شخصية لفليمون وحده. إنه يخاطب </a:t>
            </a:r>
            <a:endParaRPr lang="ar-JO" altLang="zh-CN" sz="2800" b="1" dirty="0">
              <a:solidFill>
                <a:srgbClr val="000000"/>
              </a:solidFill>
              <a:latin typeface="Arial" panose="020B0604020202020204" pitchFamily="34" charset="0"/>
              <a:ea typeface="SimSun" charset="0"/>
              <a:cs typeface="Arial" panose="020B0604020202020204" pitchFamily="34" charset="0"/>
            </a:endParaRPr>
          </a:p>
          <a:p>
            <a:pPr lvl="0" algn="r" rtl="1" eaLnBrk="1" hangingPunct="1">
              <a:defRPr/>
            </a:pPr>
            <a:r>
              <a:rPr lang="ar-JO" altLang="zh-CN" sz="2800" b="1" dirty="0">
                <a:solidFill>
                  <a:srgbClr val="000000"/>
                </a:solidFill>
                <a:latin typeface="Arial" panose="020B0604020202020204" pitchFamily="34" charset="0"/>
                <a:ea typeface="SimSun" charset="0"/>
                <a:cs typeface="Arial" panose="020B0604020202020204" pitchFamily="34" charset="0"/>
              </a:rPr>
              <a:t>   </a:t>
            </a:r>
            <a:r>
              <a:rPr lang="ar-EG" altLang="zh-CN" sz="2800" b="1" dirty="0">
                <a:solidFill>
                  <a:srgbClr val="000000"/>
                </a:solidFill>
                <a:latin typeface="Arial" panose="020B0604020202020204" pitchFamily="34" charset="0"/>
                <a:ea typeface="SimSun" charset="0"/>
                <a:cs typeface="Arial" panose="020B0604020202020204" pitchFamily="34" charset="0"/>
              </a:rPr>
              <a:t>الآخرين في الكنيسة ويستخدم صيغة الجمع أنتم في الآية ٢٥.</a:t>
            </a:r>
            <a:endParaRPr kumimoji="0" lang="en-US" altLang="zh-CN" sz="28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18116" name="Rectangle 4"/>
          <p:cNvSpPr>
            <a:spLocks noGrp="1" noChangeArrowheads="1"/>
          </p:cNvSpPr>
          <p:nvPr>
            <p:ph type="title" idx="4294967295"/>
          </p:nvPr>
        </p:nvSpPr>
        <p:spPr>
          <a:xfrm>
            <a:off x="0" y="302052"/>
            <a:ext cx="3836988" cy="830997"/>
          </a:xfrm>
          <a:solidFill>
            <a:srgbClr val="000000"/>
          </a:solidFill>
        </p:spPr>
        <p:txBody>
          <a:bodyPr>
            <a:spAutoFit/>
          </a:bodyPr>
          <a:lstStyle/>
          <a:p>
            <a:pPr algn="ctr" eaLnBrk="1" hangingPunct="1"/>
            <a:r>
              <a:rPr lang="ar-EG" sz="4800" b="1" dirty="0">
                <a:solidFill>
                  <a:srgbClr val="FFFFFF"/>
                </a:solidFill>
                <a:latin typeface="Arial" panose="020B0604020202020204" pitchFamily="34" charset="0"/>
                <a:ea typeface="SimSun" charset="0"/>
                <a:cs typeface="Arial" panose="020B0604020202020204" pitchFamily="34" charset="0"/>
              </a:rPr>
              <a:t>وجهات نظر</a:t>
            </a:r>
            <a:endParaRPr lang="en-US" sz="4800" b="1" dirty="0">
              <a:solidFill>
                <a:srgbClr val="FFFFFF"/>
              </a:solidFill>
              <a:latin typeface="Arial" panose="020B0604020202020204" pitchFamily="34" charset="0"/>
              <a:ea typeface="SimSun" charset="0"/>
              <a:cs typeface="Arial" panose="020B0604020202020204" pitchFamily="34" charset="0"/>
            </a:endParaRPr>
          </a:p>
        </p:txBody>
      </p:sp>
    </p:spTree>
    <p:extLst>
      <p:ext uri="{BB962C8B-B14F-4D97-AF65-F5344CB8AC3E}">
        <p14:creationId xmlns:p14="http://schemas.microsoft.com/office/powerpoint/2010/main" val="2028226918"/>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67587"/>
                                        </p:tgtEl>
                                        <p:attrNameLst>
                                          <p:attrName>style.visibility</p:attrName>
                                        </p:attrNameLst>
                                      </p:cBhvr>
                                      <p:to>
                                        <p:strVal val="visible"/>
                                      </p:to>
                                    </p:set>
                                    <p:anim calcmode="lin" valueType="num">
                                      <p:cBhvr>
                                        <p:cTn id="7" dur="500" fill="hold"/>
                                        <p:tgtEl>
                                          <p:spTgt spid="67587"/>
                                        </p:tgtEl>
                                        <p:attrNameLst>
                                          <p:attrName>ppt_w</p:attrName>
                                        </p:attrNameLst>
                                      </p:cBhvr>
                                      <p:tavLst>
                                        <p:tav tm="0">
                                          <p:val>
                                            <p:fltVal val="0"/>
                                          </p:val>
                                        </p:tav>
                                        <p:tav tm="100000">
                                          <p:val>
                                            <p:strVal val="#ppt_w"/>
                                          </p:val>
                                        </p:tav>
                                      </p:tavLst>
                                    </p:anim>
                                    <p:anim calcmode="lin" valueType="num">
                                      <p:cBhvr>
                                        <p:cTn id="8" dur="500" fill="hold"/>
                                        <p:tgtEl>
                                          <p:spTgt spid="6758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87" grpId="0" animBg="1"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914" name="Picture 2" descr="Image result for be forgiving philemon">
            <a:extLst>
              <a:ext uri="{FF2B5EF4-FFF2-40B4-BE49-F238E27FC236}">
                <a16:creationId xmlns:a16="http://schemas.microsoft.com/office/drawing/2014/main" id="{8B2803D5-58AA-FD42-800C-1E50B1E63C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13" y="0"/>
            <a:ext cx="9144000" cy="60833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23813" y="4941168"/>
            <a:ext cx="9144000" cy="92610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6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فليمون</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1046826"/>
            <a:ext cx="9120187" cy="1446653"/>
          </a:xfrm>
          <a:effectLst>
            <a:outerShdw blurRad="63500" dist="35921" dir="2700000" algn="ctr" rotWithShape="0">
              <a:schemeClr val="tx2">
                <a:alpha val="74998"/>
              </a:schemeClr>
            </a:outerShdw>
          </a:effectLst>
        </p:spPr>
        <p:txBody>
          <a:bodyPr/>
          <a:lstStyle/>
          <a:p>
            <a:pPr>
              <a:defRPr/>
            </a:pPr>
            <a:r>
              <a:rPr lang="ar-EG" sz="8000" dirty="0">
                <a:effectLst>
                  <a:glow rad="127000">
                    <a:schemeClr val="tx1"/>
                  </a:glow>
                </a:effectLst>
                <a:ea typeface="ＭＳ Ｐゴシック" charset="0"/>
              </a:rPr>
              <a:t>كن متسامحا</a:t>
            </a:r>
            <a:r>
              <a:rPr lang="ar-JO" sz="8000" dirty="0">
                <a:effectLst>
                  <a:glow rad="127000">
                    <a:schemeClr val="tx1"/>
                  </a:glow>
                </a:effectLst>
                <a:ea typeface="ＭＳ Ｐゴシック" charset="0"/>
              </a:rPr>
              <a:t>ً</a:t>
            </a:r>
            <a:endParaRPr lang="en-US" sz="8000" dirty="0">
              <a:effectLst>
                <a:glow rad="127000">
                  <a:schemeClr val="tx1"/>
                </a:glow>
              </a:effectLst>
              <a:ea typeface="ＭＳ Ｐゴシック" charset="0"/>
            </a:endParaRP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lvl="0" algn="ctr" fontAlgn="auto">
              <a:spcBef>
                <a:spcPts val="0"/>
              </a:spcBef>
              <a:spcAft>
                <a:spcPts val="0"/>
              </a:spcAft>
              <a:defRPr/>
            </a:pPr>
            <a:r>
              <a:rPr lang="en-US" sz="2000" b="1" dirty="0">
                <a:latin typeface="Arial" panose="020B0604020202020204" pitchFamily="34" charset="0"/>
                <a:cs typeface="Arial" panose="020B0604020202020204" pitchFamily="34" charset="0"/>
              </a:rPr>
              <a:t>Paul </a:t>
            </a:r>
            <a:r>
              <a:rPr lang="ar-EG" sz="2000" b="1" dirty="0">
                <a:solidFill>
                  <a:schemeClr val="bg1"/>
                </a:solidFill>
                <a:latin typeface="Arial" panose="020B0604020202020204" pitchFamily="34" charset="0"/>
                <a:cs typeface="Arial" panose="020B0604020202020204" pitchFamily="34" charset="0"/>
              </a:rPr>
              <a:t>د. ريك جريفيث . مؤسسة الدراسات اللاهوتية الأردنية </a:t>
            </a:r>
            <a:r>
              <a:rPr lang="en-US" sz="2000" b="1" dirty="0">
                <a:latin typeface="Arial" panose="020B0604020202020204" pitchFamily="34" charset="0"/>
                <a:cs typeface="Arial" panose="020B0604020202020204" pitchFamily="34" charset="0"/>
              </a:rPr>
              <a:t>note (1-7). </a:t>
            </a:r>
            <a:r>
              <a:rPr lang="en-US" sz="2000" b="1" kern="0" dirty="0" err="1">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BibleStudyDownloads.org</a:t>
            </a:r>
            <a:endPar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090031"/>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5076056" y="49784"/>
            <a:ext cx="4067944" cy="4387328"/>
          </a:xfrm>
          <a:effectLst>
            <a:outerShdw blurRad="63500" dist="35921" dir="2700000" algn="ctr" rotWithShape="0">
              <a:schemeClr val="tx2">
                <a:alpha val="74998"/>
              </a:schemeClr>
            </a:outerShdw>
          </a:effectLst>
        </p:spPr>
        <p:txBody>
          <a:bodyPr anchor="t"/>
          <a:lstStyle/>
          <a:p>
            <a:pPr>
              <a:defRPr/>
            </a:pPr>
            <a:r>
              <a:rPr lang="ar-JO" sz="4800" dirty="0">
                <a:effectLst>
                  <a:glow rad="127000">
                    <a:schemeClr val="tx1"/>
                  </a:glow>
                </a:effectLst>
                <a:ea typeface="ＭＳ Ｐゴシック" charset="0"/>
              </a:rPr>
              <a:t>كوري تن بوم</a:t>
            </a:r>
            <a:endParaRPr lang="en-US" sz="4800" dirty="0">
              <a:effectLst>
                <a:glow rad="127000">
                  <a:schemeClr val="tx1"/>
                </a:glow>
              </a:effectLst>
              <a:ea typeface="ＭＳ Ｐゴシック" charset="0"/>
            </a:endParaRPr>
          </a:p>
        </p:txBody>
      </p:sp>
      <p:pic>
        <p:nvPicPr>
          <p:cNvPr id="2" name="Picture 1"/>
          <p:cNvPicPr>
            <a:picLocks noChangeAspect="1"/>
          </p:cNvPicPr>
          <p:nvPr/>
        </p:nvPicPr>
        <p:blipFill rotWithShape="1">
          <a:blip r:embed="rId3"/>
          <a:srcRect l="2985" r="3313"/>
          <a:stretch/>
        </p:blipFill>
        <p:spPr>
          <a:xfrm>
            <a:off x="-36512" y="0"/>
            <a:ext cx="5112337" cy="6858000"/>
          </a:xfrm>
          <a:prstGeom prst="rect">
            <a:avLst/>
          </a:prstGeom>
        </p:spPr>
      </p:pic>
    </p:spTree>
    <p:extLst>
      <p:ext uri="{BB962C8B-B14F-4D97-AF65-F5344CB8AC3E}">
        <p14:creationId xmlns:p14="http://schemas.microsoft.com/office/powerpoint/2010/main" val="1058198135"/>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9144000" cy="6858000"/>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27384"/>
            <a:ext cx="9143999" cy="792088"/>
          </a:xfrm>
          <a:effectLst/>
        </p:spPr>
        <p:txBody>
          <a:bodyPr anchor="t"/>
          <a:lstStyle/>
          <a:p>
            <a:pPr>
              <a:defRPr/>
            </a:pPr>
            <a:r>
              <a:rPr lang="ar-JO" dirty="0">
                <a:solidFill>
                  <a:schemeClr val="tx2"/>
                </a:solidFill>
                <a:effectLst>
                  <a:glow rad="127000">
                    <a:schemeClr val="bg1"/>
                  </a:glow>
                </a:effectLst>
                <a:ea typeface="ＭＳ Ｐゴシック" charset="0"/>
              </a:rPr>
              <a:t>مكان الإختباء</a:t>
            </a:r>
            <a:endParaRPr lang="en-US" dirty="0">
              <a:solidFill>
                <a:schemeClr val="tx2"/>
              </a:solidFill>
              <a:effectLst>
                <a:glow rad="127000">
                  <a:schemeClr val="bg1"/>
                </a:glow>
              </a:effectLst>
              <a:ea typeface="ＭＳ Ｐゴシック" charset="0"/>
            </a:endParaRPr>
          </a:p>
        </p:txBody>
      </p:sp>
    </p:spTree>
    <p:extLst>
      <p:ext uri="{BB962C8B-B14F-4D97-AF65-F5344CB8AC3E}">
        <p14:creationId xmlns:p14="http://schemas.microsoft.com/office/powerpoint/2010/main" val="789632024"/>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5076056" y="49784"/>
            <a:ext cx="4067944" cy="1939056"/>
          </a:xfrm>
          <a:effectLst>
            <a:outerShdw blurRad="63500" dist="35921" dir="2700000" algn="ctr" rotWithShape="0">
              <a:schemeClr val="tx2">
                <a:alpha val="74998"/>
              </a:schemeClr>
            </a:outerShdw>
          </a:effectLst>
        </p:spPr>
        <p:txBody>
          <a:bodyPr anchor="ctr"/>
          <a:lstStyle/>
          <a:p>
            <a:pPr>
              <a:defRPr/>
            </a:pPr>
            <a:r>
              <a:rPr lang="ar-JO" sz="4800" dirty="0">
                <a:effectLst>
                  <a:glow rad="127000">
                    <a:schemeClr val="tx1"/>
                  </a:glow>
                </a:effectLst>
                <a:ea typeface="ＭＳ Ｐゴシック" charset="0"/>
              </a:rPr>
              <a:t>كوري تن بوم</a:t>
            </a:r>
            <a:endParaRPr lang="en-US" sz="4800" dirty="0">
              <a:effectLst>
                <a:glow rad="127000">
                  <a:schemeClr val="tx1"/>
                </a:glow>
              </a:effectLst>
              <a:ea typeface="ＭＳ Ｐゴシック" charset="0"/>
            </a:endParaRPr>
          </a:p>
        </p:txBody>
      </p:sp>
      <p:pic>
        <p:nvPicPr>
          <p:cNvPr id="3" name="Picture 2"/>
          <p:cNvPicPr>
            <a:picLocks noChangeAspect="1"/>
          </p:cNvPicPr>
          <p:nvPr/>
        </p:nvPicPr>
        <p:blipFill>
          <a:blip r:embed="rId3"/>
          <a:stretch>
            <a:fillRect/>
          </a:stretch>
        </p:blipFill>
        <p:spPr>
          <a:xfrm>
            <a:off x="0" y="2128345"/>
            <a:ext cx="9144000" cy="4729655"/>
          </a:xfrm>
          <a:prstGeom prst="rect">
            <a:avLst/>
          </a:prstGeom>
        </p:spPr>
      </p:pic>
    </p:spTree>
    <p:extLst>
      <p:ext uri="{BB962C8B-B14F-4D97-AF65-F5344CB8AC3E}">
        <p14:creationId xmlns:p14="http://schemas.microsoft.com/office/powerpoint/2010/main" val="2961266143"/>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t="9724"/>
          <a:stretch/>
        </p:blipFill>
        <p:spPr>
          <a:xfrm>
            <a:off x="0" y="-27384"/>
            <a:ext cx="9144000" cy="424434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5076056" y="1916832"/>
            <a:ext cx="4067944" cy="936104"/>
          </a:xfrm>
          <a:solidFill>
            <a:schemeClr val="tx1"/>
          </a:solidFill>
          <a:effectLst>
            <a:outerShdw blurRad="63500" dist="35921" dir="2700000" algn="ctr" rotWithShape="0">
              <a:schemeClr val="tx2">
                <a:alpha val="74998"/>
              </a:schemeClr>
            </a:outerShdw>
          </a:effectLst>
        </p:spPr>
        <p:txBody>
          <a:bodyPr anchor="t"/>
          <a:lstStyle/>
          <a:p>
            <a:pPr>
              <a:defRPr/>
            </a:pPr>
            <a:r>
              <a:rPr lang="ar-JO" sz="4800" dirty="0">
                <a:effectLst>
                  <a:glow rad="127000">
                    <a:schemeClr val="tx1"/>
                  </a:glow>
                </a:effectLst>
                <a:ea typeface="ＭＳ Ｐゴシック" charset="0"/>
              </a:rPr>
              <a:t>الحراس</a:t>
            </a:r>
            <a:endParaRPr lang="en-US" sz="4800" dirty="0">
              <a:effectLst>
                <a:glow rad="127000">
                  <a:schemeClr val="tx1"/>
                </a:glow>
              </a:effectLst>
              <a:ea typeface="ＭＳ Ｐゴシック" charset="0"/>
            </a:endParaRPr>
          </a:p>
        </p:txBody>
      </p:sp>
      <p:pic>
        <p:nvPicPr>
          <p:cNvPr id="3" name="Picture 2"/>
          <p:cNvPicPr>
            <a:picLocks noChangeAspect="1"/>
          </p:cNvPicPr>
          <p:nvPr/>
        </p:nvPicPr>
        <p:blipFill>
          <a:blip r:embed="rId4"/>
          <a:stretch>
            <a:fillRect/>
          </a:stretch>
        </p:blipFill>
        <p:spPr>
          <a:xfrm>
            <a:off x="0" y="2875809"/>
            <a:ext cx="9144000" cy="4729655"/>
          </a:xfrm>
          <a:prstGeom prst="rect">
            <a:avLst/>
          </a:prstGeom>
        </p:spPr>
      </p:pic>
      <p:sp>
        <p:nvSpPr>
          <p:cNvPr id="6" name="Rectangle 2"/>
          <p:cNvSpPr txBox="1">
            <a:spLocks noChangeArrowheads="1"/>
          </p:cNvSpPr>
          <p:nvPr/>
        </p:nvSpPr>
        <p:spPr bwMode="auto">
          <a:xfrm>
            <a:off x="5085267" y="2996952"/>
            <a:ext cx="4067944" cy="936104"/>
          </a:xfrm>
          <a:prstGeom prst="rect">
            <a:avLst/>
          </a:prstGeom>
          <a:solidFill>
            <a:schemeClr val="tx1"/>
          </a:solidFill>
          <a:ln>
            <a:noFill/>
          </a:ln>
          <a:effectLst>
            <a:outerShdw blurRad="63500" dist="35921" dir="2700000" algn="ctr" rotWithShape="0">
              <a:schemeClr val="tx2">
                <a:alpha val="74998"/>
              </a:schemeClr>
            </a:outerShdw>
          </a:effectLst>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اليهود</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027756931"/>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27384"/>
            <a:ext cx="9143999" cy="576064"/>
          </a:xfrm>
          <a:effectLst/>
        </p:spPr>
        <p:txBody>
          <a:bodyPr anchor="t"/>
          <a:lstStyle/>
          <a:p>
            <a:pPr>
              <a:defRPr/>
            </a:pPr>
            <a:r>
              <a:rPr lang="ar-JO" dirty="0">
                <a:solidFill>
                  <a:schemeClr val="tx2"/>
                </a:solidFill>
                <a:effectLst>
                  <a:glow rad="127000">
                    <a:schemeClr val="bg1"/>
                  </a:glow>
                </a:effectLst>
                <a:ea typeface="ＭＳ Ｐゴシック" charset="0"/>
              </a:rPr>
              <a:t>الحراس الألمان</a:t>
            </a:r>
            <a:endParaRPr lang="en-US" dirty="0">
              <a:solidFill>
                <a:schemeClr val="tx2"/>
              </a:solidFill>
              <a:effectLst>
                <a:glow rad="127000">
                  <a:schemeClr val="bg1"/>
                </a:glow>
              </a:effectLst>
              <a:ea typeface="ＭＳ Ｐゴシック" charset="0"/>
            </a:endParaRPr>
          </a:p>
        </p:txBody>
      </p:sp>
      <p:pic>
        <p:nvPicPr>
          <p:cNvPr id="3" name="Picture 2"/>
          <p:cNvPicPr>
            <a:picLocks noChangeAspect="1"/>
          </p:cNvPicPr>
          <p:nvPr/>
        </p:nvPicPr>
        <p:blipFill rotWithShape="1">
          <a:blip r:embed="rId3"/>
          <a:srcRect l="4588" t="7407" r="5734" b="1975"/>
          <a:stretch/>
        </p:blipFill>
        <p:spPr>
          <a:xfrm>
            <a:off x="880533" y="598843"/>
            <a:ext cx="7281334" cy="6214533"/>
          </a:xfrm>
          <a:prstGeom prst="rect">
            <a:avLst/>
          </a:prstGeom>
        </p:spPr>
      </p:pic>
    </p:spTree>
    <p:extLst>
      <p:ext uri="{BB962C8B-B14F-4D97-AF65-F5344CB8AC3E}">
        <p14:creationId xmlns:p14="http://schemas.microsoft.com/office/powerpoint/2010/main" val="1038921166"/>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5830144"/>
            <a:ext cx="9144000" cy="1002952"/>
          </a:xfrm>
          <a:effectLst>
            <a:outerShdw blurRad="63500" dist="35921" dir="2700000" algn="ctr" rotWithShape="0">
              <a:schemeClr val="tx2">
                <a:alpha val="74998"/>
              </a:schemeClr>
            </a:outerShdw>
          </a:effectLst>
        </p:spPr>
        <p:txBody>
          <a:bodyPr anchor="t"/>
          <a:lstStyle/>
          <a:p>
            <a:pPr>
              <a:defRPr/>
            </a:pPr>
            <a:r>
              <a:rPr lang="en-US" sz="4800" dirty="0">
                <a:effectLst>
                  <a:glow rad="127000">
                    <a:schemeClr val="tx1"/>
                  </a:glow>
                </a:effectLst>
                <a:ea typeface="ＭＳ Ｐゴシック" charset="0"/>
              </a:rPr>
              <a:t>The outstretched hand</a:t>
            </a:r>
          </a:p>
        </p:txBody>
      </p:sp>
      <p:pic>
        <p:nvPicPr>
          <p:cNvPr id="3" name="Picture 2"/>
          <p:cNvPicPr>
            <a:picLocks noChangeAspect="1"/>
          </p:cNvPicPr>
          <p:nvPr/>
        </p:nvPicPr>
        <p:blipFill rotWithShape="1">
          <a:blip r:embed="rId3"/>
          <a:srcRect r="11529"/>
          <a:stretch/>
        </p:blipFill>
        <p:spPr>
          <a:xfrm>
            <a:off x="0" y="-1"/>
            <a:ext cx="9144000" cy="6858001"/>
          </a:xfrm>
          <a:prstGeom prst="rect">
            <a:avLst/>
          </a:prstGeom>
        </p:spPr>
      </p:pic>
    </p:spTree>
    <p:extLst>
      <p:ext uri="{BB962C8B-B14F-4D97-AF65-F5344CB8AC3E}">
        <p14:creationId xmlns:p14="http://schemas.microsoft.com/office/powerpoint/2010/main" val="1780508503"/>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orgiveness-stone-e127846527126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6357060" cy="4221088"/>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29578" y="4293096"/>
            <a:ext cx="9144000" cy="1435000"/>
          </a:xfrm>
          <a:effectLst>
            <a:outerShdw blurRad="63500" dist="35921" dir="2700000" algn="ctr" rotWithShape="0">
              <a:schemeClr val="tx2">
                <a:alpha val="74998"/>
              </a:schemeClr>
            </a:outerShdw>
          </a:effectLst>
        </p:spPr>
        <p:txBody>
          <a:bodyPr anchor="ctr"/>
          <a:lstStyle/>
          <a:p>
            <a:pPr>
              <a:defRPr/>
            </a:pPr>
            <a:r>
              <a:rPr lang="ar-JO" sz="4800" dirty="0">
                <a:effectLst>
                  <a:glow rad="127000">
                    <a:schemeClr val="tx1"/>
                  </a:glow>
                </a:effectLst>
                <a:ea typeface="ＭＳ Ｐゴシック" charset="0"/>
              </a:rPr>
              <a:t>كيف </a:t>
            </a:r>
            <a:r>
              <a:rPr lang="ar-JO" sz="4800" dirty="0">
                <a:solidFill>
                  <a:srgbClr val="FFFF00"/>
                </a:solidFill>
                <a:effectLst>
                  <a:glow rad="127000">
                    <a:schemeClr val="tx1"/>
                  </a:glow>
                </a:effectLst>
                <a:ea typeface="ＭＳ Ｐゴシック" charset="0"/>
              </a:rPr>
              <a:t>نغفر</a:t>
            </a:r>
            <a:r>
              <a:rPr lang="ar-JO" sz="4800" dirty="0">
                <a:effectLst>
                  <a:glow rad="127000">
                    <a:schemeClr val="tx1"/>
                  </a:glow>
                </a:effectLst>
                <a:ea typeface="ＭＳ Ｐゴシック" charset="0"/>
              </a:rPr>
              <a:t> لمن يسيء إلينا؟</a:t>
            </a:r>
            <a:endParaRPr lang="en-US" sz="4800" dirty="0">
              <a:effectLst>
                <a:glow rad="127000">
                  <a:schemeClr val="tx1"/>
                </a:glow>
              </a:effectLst>
              <a:ea typeface="ＭＳ Ｐゴシック" charset="0"/>
            </a:endParaRPr>
          </a:p>
        </p:txBody>
      </p:sp>
    </p:spTree>
    <p:extLst>
      <p:ext uri="{BB962C8B-B14F-4D97-AF65-F5344CB8AC3E}">
        <p14:creationId xmlns:p14="http://schemas.microsoft.com/office/powerpoint/2010/main" val="156601800"/>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p:cNvGraphicFramePr>
            <a:graphicFrameLocks/>
          </p:cNvGraphicFramePr>
          <p:nvPr>
            <p:extLst>
              <p:ext uri="{D42A27DB-BD31-4B8C-83A1-F6EECF244321}">
                <p14:modId xmlns:p14="http://schemas.microsoft.com/office/powerpoint/2010/main" val="962040335"/>
              </p:ext>
            </p:extLst>
          </p:nvPr>
        </p:nvGraphicFramePr>
        <p:xfrm>
          <a:off x="414020" y="1162835"/>
          <a:ext cx="8496944" cy="5420527"/>
        </p:xfrm>
        <a:graphic>
          <a:graphicData uri="http://schemas.openxmlformats.org/drawingml/2006/chart">
            <c:chart xmlns:c="http://schemas.openxmlformats.org/drawingml/2006/chart" xmlns:r="http://schemas.openxmlformats.org/officeDocument/2006/relationships" r:id="rId3"/>
          </a:graphicData>
        </a:graphic>
      </p:graphicFrame>
      <p:grpSp>
        <p:nvGrpSpPr>
          <p:cNvPr id="5" name="Group 4">
            <a:extLst>
              <a:ext uri="{FF2B5EF4-FFF2-40B4-BE49-F238E27FC236}">
                <a16:creationId xmlns:a16="http://schemas.microsoft.com/office/drawing/2014/main" id="{C8A22C15-89A2-5340-B110-F80EB2ECD703}"/>
              </a:ext>
            </a:extLst>
          </p:cNvPr>
          <p:cNvGrpSpPr/>
          <p:nvPr/>
        </p:nvGrpSpPr>
        <p:grpSpPr>
          <a:xfrm>
            <a:off x="1094687" y="5895246"/>
            <a:ext cx="7509761" cy="932614"/>
            <a:chOff x="1038715" y="5895246"/>
            <a:chExt cx="7509761" cy="932614"/>
          </a:xfrm>
        </p:grpSpPr>
        <p:sp>
          <p:nvSpPr>
            <p:cNvPr id="11" name="Rectangle 2">
              <a:extLst>
                <a:ext uri="{FF2B5EF4-FFF2-40B4-BE49-F238E27FC236}">
                  <a16:creationId xmlns:a16="http://schemas.microsoft.com/office/drawing/2014/main" id="{38C2BDC7-44E6-E043-B918-D9E53F68AA30}"/>
                </a:ext>
              </a:extLst>
            </p:cNvPr>
            <p:cNvSpPr txBox="1">
              <a:spLocks noChangeArrowheads="1"/>
            </p:cNvSpPr>
            <p:nvPr/>
          </p:nvSpPr>
          <p:spPr bwMode="auto">
            <a:xfrm rot="16200000">
              <a:off x="718871" y="6215090"/>
              <a:ext cx="932614" cy="292926"/>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متى</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12" name="Rectangle 2">
              <a:extLst>
                <a:ext uri="{FF2B5EF4-FFF2-40B4-BE49-F238E27FC236}">
                  <a16:creationId xmlns:a16="http://schemas.microsoft.com/office/drawing/2014/main" id="{B5747D89-D18F-CF4B-8DAB-CA9C892C38A2}"/>
                </a:ext>
              </a:extLst>
            </p:cNvPr>
            <p:cNvSpPr txBox="1">
              <a:spLocks noChangeArrowheads="1"/>
            </p:cNvSpPr>
            <p:nvPr/>
          </p:nvSpPr>
          <p:spPr bwMode="auto">
            <a:xfrm rot="16200000">
              <a:off x="996442" y="6215090"/>
              <a:ext cx="932614" cy="292926"/>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مرقس</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13" name="Rectangle 2">
              <a:extLst>
                <a:ext uri="{FF2B5EF4-FFF2-40B4-BE49-F238E27FC236}">
                  <a16:creationId xmlns:a16="http://schemas.microsoft.com/office/drawing/2014/main" id="{F49AFD5F-FA02-CF4A-A87A-1DD43A961469}"/>
                </a:ext>
              </a:extLst>
            </p:cNvPr>
            <p:cNvSpPr txBox="1">
              <a:spLocks noChangeArrowheads="1"/>
            </p:cNvSpPr>
            <p:nvPr/>
          </p:nvSpPr>
          <p:spPr bwMode="auto">
            <a:xfrm rot="16200000">
              <a:off x="1294461" y="6194641"/>
              <a:ext cx="932614" cy="333823"/>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لوقا</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14" name="Rectangle 2">
              <a:extLst>
                <a:ext uri="{FF2B5EF4-FFF2-40B4-BE49-F238E27FC236}">
                  <a16:creationId xmlns:a16="http://schemas.microsoft.com/office/drawing/2014/main" id="{1CB1C898-956E-854B-B5DD-3235AB49954F}"/>
                </a:ext>
              </a:extLst>
            </p:cNvPr>
            <p:cNvSpPr txBox="1">
              <a:spLocks noChangeArrowheads="1"/>
            </p:cNvSpPr>
            <p:nvPr/>
          </p:nvSpPr>
          <p:spPr bwMode="auto">
            <a:xfrm rot="16200000">
              <a:off x="1572030"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يوحنا</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15" name="Rectangle 2">
              <a:extLst>
                <a:ext uri="{FF2B5EF4-FFF2-40B4-BE49-F238E27FC236}">
                  <a16:creationId xmlns:a16="http://schemas.microsoft.com/office/drawing/2014/main" id="{95DC8A63-17E0-A540-BF35-4B1D21DC936F}"/>
                </a:ext>
              </a:extLst>
            </p:cNvPr>
            <p:cNvSpPr txBox="1">
              <a:spLocks noChangeArrowheads="1"/>
            </p:cNvSpPr>
            <p:nvPr/>
          </p:nvSpPr>
          <p:spPr bwMode="auto">
            <a:xfrm rot="16200000">
              <a:off x="1866586" y="6194642"/>
              <a:ext cx="932614" cy="333822"/>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اعمال</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16" name="Rectangle 2">
              <a:extLst>
                <a:ext uri="{FF2B5EF4-FFF2-40B4-BE49-F238E27FC236}">
                  <a16:creationId xmlns:a16="http://schemas.microsoft.com/office/drawing/2014/main" id="{64D2D515-A900-7745-BD26-538FE25C8992}"/>
                </a:ext>
              </a:extLst>
            </p:cNvPr>
            <p:cNvSpPr txBox="1">
              <a:spLocks noChangeArrowheads="1"/>
            </p:cNvSpPr>
            <p:nvPr/>
          </p:nvSpPr>
          <p:spPr bwMode="auto">
            <a:xfrm rot="16200000">
              <a:off x="2127172"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رومية</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17" name="Rectangle 2">
              <a:extLst>
                <a:ext uri="{FF2B5EF4-FFF2-40B4-BE49-F238E27FC236}">
                  <a16:creationId xmlns:a16="http://schemas.microsoft.com/office/drawing/2014/main" id="{173A327B-8EC1-2E47-B90C-F854A21436FB}"/>
                </a:ext>
              </a:extLst>
            </p:cNvPr>
            <p:cNvSpPr txBox="1">
              <a:spLocks noChangeArrowheads="1"/>
            </p:cNvSpPr>
            <p:nvPr/>
          </p:nvSpPr>
          <p:spPr bwMode="auto">
            <a:xfrm rot="16200000">
              <a:off x="2404743"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1 كورنثوس</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18" name="Rectangle 2">
              <a:extLst>
                <a:ext uri="{FF2B5EF4-FFF2-40B4-BE49-F238E27FC236}">
                  <a16:creationId xmlns:a16="http://schemas.microsoft.com/office/drawing/2014/main" id="{18A0697D-84F2-3649-8D41-66A5ADF31DCC}"/>
                </a:ext>
              </a:extLst>
            </p:cNvPr>
            <p:cNvSpPr txBox="1">
              <a:spLocks noChangeArrowheads="1"/>
            </p:cNvSpPr>
            <p:nvPr/>
          </p:nvSpPr>
          <p:spPr bwMode="auto">
            <a:xfrm rot="16200000">
              <a:off x="2682314"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2 كورنثوس</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19" name="Rectangle 2">
              <a:extLst>
                <a:ext uri="{FF2B5EF4-FFF2-40B4-BE49-F238E27FC236}">
                  <a16:creationId xmlns:a16="http://schemas.microsoft.com/office/drawing/2014/main" id="{24A5A048-A073-C045-B37E-6BA5AB04B452}"/>
                </a:ext>
              </a:extLst>
            </p:cNvPr>
            <p:cNvSpPr txBox="1">
              <a:spLocks noChangeArrowheads="1"/>
            </p:cNvSpPr>
            <p:nvPr/>
          </p:nvSpPr>
          <p:spPr bwMode="auto">
            <a:xfrm rot="16200000">
              <a:off x="2959885"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غلاطية</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20" name="Rectangle 2">
              <a:extLst>
                <a:ext uri="{FF2B5EF4-FFF2-40B4-BE49-F238E27FC236}">
                  <a16:creationId xmlns:a16="http://schemas.microsoft.com/office/drawing/2014/main" id="{C6D67607-774F-1E44-8842-918C8DA28136}"/>
                </a:ext>
              </a:extLst>
            </p:cNvPr>
            <p:cNvSpPr txBox="1">
              <a:spLocks noChangeArrowheads="1"/>
            </p:cNvSpPr>
            <p:nvPr/>
          </p:nvSpPr>
          <p:spPr bwMode="auto">
            <a:xfrm rot="16200000">
              <a:off x="3237456"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افسس</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21" name="Rectangle 2">
              <a:extLst>
                <a:ext uri="{FF2B5EF4-FFF2-40B4-BE49-F238E27FC236}">
                  <a16:creationId xmlns:a16="http://schemas.microsoft.com/office/drawing/2014/main" id="{1135E1C1-09D3-8C4A-8322-A2F343AAB526}"/>
                </a:ext>
              </a:extLst>
            </p:cNvPr>
            <p:cNvSpPr txBox="1">
              <a:spLocks noChangeArrowheads="1"/>
            </p:cNvSpPr>
            <p:nvPr/>
          </p:nvSpPr>
          <p:spPr bwMode="auto">
            <a:xfrm rot="16200000">
              <a:off x="3515027"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فيلبي</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22" name="Rectangle 2">
              <a:extLst>
                <a:ext uri="{FF2B5EF4-FFF2-40B4-BE49-F238E27FC236}">
                  <a16:creationId xmlns:a16="http://schemas.microsoft.com/office/drawing/2014/main" id="{3EB4CBB7-AFF0-CB4F-BA66-DC1D6BA51F71}"/>
                </a:ext>
              </a:extLst>
            </p:cNvPr>
            <p:cNvSpPr txBox="1">
              <a:spLocks noChangeArrowheads="1"/>
            </p:cNvSpPr>
            <p:nvPr/>
          </p:nvSpPr>
          <p:spPr bwMode="auto">
            <a:xfrm rot="16200000">
              <a:off x="3792598"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كولوسي</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23" name="Rectangle 2">
              <a:extLst>
                <a:ext uri="{FF2B5EF4-FFF2-40B4-BE49-F238E27FC236}">
                  <a16:creationId xmlns:a16="http://schemas.microsoft.com/office/drawing/2014/main" id="{A64B1AA4-D32D-4448-9AB3-C8992E94A000}"/>
                </a:ext>
              </a:extLst>
            </p:cNvPr>
            <p:cNvSpPr txBox="1">
              <a:spLocks noChangeArrowheads="1"/>
            </p:cNvSpPr>
            <p:nvPr/>
          </p:nvSpPr>
          <p:spPr bwMode="auto">
            <a:xfrm rot="16200000">
              <a:off x="4070169"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1 تسالونيكي</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24" name="Rectangle 2">
              <a:extLst>
                <a:ext uri="{FF2B5EF4-FFF2-40B4-BE49-F238E27FC236}">
                  <a16:creationId xmlns:a16="http://schemas.microsoft.com/office/drawing/2014/main" id="{29FCE46C-2027-F240-BA8C-4B3767C95512}"/>
                </a:ext>
              </a:extLst>
            </p:cNvPr>
            <p:cNvSpPr txBox="1">
              <a:spLocks noChangeArrowheads="1"/>
            </p:cNvSpPr>
            <p:nvPr/>
          </p:nvSpPr>
          <p:spPr bwMode="auto">
            <a:xfrm rot="16200000">
              <a:off x="4347740"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2 تسالونيكي</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25" name="Rectangle 2">
              <a:extLst>
                <a:ext uri="{FF2B5EF4-FFF2-40B4-BE49-F238E27FC236}">
                  <a16:creationId xmlns:a16="http://schemas.microsoft.com/office/drawing/2014/main" id="{FA9EE5D1-7DE3-934D-9A8A-F59A2B0E9B82}"/>
                </a:ext>
              </a:extLst>
            </p:cNvPr>
            <p:cNvSpPr txBox="1">
              <a:spLocks noChangeArrowheads="1"/>
            </p:cNvSpPr>
            <p:nvPr/>
          </p:nvSpPr>
          <p:spPr bwMode="auto">
            <a:xfrm rot="16200000">
              <a:off x="4625311"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1 تيموثاوس</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26" name="Rectangle 2">
              <a:extLst>
                <a:ext uri="{FF2B5EF4-FFF2-40B4-BE49-F238E27FC236}">
                  <a16:creationId xmlns:a16="http://schemas.microsoft.com/office/drawing/2014/main" id="{4C02575B-AB6C-424F-A676-16A2DDC6328A}"/>
                </a:ext>
              </a:extLst>
            </p:cNvPr>
            <p:cNvSpPr txBox="1">
              <a:spLocks noChangeArrowheads="1"/>
            </p:cNvSpPr>
            <p:nvPr/>
          </p:nvSpPr>
          <p:spPr bwMode="auto">
            <a:xfrm rot="16200000">
              <a:off x="4902882"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2 تيموثاوس</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27" name="Rectangle 2">
              <a:extLst>
                <a:ext uri="{FF2B5EF4-FFF2-40B4-BE49-F238E27FC236}">
                  <a16:creationId xmlns:a16="http://schemas.microsoft.com/office/drawing/2014/main" id="{700FA11F-8FC2-914D-9851-8B9C308410E6}"/>
                </a:ext>
              </a:extLst>
            </p:cNvPr>
            <p:cNvSpPr txBox="1">
              <a:spLocks noChangeArrowheads="1"/>
            </p:cNvSpPr>
            <p:nvPr/>
          </p:nvSpPr>
          <p:spPr bwMode="auto">
            <a:xfrm rot="16200000">
              <a:off x="5180453"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تيطس</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28" name="Rectangle 2">
              <a:extLst>
                <a:ext uri="{FF2B5EF4-FFF2-40B4-BE49-F238E27FC236}">
                  <a16:creationId xmlns:a16="http://schemas.microsoft.com/office/drawing/2014/main" id="{B54B59CA-8720-2E4B-9324-61802C97F4C2}"/>
                </a:ext>
              </a:extLst>
            </p:cNvPr>
            <p:cNvSpPr txBox="1">
              <a:spLocks noChangeArrowheads="1"/>
            </p:cNvSpPr>
            <p:nvPr/>
          </p:nvSpPr>
          <p:spPr bwMode="auto">
            <a:xfrm rot="16200000">
              <a:off x="5458024"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فليمون</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29" name="Rectangle 2">
              <a:extLst>
                <a:ext uri="{FF2B5EF4-FFF2-40B4-BE49-F238E27FC236}">
                  <a16:creationId xmlns:a16="http://schemas.microsoft.com/office/drawing/2014/main" id="{11AEEF9F-5818-6E42-A071-DC75F26A3D09}"/>
                </a:ext>
              </a:extLst>
            </p:cNvPr>
            <p:cNvSpPr txBox="1">
              <a:spLocks noChangeArrowheads="1"/>
            </p:cNvSpPr>
            <p:nvPr/>
          </p:nvSpPr>
          <p:spPr bwMode="auto">
            <a:xfrm rot="16200000">
              <a:off x="5735595"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عبرانيين</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30" name="Rectangle 2">
              <a:extLst>
                <a:ext uri="{FF2B5EF4-FFF2-40B4-BE49-F238E27FC236}">
                  <a16:creationId xmlns:a16="http://schemas.microsoft.com/office/drawing/2014/main" id="{51A52FC4-2C44-9A41-A3BC-9ECDA79517DB}"/>
                </a:ext>
              </a:extLst>
            </p:cNvPr>
            <p:cNvSpPr txBox="1">
              <a:spLocks noChangeArrowheads="1"/>
            </p:cNvSpPr>
            <p:nvPr/>
          </p:nvSpPr>
          <p:spPr bwMode="auto">
            <a:xfrm rot="16200000">
              <a:off x="6013166"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يعقوب</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31" name="Rectangle 2">
              <a:extLst>
                <a:ext uri="{FF2B5EF4-FFF2-40B4-BE49-F238E27FC236}">
                  <a16:creationId xmlns:a16="http://schemas.microsoft.com/office/drawing/2014/main" id="{EE7A20F6-A182-894F-8439-2B4065C9BDE3}"/>
                </a:ext>
              </a:extLst>
            </p:cNvPr>
            <p:cNvSpPr txBox="1">
              <a:spLocks noChangeArrowheads="1"/>
            </p:cNvSpPr>
            <p:nvPr/>
          </p:nvSpPr>
          <p:spPr bwMode="auto">
            <a:xfrm rot="16200000">
              <a:off x="7401021"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3 يوحنا</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32" name="Rectangle 2">
              <a:extLst>
                <a:ext uri="{FF2B5EF4-FFF2-40B4-BE49-F238E27FC236}">
                  <a16:creationId xmlns:a16="http://schemas.microsoft.com/office/drawing/2014/main" id="{4E9EE5C7-A85E-7C47-AA58-992AE14D0BB3}"/>
                </a:ext>
              </a:extLst>
            </p:cNvPr>
            <p:cNvSpPr txBox="1">
              <a:spLocks noChangeArrowheads="1"/>
            </p:cNvSpPr>
            <p:nvPr/>
          </p:nvSpPr>
          <p:spPr bwMode="auto">
            <a:xfrm rot="16200000">
              <a:off x="7678592"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يهوذا</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33" name="Rectangle 2">
              <a:extLst>
                <a:ext uri="{FF2B5EF4-FFF2-40B4-BE49-F238E27FC236}">
                  <a16:creationId xmlns:a16="http://schemas.microsoft.com/office/drawing/2014/main" id="{B5B962F5-31F0-454E-9201-650CE22E3124}"/>
                </a:ext>
              </a:extLst>
            </p:cNvPr>
            <p:cNvSpPr txBox="1">
              <a:spLocks noChangeArrowheads="1"/>
            </p:cNvSpPr>
            <p:nvPr/>
          </p:nvSpPr>
          <p:spPr bwMode="auto">
            <a:xfrm rot="16200000">
              <a:off x="7956154"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رؤيا</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34" name="Rectangle 2">
              <a:extLst>
                <a:ext uri="{FF2B5EF4-FFF2-40B4-BE49-F238E27FC236}">
                  <a16:creationId xmlns:a16="http://schemas.microsoft.com/office/drawing/2014/main" id="{FBCE18C5-E6BB-FD49-A7AF-1550244A81B6}"/>
                </a:ext>
              </a:extLst>
            </p:cNvPr>
            <p:cNvSpPr txBox="1">
              <a:spLocks noChangeArrowheads="1"/>
            </p:cNvSpPr>
            <p:nvPr/>
          </p:nvSpPr>
          <p:spPr bwMode="auto">
            <a:xfrm rot="16200000">
              <a:off x="7123450"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2 يوحنا</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35" name="Rectangle 2">
              <a:extLst>
                <a:ext uri="{FF2B5EF4-FFF2-40B4-BE49-F238E27FC236}">
                  <a16:creationId xmlns:a16="http://schemas.microsoft.com/office/drawing/2014/main" id="{0E3FB9DA-8F42-DA4B-89B0-958FC4872284}"/>
                </a:ext>
              </a:extLst>
            </p:cNvPr>
            <p:cNvSpPr txBox="1">
              <a:spLocks noChangeArrowheads="1"/>
            </p:cNvSpPr>
            <p:nvPr/>
          </p:nvSpPr>
          <p:spPr bwMode="auto">
            <a:xfrm rot="16200000">
              <a:off x="6290737"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بطرس</a:t>
              </a:r>
              <a:r>
                <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 1 </a:t>
              </a:r>
            </a:p>
          </p:txBody>
        </p:sp>
        <p:sp>
          <p:nvSpPr>
            <p:cNvPr id="36" name="Rectangle 2">
              <a:extLst>
                <a:ext uri="{FF2B5EF4-FFF2-40B4-BE49-F238E27FC236}">
                  <a16:creationId xmlns:a16="http://schemas.microsoft.com/office/drawing/2014/main" id="{7CEC32A0-1CB5-9B4D-8C1B-9A0FFE9D2319}"/>
                </a:ext>
              </a:extLst>
            </p:cNvPr>
            <p:cNvSpPr txBox="1">
              <a:spLocks noChangeArrowheads="1"/>
            </p:cNvSpPr>
            <p:nvPr/>
          </p:nvSpPr>
          <p:spPr bwMode="auto">
            <a:xfrm rot="16200000">
              <a:off x="6568308"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بطرس</a:t>
              </a:r>
              <a:r>
                <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 </a:t>
              </a: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2</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37" name="Rectangle 2">
              <a:extLst>
                <a:ext uri="{FF2B5EF4-FFF2-40B4-BE49-F238E27FC236}">
                  <a16:creationId xmlns:a16="http://schemas.microsoft.com/office/drawing/2014/main" id="{923C05E1-A024-0142-907F-F9922916C111}"/>
                </a:ext>
              </a:extLst>
            </p:cNvPr>
            <p:cNvSpPr txBox="1">
              <a:spLocks noChangeArrowheads="1"/>
            </p:cNvSpPr>
            <p:nvPr/>
          </p:nvSpPr>
          <p:spPr bwMode="auto">
            <a:xfrm rot="16200000">
              <a:off x="6845879"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1 يوحنا</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grpSp>
      <p:sp>
        <p:nvSpPr>
          <p:cNvPr id="2" name="Title 1"/>
          <p:cNvSpPr>
            <a:spLocks noGrp="1"/>
          </p:cNvSpPr>
          <p:nvPr>
            <p:ph type="title"/>
          </p:nvPr>
        </p:nvSpPr>
        <p:spPr>
          <a:xfrm>
            <a:off x="601216" y="274638"/>
            <a:ext cx="8003232" cy="1066130"/>
          </a:xfrm>
          <a:solidFill>
            <a:srgbClr val="800000"/>
          </a:solidFill>
        </p:spPr>
        <p:txBody>
          <a:bodyPr/>
          <a:lstStyle/>
          <a:p>
            <a:pPr>
              <a:defRPr/>
            </a:pPr>
            <a:r>
              <a:rPr lang="ar-JO" sz="4800" dirty="0">
                <a:solidFill>
                  <a:srgbClr val="FFFFFF"/>
                </a:solidFill>
                <a:effectLst>
                  <a:glow rad="165100">
                    <a:schemeClr val="tx1">
                      <a:alpha val="99000"/>
                    </a:schemeClr>
                  </a:glow>
                </a:effectLst>
                <a:cs typeface="Arial" panose="020B0604020202020204" pitchFamily="34" charset="0"/>
              </a:rPr>
              <a:t>إصحاحات العهد الجديد</a:t>
            </a:r>
            <a:endParaRPr lang="en-US" sz="4800" dirty="0">
              <a:solidFill>
                <a:srgbClr val="FFFFFF"/>
              </a:solidFill>
              <a:effectLst>
                <a:glow rad="165100">
                  <a:schemeClr val="tx1">
                    <a:alpha val="99000"/>
                  </a:schemeClr>
                </a:glow>
              </a:effectLst>
              <a:cs typeface="Arial" panose="020B0604020202020204" pitchFamily="34" charset="0"/>
            </a:endParaRPr>
          </a:p>
        </p:txBody>
      </p:sp>
      <p:grpSp>
        <p:nvGrpSpPr>
          <p:cNvPr id="10" name="Group 9"/>
          <p:cNvGrpSpPr>
            <a:grpSpLocks/>
          </p:cNvGrpSpPr>
          <p:nvPr/>
        </p:nvGrpSpPr>
        <p:grpSpPr bwMode="auto">
          <a:xfrm>
            <a:off x="4429125" y="1844675"/>
            <a:ext cx="4751387" cy="1296988"/>
            <a:chOff x="4283968" y="1844824"/>
            <a:chExt cx="4752528" cy="1296144"/>
          </a:xfrm>
        </p:grpSpPr>
        <p:grpSp>
          <p:nvGrpSpPr>
            <p:cNvPr id="137220" name="Group 7"/>
            <p:cNvGrpSpPr>
              <a:grpSpLocks/>
            </p:cNvGrpSpPr>
            <p:nvPr/>
          </p:nvGrpSpPr>
          <p:grpSpPr bwMode="auto">
            <a:xfrm>
              <a:off x="4283968" y="1844824"/>
              <a:ext cx="4680520" cy="1296144"/>
              <a:chOff x="4283968" y="1844824"/>
              <a:chExt cx="4680520" cy="1296144"/>
            </a:xfrm>
          </p:grpSpPr>
          <p:sp>
            <p:nvSpPr>
              <p:cNvPr id="137222" name="Rectangular Callout 2"/>
              <p:cNvSpPr>
                <a:spLocks noChangeArrowheads="1"/>
              </p:cNvSpPr>
              <p:nvPr/>
            </p:nvSpPr>
            <p:spPr bwMode="auto">
              <a:xfrm flipH="1">
                <a:off x="4283968" y="1844824"/>
                <a:ext cx="3888432" cy="1296144"/>
              </a:xfrm>
              <a:prstGeom prst="wedgeRectCallout">
                <a:avLst>
                  <a:gd name="adj1" fmla="val 10116"/>
                  <a:gd name="adj2" fmla="val 246468"/>
                </a:avLst>
              </a:prstGeom>
              <a:solidFill>
                <a:srgbClr val="0000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37223" name="Rectangular Callout 6"/>
              <p:cNvSpPr>
                <a:spLocks noChangeArrowheads="1"/>
              </p:cNvSpPr>
              <p:nvPr/>
            </p:nvSpPr>
            <p:spPr bwMode="auto">
              <a:xfrm>
                <a:off x="5076056" y="1844824"/>
                <a:ext cx="3888432" cy="1296144"/>
              </a:xfrm>
              <a:prstGeom prst="wedgeRectCallout">
                <a:avLst>
                  <a:gd name="adj1" fmla="val 19847"/>
                  <a:gd name="adj2" fmla="val 237088"/>
                </a:avLst>
              </a:prstGeom>
              <a:solidFill>
                <a:srgbClr val="0000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9" name="Title 1"/>
            <p:cNvSpPr txBox="1">
              <a:spLocks/>
            </p:cNvSpPr>
            <p:nvPr/>
          </p:nvSpPr>
          <p:spPr bwMode="auto">
            <a:xfrm>
              <a:off x="4283968" y="1916832"/>
              <a:ext cx="4752528" cy="1138138"/>
            </a:xfrm>
            <a:prstGeom prst="rect">
              <a:avLst/>
            </a:prstGeom>
            <a:noFill/>
            <a:ln>
              <a:noFill/>
            </a:ln>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65100">
                      <a:srgbClr val="000000">
                        <a:alpha val="99000"/>
                      </a:srgbClr>
                    </a:glow>
                  </a:effectLst>
                  <a:uLnTx/>
                  <a:uFillTx/>
                  <a:latin typeface="Arial" panose="020B0604020202020204" pitchFamily="34" charset="0"/>
                  <a:cs typeface="Arial" panose="020B0604020202020204" pitchFamily="34" charset="0"/>
                </a:rPr>
                <a:t>أربعة أسفار في العهد الجديد تحتوي على إصحاح واحد فقط</a:t>
              </a:r>
              <a:endParaRPr kumimoji="0" lang="en-US" sz="3200" b="1" u="none" strike="noStrike" kern="1200" cap="none" spc="0" normalizeH="0" baseline="0" noProof="0" dirty="0">
                <a:ln>
                  <a:noFill/>
                </a:ln>
                <a:solidFill>
                  <a:srgbClr val="FFFFFF"/>
                </a:solidFill>
                <a:effectLst>
                  <a:glow rad="165100">
                    <a:srgbClr val="000000">
                      <a:alpha val="99000"/>
                    </a:srgbClr>
                  </a:glow>
                </a:effectLst>
                <a:uLnTx/>
                <a:uFillTx/>
                <a:latin typeface="Arial" panose="020B0604020202020204" pitchFamily="34" charset="0"/>
                <a:cs typeface="Arial" panose="020B0604020202020204"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ar-JO" sz="4800" dirty="0">
                <a:effectLst>
                  <a:glow rad="127000">
                    <a:schemeClr val="tx1"/>
                  </a:glow>
                </a:effectLst>
                <a:ea typeface="ＭＳ Ｐゴシック" charset="0"/>
              </a:rPr>
              <a:t>الآية المفتاحية</a:t>
            </a:r>
            <a:endParaRPr lang="en-US" sz="4800" dirty="0">
              <a:effectLst>
                <a:glow rad="127000">
                  <a:schemeClr val="tx1"/>
                </a:glow>
              </a:effectLst>
              <a:ea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ar-SA"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فليمون</a:t>
            </a:r>
            <a:endParaRPr lang="en-US"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
        <p:nvSpPr>
          <p:cNvPr id="7" name="Text Box 24"/>
          <p:cNvSpPr txBox="1">
            <a:spLocks noChangeArrowheads="1"/>
          </p:cNvSpPr>
          <p:nvPr/>
        </p:nvSpPr>
        <p:spPr bwMode="auto">
          <a:xfrm>
            <a:off x="8472410" y="65344"/>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eaLnBrk="1" fontAlgn="auto" hangingPunct="1">
              <a:spcBef>
                <a:spcPts val="0"/>
              </a:spcBef>
              <a:spcAft>
                <a:spcPts val="0"/>
              </a:spcAft>
            </a:pPr>
            <a:r>
              <a:rPr lang="ar-JO" altLang="zh-CN" b="1" dirty="0">
                <a:solidFill>
                  <a:prstClr val="white"/>
                </a:solidFill>
                <a:effectLst>
                  <a:outerShdw blurRad="50800" dist="38100" dir="2700000" algn="tl" rotWithShape="0">
                    <a:srgbClr val="000000">
                      <a:alpha val="96000"/>
                    </a:srgbClr>
                  </a:outerShdw>
                </a:effectLst>
                <a:latin typeface="Arial" panose="020B0604020202020204" pitchFamily="34" charset="0"/>
                <a:cs typeface="Arial" panose="020B0604020202020204" pitchFamily="34" charset="0"/>
              </a:rPr>
              <a:t>245</a:t>
            </a:r>
            <a:endParaRPr lang="en-US" altLang="zh-CN" b="1" dirty="0">
              <a:solidFill>
                <a:prstClr val="white"/>
              </a:solidFill>
              <a:effectLst>
                <a:outerShdw blurRad="50800" dist="38100" dir="2700000" algn="tl" rotWithShape="0">
                  <a:srgbClr val="000000">
                    <a:alpha val="96000"/>
                  </a:srgbClr>
                </a:outerShdw>
              </a:effectLst>
              <a:latin typeface="Arial" panose="020B0604020202020204" pitchFamily="34" charset="0"/>
              <a:cs typeface="Arial" panose="020B0604020202020204" pitchFamily="34" charset="0"/>
            </a:endParaRPr>
          </a:p>
        </p:txBody>
      </p:sp>
      <p:sp>
        <p:nvSpPr>
          <p:cNvPr id="8" name="Rectangle 2">
            <a:extLst>
              <a:ext uri="{FF2B5EF4-FFF2-40B4-BE49-F238E27FC236}">
                <a16:creationId xmlns:a16="http://schemas.microsoft.com/office/drawing/2014/main" id="{8D1322B2-C028-954E-A8B7-601FE48AA8F5}"/>
              </a:ext>
            </a:extLst>
          </p:cNvPr>
          <p:cNvSpPr txBox="1">
            <a:spLocks noChangeArrowheads="1"/>
          </p:cNvSpPr>
          <p:nvPr/>
        </p:nvSpPr>
        <p:spPr bwMode="auto">
          <a:xfrm>
            <a:off x="1115616" y="1970149"/>
            <a:ext cx="7200800" cy="3763107"/>
          </a:xfrm>
          <a:prstGeom prst="rect">
            <a:avLst/>
          </a:prstGeom>
          <a:noFill/>
          <a:ln>
            <a:noFill/>
          </a:ln>
          <a:effectLst>
            <a:glow rad="228600">
              <a:schemeClr val="accent4">
                <a:satMod val="175000"/>
                <a:alpha val="86800"/>
              </a:schemeClr>
            </a:glow>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ar-SA" sz="3600" b="1" kern="0" dirty="0">
                <a:effectLst>
                  <a:glow rad="228600">
                    <a:schemeClr val="accent4">
                      <a:satMod val="175000"/>
                      <a:alpha val="88000"/>
                    </a:schemeClr>
                  </a:glow>
                </a:effectLst>
                <a:latin typeface="Arial" panose="020B0604020202020204" pitchFamily="34" charset="0"/>
                <a:cs typeface="Arial" panose="020B0604020202020204" pitchFamily="34" charset="0"/>
              </a:rPr>
              <a:t>17 فإن كنت تحسبني شريكا</a:t>
            </a:r>
            <a:r>
              <a:rPr lang="ar-JO" sz="3600" b="1" kern="0" dirty="0">
                <a:effectLst>
                  <a:glow rad="228600">
                    <a:schemeClr val="accent4">
                      <a:satMod val="175000"/>
                      <a:alpha val="88000"/>
                    </a:schemeClr>
                  </a:glow>
                </a:effectLst>
                <a:latin typeface="Arial" panose="020B0604020202020204" pitchFamily="34" charset="0"/>
                <a:cs typeface="Arial" panose="020B0604020202020204" pitchFamily="34" charset="0"/>
              </a:rPr>
              <a:t>ً</a:t>
            </a:r>
            <a:r>
              <a:rPr lang="ar-SA" sz="3600" b="1" kern="0" dirty="0">
                <a:effectLst>
                  <a:glow rad="228600">
                    <a:schemeClr val="accent4">
                      <a:satMod val="175000"/>
                      <a:alpha val="88000"/>
                    </a:schemeClr>
                  </a:glow>
                </a:effectLst>
                <a:latin typeface="Arial" panose="020B0604020202020204" pitchFamily="34" charset="0"/>
                <a:cs typeface="Arial" panose="020B0604020202020204" pitchFamily="34" charset="0"/>
              </a:rPr>
              <a:t> فاقبله نظيري.</a:t>
            </a:r>
          </a:p>
          <a:p>
            <a:r>
              <a:rPr lang="ar-SA" sz="3600" b="1" kern="0" dirty="0">
                <a:effectLst>
                  <a:glow rad="228600">
                    <a:schemeClr val="accent4">
                      <a:satMod val="175000"/>
                      <a:alpha val="88000"/>
                    </a:schemeClr>
                  </a:glow>
                </a:effectLst>
                <a:latin typeface="Arial" panose="020B0604020202020204" pitchFamily="34" charset="0"/>
                <a:cs typeface="Arial" panose="020B0604020202020204" pitchFamily="34" charset="0"/>
              </a:rPr>
              <a:t>18 ثم إن كان قد ظلمك بشيء، أو لك عليه دين فاحسب ذلك علي.</a:t>
            </a:r>
            <a:endParaRPr lang="en-US" sz="1800" b="1" kern="0" dirty="0">
              <a:effectLst>
                <a:glow rad="228600">
                  <a:schemeClr val="accent4">
                    <a:satMod val="175000"/>
                    <a:alpha val="88000"/>
                  </a:schemeClr>
                </a:glow>
              </a:effectLst>
              <a:latin typeface="Arial" panose="020B0604020202020204" pitchFamily="34" charset="0"/>
              <a:cs typeface="Arial" panose="020B0604020202020204" pitchFamily="34" charset="0"/>
            </a:endParaRPr>
          </a:p>
          <a:p>
            <a:r>
              <a:rPr lang="ar-JO" sz="3600" b="1" kern="0" dirty="0">
                <a:effectLst>
                  <a:glow rad="228600">
                    <a:schemeClr val="accent4">
                      <a:satMod val="175000"/>
                      <a:alpha val="88000"/>
                    </a:schemeClr>
                  </a:glow>
                </a:effectLst>
                <a:latin typeface="Arial" panose="020B0604020202020204" pitchFamily="34" charset="0"/>
                <a:cs typeface="Arial" panose="020B0604020202020204" pitchFamily="34" charset="0"/>
              </a:rPr>
              <a:t>(فيل 17-18)</a:t>
            </a:r>
            <a:endParaRPr lang="en-US" sz="3600" b="1" kern="0" dirty="0">
              <a:effectLst>
                <a:glow rad="228600">
                  <a:schemeClr val="accent4">
                    <a:satMod val="175000"/>
                    <a:alpha val="88000"/>
                  </a:scheme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8421940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1"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639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0" y="274638"/>
            <a:ext cx="9144000" cy="1066130"/>
          </a:xfrm>
          <a:solidFill>
            <a:srgbClr val="800000"/>
          </a:solidFill>
          <a:ln w="57150">
            <a:solidFill>
              <a:srgbClr val="FFFFFF"/>
            </a:solidFill>
          </a:ln>
        </p:spPr>
        <p:txBody>
          <a:bodyPr/>
          <a:lstStyle/>
          <a:p>
            <a:pPr>
              <a:defRPr/>
            </a:pPr>
            <a:r>
              <a:rPr lang="ar-JO" sz="4000" dirty="0">
                <a:solidFill>
                  <a:srgbClr val="FFFFFF"/>
                </a:solidFill>
                <a:effectLst>
                  <a:glow rad="165100">
                    <a:schemeClr val="tx1">
                      <a:alpha val="99000"/>
                    </a:schemeClr>
                  </a:glow>
                </a:effectLst>
                <a:cs typeface="Arial" panose="020B0604020202020204" pitchFamily="34" charset="0"/>
              </a:rPr>
              <a:t>أعداد أسفار الإصحاح الواحد في العهد الجديد</a:t>
            </a:r>
            <a:endParaRPr lang="en-US" sz="4000" dirty="0">
              <a:solidFill>
                <a:srgbClr val="FFFFFF"/>
              </a:solidFill>
              <a:effectLst>
                <a:glow rad="165100">
                  <a:schemeClr val="tx1">
                    <a:alpha val="99000"/>
                  </a:schemeClr>
                </a:glow>
              </a:effectLst>
              <a:cs typeface="Arial" panose="020B0604020202020204" pitchFamily="34" charset="0"/>
            </a:endParaRPr>
          </a:p>
        </p:txBody>
      </p:sp>
      <p:graphicFrame>
        <p:nvGraphicFramePr>
          <p:cNvPr id="5" name="Chart 4"/>
          <p:cNvGraphicFramePr>
            <a:graphicFrameLocks/>
          </p:cNvGraphicFramePr>
          <p:nvPr>
            <p:extLst>
              <p:ext uri="{D42A27DB-BD31-4B8C-83A1-F6EECF244321}">
                <p14:modId xmlns:p14="http://schemas.microsoft.com/office/powerpoint/2010/main" val="2923518054"/>
              </p:ext>
            </p:extLst>
          </p:nvPr>
        </p:nvGraphicFramePr>
        <p:xfrm>
          <a:off x="827584" y="1412776"/>
          <a:ext cx="7776864" cy="5040560"/>
        </p:xfrm>
        <a:graphic>
          <a:graphicData uri="http://schemas.openxmlformats.org/drawingml/2006/chart">
            <c:chart xmlns:c="http://schemas.openxmlformats.org/drawingml/2006/chart" xmlns:r="http://schemas.openxmlformats.org/officeDocument/2006/relationships" r:id="rId4"/>
          </a:graphicData>
        </a:graphic>
      </p:graphicFrame>
      <p:grpSp>
        <p:nvGrpSpPr>
          <p:cNvPr id="4" name="Group 3">
            <a:extLst>
              <a:ext uri="{FF2B5EF4-FFF2-40B4-BE49-F238E27FC236}">
                <a16:creationId xmlns:a16="http://schemas.microsoft.com/office/drawing/2014/main" id="{BBA5C51F-0F67-C94C-999A-8CD84E08CF48}"/>
              </a:ext>
            </a:extLst>
          </p:cNvPr>
          <p:cNvGrpSpPr/>
          <p:nvPr/>
        </p:nvGrpSpPr>
        <p:grpSpPr>
          <a:xfrm>
            <a:off x="1547664" y="5987421"/>
            <a:ext cx="6552727" cy="461665"/>
            <a:chOff x="1547664" y="5987421"/>
            <a:chExt cx="6552727" cy="461665"/>
          </a:xfrm>
        </p:grpSpPr>
        <p:sp>
          <p:nvSpPr>
            <p:cNvPr id="3" name="TextBox 2">
              <a:extLst>
                <a:ext uri="{FF2B5EF4-FFF2-40B4-BE49-F238E27FC236}">
                  <a16:creationId xmlns:a16="http://schemas.microsoft.com/office/drawing/2014/main" id="{C65C83F7-AC1E-9F42-B5F1-3AA33203D435}"/>
                </a:ext>
              </a:extLst>
            </p:cNvPr>
            <p:cNvSpPr txBox="1"/>
            <p:nvPr/>
          </p:nvSpPr>
          <p:spPr>
            <a:xfrm>
              <a:off x="1547664" y="5987421"/>
              <a:ext cx="1728192" cy="461665"/>
            </a:xfrm>
            <a:prstGeom prst="rect">
              <a:avLst/>
            </a:prstGeom>
            <a:solidFill>
              <a:schemeClr val="tx1"/>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فليمون</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8577FB90-504E-6046-BDED-254DB19BDB56}"/>
                </a:ext>
              </a:extLst>
            </p:cNvPr>
            <p:cNvSpPr txBox="1"/>
            <p:nvPr/>
          </p:nvSpPr>
          <p:spPr>
            <a:xfrm>
              <a:off x="3207131" y="5987421"/>
              <a:ext cx="1584176" cy="461665"/>
            </a:xfrm>
            <a:prstGeom prst="rect">
              <a:avLst/>
            </a:prstGeom>
            <a:solidFill>
              <a:schemeClr val="tx1"/>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 يوحنا</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23A6665C-76CC-C247-946B-E3CBE6210B85}"/>
                </a:ext>
              </a:extLst>
            </p:cNvPr>
            <p:cNvSpPr txBox="1"/>
            <p:nvPr/>
          </p:nvSpPr>
          <p:spPr>
            <a:xfrm>
              <a:off x="4764998" y="5987421"/>
              <a:ext cx="1584176" cy="461665"/>
            </a:xfrm>
            <a:prstGeom prst="rect">
              <a:avLst/>
            </a:prstGeom>
            <a:solidFill>
              <a:schemeClr val="tx1"/>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 يوحنا</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420D84BA-66F6-484F-9026-93F66021711B}"/>
                </a:ext>
              </a:extLst>
            </p:cNvPr>
            <p:cNvSpPr txBox="1"/>
            <p:nvPr/>
          </p:nvSpPr>
          <p:spPr>
            <a:xfrm>
              <a:off x="6331330" y="5987421"/>
              <a:ext cx="1769061" cy="461665"/>
            </a:xfrm>
            <a:prstGeom prst="rect">
              <a:avLst/>
            </a:prstGeom>
            <a:solidFill>
              <a:schemeClr val="tx1"/>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يهوذا</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1124823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1"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639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aphicFrame>
        <p:nvGraphicFramePr>
          <p:cNvPr id="5" name="Chart 4"/>
          <p:cNvGraphicFramePr>
            <a:graphicFrameLocks/>
          </p:cNvGraphicFramePr>
          <p:nvPr>
            <p:extLst>
              <p:ext uri="{D42A27DB-BD31-4B8C-83A1-F6EECF244321}">
                <p14:modId xmlns:p14="http://schemas.microsoft.com/office/powerpoint/2010/main" val="3252738154"/>
              </p:ext>
            </p:extLst>
          </p:nvPr>
        </p:nvGraphicFramePr>
        <p:xfrm>
          <a:off x="827584" y="1268760"/>
          <a:ext cx="7776864" cy="5040560"/>
        </p:xfrm>
        <a:graphic>
          <a:graphicData uri="http://schemas.openxmlformats.org/drawingml/2006/chart">
            <c:chart xmlns:c="http://schemas.openxmlformats.org/drawingml/2006/chart" xmlns:r="http://schemas.openxmlformats.org/officeDocument/2006/relationships" r:id="rId4"/>
          </a:graphicData>
        </a:graphic>
      </p:graphicFrame>
      <p:grpSp>
        <p:nvGrpSpPr>
          <p:cNvPr id="4" name="Group 3">
            <a:extLst>
              <a:ext uri="{FF2B5EF4-FFF2-40B4-BE49-F238E27FC236}">
                <a16:creationId xmlns:a16="http://schemas.microsoft.com/office/drawing/2014/main" id="{BBA5C51F-0F67-C94C-999A-8CD84E08CF48}"/>
              </a:ext>
            </a:extLst>
          </p:cNvPr>
          <p:cNvGrpSpPr/>
          <p:nvPr/>
        </p:nvGrpSpPr>
        <p:grpSpPr>
          <a:xfrm>
            <a:off x="1547664" y="5843405"/>
            <a:ext cx="6552727" cy="461665"/>
            <a:chOff x="1547664" y="5987421"/>
            <a:chExt cx="6552727" cy="461665"/>
          </a:xfrm>
        </p:grpSpPr>
        <p:sp>
          <p:nvSpPr>
            <p:cNvPr id="3" name="TextBox 2">
              <a:extLst>
                <a:ext uri="{FF2B5EF4-FFF2-40B4-BE49-F238E27FC236}">
                  <a16:creationId xmlns:a16="http://schemas.microsoft.com/office/drawing/2014/main" id="{C65C83F7-AC1E-9F42-B5F1-3AA33203D435}"/>
                </a:ext>
              </a:extLst>
            </p:cNvPr>
            <p:cNvSpPr txBox="1"/>
            <p:nvPr/>
          </p:nvSpPr>
          <p:spPr>
            <a:xfrm>
              <a:off x="1547664" y="5987421"/>
              <a:ext cx="1728192" cy="461665"/>
            </a:xfrm>
            <a:prstGeom prst="rect">
              <a:avLst/>
            </a:prstGeom>
            <a:solidFill>
              <a:schemeClr val="tx1"/>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فليمون</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8577FB90-504E-6046-BDED-254DB19BDB56}"/>
                </a:ext>
              </a:extLst>
            </p:cNvPr>
            <p:cNvSpPr txBox="1"/>
            <p:nvPr/>
          </p:nvSpPr>
          <p:spPr>
            <a:xfrm>
              <a:off x="3207131" y="5987421"/>
              <a:ext cx="1584176" cy="461665"/>
            </a:xfrm>
            <a:prstGeom prst="rect">
              <a:avLst/>
            </a:prstGeom>
            <a:solidFill>
              <a:schemeClr val="tx1"/>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 يوحنا</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23A6665C-76CC-C247-946B-E3CBE6210B85}"/>
                </a:ext>
              </a:extLst>
            </p:cNvPr>
            <p:cNvSpPr txBox="1"/>
            <p:nvPr/>
          </p:nvSpPr>
          <p:spPr>
            <a:xfrm>
              <a:off x="4764998" y="5987421"/>
              <a:ext cx="1584176" cy="461665"/>
            </a:xfrm>
            <a:prstGeom prst="rect">
              <a:avLst/>
            </a:prstGeom>
            <a:solidFill>
              <a:schemeClr val="tx1"/>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 يوحنا</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420D84BA-66F6-484F-9026-93F66021711B}"/>
                </a:ext>
              </a:extLst>
            </p:cNvPr>
            <p:cNvSpPr txBox="1"/>
            <p:nvPr/>
          </p:nvSpPr>
          <p:spPr>
            <a:xfrm>
              <a:off x="6331330" y="5987421"/>
              <a:ext cx="1769061" cy="461665"/>
            </a:xfrm>
            <a:prstGeom prst="rect">
              <a:avLst/>
            </a:prstGeom>
            <a:solidFill>
              <a:schemeClr val="tx1"/>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يهوذا</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10" name="Title 1">
            <a:extLst>
              <a:ext uri="{FF2B5EF4-FFF2-40B4-BE49-F238E27FC236}">
                <a16:creationId xmlns:a16="http://schemas.microsoft.com/office/drawing/2014/main" id="{B3286E6A-E7C3-2E47-9599-DC3092A0D0E6}"/>
              </a:ext>
            </a:extLst>
          </p:cNvPr>
          <p:cNvSpPr txBox="1">
            <a:spLocks/>
          </p:cNvSpPr>
          <p:nvPr/>
        </p:nvSpPr>
        <p:spPr bwMode="auto">
          <a:xfrm>
            <a:off x="-36512" y="6165304"/>
            <a:ext cx="1872208" cy="720080"/>
          </a:xfrm>
          <a:prstGeom prst="rect">
            <a:avLst/>
          </a:prstGeom>
          <a:noFill/>
          <a:ln w="57150">
            <a:noFill/>
          </a:ln>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65100">
                    <a:srgbClr val="000000">
                      <a:alpha val="99000"/>
                    </a:srgbClr>
                  </a:glow>
                </a:effectLst>
                <a:uLnTx/>
                <a:uFillTx/>
                <a:latin typeface="Arial" panose="020B0604020202020204" pitchFamily="34" charset="0"/>
                <a:cs typeface="Arial" panose="020B0604020202020204" pitchFamily="34" charset="0"/>
              </a:rPr>
              <a:t>الكلمات</a:t>
            </a:r>
            <a:endParaRPr kumimoji="0" lang="en-US" sz="3200" b="1" u="none" strike="noStrike" kern="1200" cap="none" spc="0" normalizeH="0" baseline="0" noProof="0" dirty="0">
              <a:ln>
                <a:noFill/>
              </a:ln>
              <a:solidFill>
                <a:srgbClr val="FFFFFF"/>
              </a:solidFill>
              <a:effectLst>
                <a:glow rad="165100">
                  <a:srgbClr val="000000">
                    <a:alpha val="99000"/>
                  </a:srgbClr>
                </a:glow>
              </a:effectLst>
              <a:uLnTx/>
              <a:uFillTx/>
              <a:latin typeface="Arial" panose="020B0604020202020204" pitchFamily="34" charset="0"/>
              <a:cs typeface="Arial" panose="020B0604020202020204" pitchFamily="34" charset="0"/>
            </a:endParaRPr>
          </a:p>
        </p:txBody>
      </p:sp>
      <p:sp>
        <p:nvSpPr>
          <p:cNvPr id="11" name="Title 1">
            <a:extLst>
              <a:ext uri="{FF2B5EF4-FFF2-40B4-BE49-F238E27FC236}">
                <a16:creationId xmlns:a16="http://schemas.microsoft.com/office/drawing/2014/main" id="{8A728E31-2212-7E40-BBAC-9B6D1A9C81BA}"/>
              </a:ext>
            </a:extLst>
          </p:cNvPr>
          <p:cNvSpPr txBox="1">
            <a:spLocks/>
          </p:cNvSpPr>
          <p:nvPr/>
        </p:nvSpPr>
        <p:spPr bwMode="auto">
          <a:xfrm>
            <a:off x="3275856" y="6261812"/>
            <a:ext cx="1296144" cy="527065"/>
          </a:xfrm>
          <a:prstGeom prst="rect">
            <a:avLst/>
          </a:prstGeom>
          <a:noFill/>
          <a:ln w="57150">
            <a:noFill/>
          </a:ln>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65100">
                    <a:srgbClr val="000000">
                      <a:alpha val="99000"/>
                    </a:srgbClr>
                  </a:glow>
                </a:effectLst>
                <a:uLnTx/>
                <a:uFillTx/>
                <a:latin typeface="Arial" panose="020B0604020202020204" pitchFamily="34" charset="0"/>
                <a:cs typeface="Arial" panose="020B0604020202020204" pitchFamily="34" charset="0"/>
              </a:rPr>
              <a:t>245</a:t>
            </a:r>
            <a:endParaRPr kumimoji="0" lang="en-US" sz="3200" b="1" u="none" strike="noStrike" kern="1200" cap="none" spc="0" normalizeH="0" baseline="0" noProof="0" dirty="0">
              <a:ln>
                <a:noFill/>
              </a:ln>
              <a:solidFill>
                <a:srgbClr val="FFFFFF"/>
              </a:solidFill>
              <a:effectLst>
                <a:glow rad="165100">
                  <a:srgbClr val="000000">
                    <a:alpha val="99000"/>
                  </a:srgbClr>
                </a:glow>
              </a:effectLst>
              <a:uLnTx/>
              <a:uFillTx/>
              <a:latin typeface="Arial" panose="020B0604020202020204" pitchFamily="34" charset="0"/>
              <a:cs typeface="Arial" panose="020B0604020202020204" pitchFamily="34" charset="0"/>
            </a:endParaRPr>
          </a:p>
        </p:txBody>
      </p:sp>
      <p:sp>
        <p:nvSpPr>
          <p:cNvPr id="12" name="Title 1">
            <a:extLst>
              <a:ext uri="{FF2B5EF4-FFF2-40B4-BE49-F238E27FC236}">
                <a16:creationId xmlns:a16="http://schemas.microsoft.com/office/drawing/2014/main" id="{9ECF1870-41DD-8C42-97EB-42EBAB579CC5}"/>
              </a:ext>
            </a:extLst>
          </p:cNvPr>
          <p:cNvSpPr txBox="1">
            <a:spLocks/>
          </p:cNvSpPr>
          <p:nvPr/>
        </p:nvSpPr>
        <p:spPr bwMode="auto">
          <a:xfrm>
            <a:off x="5004048" y="6261812"/>
            <a:ext cx="1296144" cy="527065"/>
          </a:xfrm>
          <a:prstGeom prst="rect">
            <a:avLst/>
          </a:prstGeom>
          <a:noFill/>
          <a:ln w="57150">
            <a:noFill/>
          </a:ln>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65100">
                    <a:srgbClr val="000000">
                      <a:alpha val="99000"/>
                    </a:srgbClr>
                  </a:glow>
                </a:effectLst>
                <a:uLnTx/>
                <a:uFillTx/>
                <a:latin typeface="Arial" panose="020B0604020202020204" pitchFamily="34" charset="0"/>
                <a:cs typeface="Arial" panose="020B0604020202020204" pitchFamily="34" charset="0"/>
              </a:rPr>
              <a:t>219</a:t>
            </a:r>
            <a:endParaRPr kumimoji="0" lang="en-US" sz="3200" b="1" u="none" strike="noStrike" kern="1200" cap="none" spc="0" normalizeH="0" baseline="0" noProof="0" dirty="0">
              <a:ln>
                <a:noFill/>
              </a:ln>
              <a:solidFill>
                <a:srgbClr val="FFFFFF"/>
              </a:solidFill>
              <a:effectLst>
                <a:glow rad="165100">
                  <a:srgbClr val="000000">
                    <a:alpha val="99000"/>
                  </a:srgbClr>
                </a:glow>
              </a:effectLst>
              <a:uLnTx/>
              <a:uFillTx/>
              <a:latin typeface="Arial" panose="020B0604020202020204" pitchFamily="34" charset="0"/>
              <a:cs typeface="Arial" panose="020B0604020202020204" pitchFamily="34" charset="0"/>
            </a:endParaRPr>
          </a:p>
        </p:txBody>
      </p:sp>
      <p:sp>
        <p:nvSpPr>
          <p:cNvPr id="13" name="Title 1">
            <a:extLst>
              <a:ext uri="{FF2B5EF4-FFF2-40B4-BE49-F238E27FC236}">
                <a16:creationId xmlns:a16="http://schemas.microsoft.com/office/drawing/2014/main" id="{8892EDD2-9B4A-5D48-93E8-59C73A2ED8BA}"/>
              </a:ext>
            </a:extLst>
          </p:cNvPr>
          <p:cNvSpPr txBox="1">
            <a:spLocks/>
          </p:cNvSpPr>
          <p:nvPr/>
        </p:nvSpPr>
        <p:spPr bwMode="auto">
          <a:xfrm>
            <a:off x="3347864" y="3789040"/>
            <a:ext cx="1296144" cy="527065"/>
          </a:xfrm>
          <a:prstGeom prst="rect">
            <a:avLst/>
          </a:prstGeom>
          <a:noFill/>
          <a:ln w="57150">
            <a:noFill/>
          </a:ln>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65100">
                    <a:srgbClr val="000000">
                      <a:alpha val="99000"/>
                    </a:srgbClr>
                  </a:glow>
                </a:effectLst>
                <a:uLnTx/>
                <a:uFillTx/>
                <a:latin typeface="Arial" panose="020B0604020202020204" pitchFamily="34" charset="0"/>
                <a:cs typeface="Arial" panose="020B0604020202020204" pitchFamily="34" charset="0"/>
              </a:rPr>
              <a:t>13</a:t>
            </a:r>
            <a:endParaRPr kumimoji="0" lang="en-US" sz="3200" b="1" u="none" strike="noStrike" kern="1200" cap="none" spc="0" normalizeH="0" baseline="0" noProof="0" dirty="0">
              <a:ln>
                <a:noFill/>
              </a:ln>
              <a:solidFill>
                <a:srgbClr val="FFFFFF"/>
              </a:solidFill>
              <a:effectLst>
                <a:glow rad="165100">
                  <a:srgbClr val="000000">
                    <a:alpha val="99000"/>
                  </a:srgbClr>
                </a:glow>
              </a:effectLst>
              <a:uLnTx/>
              <a:uFillTx/>
              <a:latin typeface="Arial" panose="020B0604020202020204" pitchFamily="34" charset="0"/>
              <a:cs typeface="Arial" panose="020B0604020202020204" pitchFamily="34" charset="0"/>
            </a:endParaRPr>
          </a:p>
        </p:txBody>
      </p:sp>
      <p:sp>
        <p:nvSpPr>
          <p:cNvPr id="14" name="Title 1">
            <a:extLst>
              <a:ext uri="{FF2B5EF4-FFF2-40B4-BE49-F238E27FC236}">
                <a16:creationId xmlns:a16="http://schemas.microsoft.com/office/drawing/2014/main" id="{13320392-7F39-7945-9524-04BA8982C7A0}"/>
              </a:ext>
            </a:extLst>
          </p:cNvPr>
          <p:cNvSpPr txBox="1">
            <a:spLocks/>
          </p:cNvSpPr>
          <p:nvPr/>
        </p:nvSpPr>
        <p:spPr bwMode="auto">
          <a:xfrm>
            <a:off x="4932040" y="3356992"/>
            <a:ext cx="1296144" cy="527065"/>
          </a:xfrm>
          <a:prstGeom prst="rect">
            <a:avLst/>
          </a:prstGeom>
          <a:noFill/>
          <a:ln w="57150">
            <a:noFill/>
          </a:ln>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65100">
                    <a:srgbClr val="000000">
                      <a:alpha val="99000"/>
                    </a:srgbClr>
                  </a:glow>
                </a:effectLst>
                <a:uLnTx/>
                <a:uFillTx/>
                <a:latin typeface="Arial" panose="020B0604020202020204" pitchFamily="34" charset="0"/>
                <a:cs typeface="Arial" panose="020B0604020202020204" pitchFamily="34" charset="0"/>
              </a:rPr>
              <a:t>15</a:t>
            </a:r>
            <a:endParaRPr kumimoji="0" lang="en-US" sz="3200" b="1" u="none" strike="noStrike" kern="1200" cap="none" spc="0" normalizeH="0" baseline="0" noProof="0" dirty="0">
              <a:ln>
                <a:noFill/>
              </a:ln>
              <a:solidFill>
                <a:srgbClr val="FFFFFF"/>
              </a:solidFill>
              <a:effectLst>
                <a:glow rad="165100">
                  <a:srgbClr val="000000">
                    <a:alpha val="99000"/>
                  </a:srgbClr>
                </a:glow>
              </a:effectLst>
              <a:uLnTx/>
              <a:uFillTx/>
              <a:latin typeface="Arial" panose="020B0604020202020204" pitchFamily="34" charset="0"/>
              <a:cs typeface="Arial" panose="020B0604020202020204" pitchFamily="34" charset="0"/>
            </a:endParaRPr>
          </a:p>
        </p:txBody>
      </p:sp>
      <p:sp>
        <p:nvSpPr>
          <p:cNvPr id="2" name="Title 1"/>
          <p:cNvSpPr>
            <a:spLocks noGrp="1"/>
          </p:cNvSpPr>
          <p:nvPr>
            <p:ph type="title"/>
          </p:nvPr>
        </p:nvSpPr>
        <p:spPr>
          <a:xfrm>
            <a:off x="0" y="274638"/>
            <a:ext cx="9144000" cy="1066130"/>
          </a:xfrm>
          <a:solidFill>
            <a:srgbClr val="800000"/>
          </a:solidFill>
          <a:ln w="57150">
            <a:solidFill>
              <a:srgbClr val="FFFFFF"/>
            </a:solidFill>
          </a:ln>
        </p:spPr>
        <p:txBody>
          <a:bodyPr/>
          <a:lstStyle/>
          <a:p>
            <a:pPr>
              <a:defRPr/>
            </a:pPr>
            <a:r>
              <a:rPr lang="ar-JO" sz="4000" dirty="0">
                <a:solidFill>
                  <a:srgbClr val="FFFFFF"/>
                </a:solidFill>
                <a:effectLst>
                  <a:glow rad="165100">
                    <a:schemeClr val="tx1">
                      <a:alpha val="99000"/>
                    </a:schemeClr>
                  </a:glow>
                </a:effectLst>
                <a:cs typeface="Arial" panose="020B0604020202020204" pitchFamily="34" charset="0"/>
              </a:rPr>
              <a:t>أعداد أسفار الإصحاح الواحد في العهد الجديد</a:t>
            </a:r>
            <a:endParaRPr lang="en-US" sz="4000" dirty="0">
              <a:solidFill>
                <a:srgbClr val="FFFFFF"/>
              </a:solidFill>
              <a:effectLst>
                <a:glow rad="165100">
                  <a:schemeClr val="tx1">
                    <a:alpha val="99000"/>
                  </a:schemeClr>
                </a:glow>
              </a:effectLst>
              <a:cs typeface="Arial" panose="020B0604020202020204" pitchFamily="34" charset="0"/>
            </a:endParaRPr>
          </a:p>
        </p:txBody>
      </p:sp>
    </p:spTree>
    <p:extLst>
      <p:ext uri="{BB962C8B-B14F-4D97-AF65-F5344CB8AC3E}">
        <p14:creationId xmlns:p14="http://schemas.microsoft.com/office/powerpoint/2010/main" val="270073758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4"/>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3554" name="Picture 2" descr="TR00133_[1]"/>
          <p:cNvPicPr>
            <a:picLocks noChangeAspect="1" noChangeArrowheads="1"/>
          </p:cNvPicPr>
          <p:nvPr/>
        </p:nvPicPr>
        <p:blipFill>
          <a:blip r:embed="rId3">
            <a:lum bright="-20000"/>
            <a:extLst>
              <a:ext uri="{28A0092B-C50C-407E-A947-70E740481C1C}">
                <a14:useLocalDpi xmlns:a14="http://schemas.microsoft.com/office/drawing/2010/main" val="0"/>
              </a:ext>
            </a:extLst>
          </a:blip>
          <a:srcRect/>
          <a:stretch>
            <a:fillRect/>
          </a:stretch>
        </p:blipFill>
        <p:spPr bwMode="auto">
          <a:xfrm>
            <a:off x="-685800" y="28575"/>
            <a:ext cx="9829800" cy="6829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9267" name="Rectangle 3"/>
          <p:cNvSpPr>
            <a:spLocks noGrp="1" noChangeArrowheads="1"/>
          </p:cNvSpPr>
          <p:nvPr>
            <p:ph type="ctrTitle"/>
          </p:nvPr>
        </p:nvSpPr>
        <p:spPr>
          <a:xfrm>
            <a:off x="914400" y="-1600200"/>
            <a:ext cx="7772400" cy="1470025"/>
          </a:xfrm>
        </p:spPr>
        <p:txBody>
          <a:bodyPr/>
          <a:lstStyle/>
          <a:p>
            <a:pPr eaLnBrk="1" hangingPunct="1"/>
            <a:r>
              <a:rPr lang="en-US" dirty="0">
                <a:latin typeface="Arial" panose="020B0604020202020204" pitchFamily="34" charset="0"/>
              </a:rPr>
              <a:t>Postcard to </a:t>
            </a:r>
            <a:r>
              <a:rPr lang="ar-SA" dirty="0">
                <a:latin typeface="Arial" panose="020B0604020202020204" pitchFamily="34" charset="0"/>
              </a:rPr>
              <a:t>فلي</a:t>
            </a:r>
            <a:endParaRPr lang="en-US" dirty="0">
              <a:latin typeface="Arial" panose="020B0604020202020204" pitchFamily="34" charset="0"/>
            </a:endParaRPr>
          </a:p>
        </p:txBody>
      </p:sp>
      <p:sp>
        <p:nvSpPr>
          <p:cNvPr id="23556" name="Text Box 4"/>
          <p:cNvSpPr txBox="1">
            <a:spLocks noChangeArrowheads="1"/>
          </p:cNvSpPr>
          <p:nvPr/>
        </p:nvSpPr>
        <p:spPr bwMode="auto">
          <a:xfrm rot="1133594">
            <a:off x="1152525" y="2587625"/>
            <a:ext cx="5994400" cy="2378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Πα</a:t>
            </a:r>
            <a:r>
              <a:rPr kumimoji="0" lang="en-US" sz="2000" b="0" i="0"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ῦ</a:t>
            </a:r>
            <a:r>
              <a:rPr kumimoji="0" lang="en-US" sz="2000" b="1"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λος</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en-US" sz="2000" b="1"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δ</a:t>
            </a:r>
            <a:r>
              <a:rPr kumimoji="0" lang="en-US" sz="2000" b="0" i="0"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έ</a:t>
            </a:r>
            <a:r>
              <a:rPr kumimoji="0" lang="en-US" sz="2000" b="1"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σµιος</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en-US" sz="2000" b="1"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Χριστο</a:t>
            </a:r>
            <a:r>
              <a:rPr kumimoji="0" lang="en-US" sz="2000" b="0" i="0"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ῦ</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en-US" sz="2000" b="0" i="0"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Ἰ</a:t>
            </a:r>
            <a:r>
              <a:rPr kumimoji="0" lang="en-US" sz="2000" b="1"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ησο</a:t>
            </a:r>
            <a:r>
              <a:rPr kumimoji="0" lang="en-US" sz="2000" b="0" i="0"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ῦ</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κα</a:t>
            </a:r>
            <a:r>
              <a:rPr kumimoji="0" lang="en-US" sz="20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ὶ</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en-US" sz="2000" b="1"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Τιµ</a:t>
            </a:r>
            <a:r>
              <a:rPr kumimoji="0" lang="en-US" sz="2000" b="0" i="0"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ό</a:t>
            </a:r>
            <a:r>
              <a:rPr kumimoji="0" lang="en-US" sz="2000" b="1"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θεος</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en-US" sz="20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ὁ</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en-US" sz="2000" b="0" i="0"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ἀ</a:t>
            </a:r>
            <a:r>
              <a:rPr kumimoji="0" lang="en-US" sz="2000" b="1"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δελφ</a:t>
            </a:r>
            <a:r>
              <a:rPr kumimoji="0" lang="en-US" sz="2000" b="0" i="0"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ὸ</a:t>
            </a:r>
            <a:r>
              <a:rPr kumimoji="0" lang="en-US" sz="2000" b="1"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ς</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en-US" sz="2000" b="1"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Φιλ</a:t>
            </a:r>
            <a:r>
              <a:rPr kumimoji="0" lang="en-US" sz="2000" b="0" i="0"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ή</a:t>
            </a:r>
            <a:r>
              <a:rPr kumimoji="0" lang="en-US" sz="2000" b="1"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µονι</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en-US" sz="2000" b="1"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τ</a:t>
            </a:r>
            <a:r>
              <a:rPr kumimoji="0" lang="en-US" sz="2000" b="0" i="0"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ῷ</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en-US" sz="2000" b="0" i="0"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ἀ</a:t>
            </a:r>
            <a:r>
              <a:rPr kumimoji="0" lang="en-US" sz="2000" b="1"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γαπητ</a:t>
            </a:r>
            <a:r>
              <a:rPr kumimoji="0" lang="en-US" sz="2000" b="0" i="0"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ῷ</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κα</a:t>
            </a:r>
            <a:r>
              <a:rPr kumimoji="0" lang="en-US" sz="20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ὶ</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en-US" sz="2000" b="1"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συνεργ</a:t>
            </a:r>
            <a:r>
              <a:rPr kumimoji="0" lang="en-US" sz="2000" b="0" i="0"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ῷ</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en-US" sz="2000" b="0" i="0"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ἡ</a:t>
            </a:r>
            <a:r>
              <a:rPr kumimoji="0" lang="en-US" sz="2000" b="1"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µ</a:t>
            </a:r>
            <a:r>
              <a:rPr kumimoji="0" lang="en-US" sz="2000" b="0" i="0"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ῶ</a:t>
            </a:r>
            <a:r>
              <a:rPr kumimoji="0" lang="en-US" sz="2000" b="1"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ν</a:t>
            </a:r>
            <a:r>
              <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κα</a:t>
            </a:r>
            <a:r>
              <a:rPr kumimoji="0" lang="en-US" sz="20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ὶ</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en-US" sz="2000" b="0" i="0"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Ἀ</a:t>
            </a:r>
            <a:r>
              <a:rPr kumimoji="0" lang="en-US" sz="2000" b="1"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πφ</a:t>
            </a:r>
            <a:r>
              <a:rPr kumimoji="0" lang="en-US" sz="2000" b="0" i="0"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ίᾳ</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en-US" sz="2000" b="1"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τ</a:t>
            </a:r>
            <a:r>
              <a:rPr kumimoji="0" lang="en-US" sz="2000" b="0" i="0"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ῇ</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en-US" sz="2000" b="0" i="0"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ἀ</a:t>
            </a:r>
            <a:r>
              <a:rPr kumimoji="0" lang="en-US" sz="2000" b="1"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δελφ</a:t>
            </a:r>
            <a:r>
              <a:rPr kumimoji="0" lang="en-US" sz="2000" b="0" i="0"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ῇ</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κα</a:t>
            </a:r>
            <a:r>
              <a:rPr kumimoji="0" lang="en-US" sz="20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ὶ</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en-US" sz="2000" b="0" i="0"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Ἀ</a:t>
            </a:r>
            <a:r>
              <a:rPr kumimoji="0" lang="en-US" sz="2000" b="1"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ρχ</a:t>
            </a:r>
            <a:r>
              <a:rPr kumimoji="0" lang="en-US" sz="2000" b="0" i="0"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ί</a:t>
            </a:r>
            <a:r>
              <a:rPr kumimoji="0" lang="en-US" sz="2000" b="1"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ππ</a:t>
            </a:r>
            <a:r>
              <a:rPr kumimoji="0" lang="en-US" sz="2000" b="0" i="0"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ῳ</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en-US" sz="2000" b="1"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τ</a:t>
            </a:r>
            <a:r>
              <a:rPr kumimoji="0" lang="en-US" sz="2000" b="0" i="0"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ῷ</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συστρατιωτ</a:t>
            </a:r>
            <a:r>
              <a:rPr kumimoji="0" lang="en-US" sz="2000" b="0" i="0"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ῃ</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en-US" sz="2000" b="0" i="0"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ἡ</a:t>
            </a:r>
            <a:r>
              <a:rPr kumimoji="0" lang="en-US" sz="2000" b="1"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µ</a:t>
            </a:r>
            <a:r>
              <a:rPr kumimoji="0" lang="en-US" sz="2000" b="0" i="0"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ῶ</a:t>
            </a:r>
            <a:r>
              <a:rPr kumimoji="0" lang="en-US" sz="2000" b="1"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ν</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κα</a:t>
            </a:r>
            <a:r>
              <a:rPr kumimoji="0" lang="en-US" sz="20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ὶ</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en-US" sz="2000" b="1"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τ</a:t>
            </a:r>
            <a:r>
              <a:rPr kumimoji="0" lang="en-US" sz="2000" b="0" i="0"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ῇ</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en-US" sz="2000" b="1"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κατ</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en-US" sz="2000" b="1"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ο</a:t>
            </a:r>
            <a:r>
              <a:rPr kumimoji="0" lang="en-US" sz="2000" b="0" i="0"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ἶ</a:t>
            </a:r>
            <a:r>
              <a:rPr kumimoji="0" lang="en-US" sz="2000" b="1"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κ</a:t>
            </a:r>
            <a:r>
              <a:rPr kumimoji="0" lang="en-US" sz="2000" b="0" i="0"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ό</a:t>
            </a:r>
            <a:r>
              <a:rPr kumimoji="0" lang="en-US" sz="2000" b="1"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ν</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σου</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ἐ</a:t>
            </a:r>
            <a:r>
              <a:rPr kumimoji="0" lang="en-US" sz="2000" b="1"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κκλησ</a:t>
            </a:r>
            <a:r>
              <a:rPr kumimoji="0" lang="en-US" sz="2000" b="0" i="0"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ίᾳ</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χ</a:t>
            </a:r>
            <a:r>
              <a:rPr kumimoji="0" lang="en-US" sz="2000" b="0" i="0"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ά</a:t>
            </a:r>
            <a:r>
              <a:rPr kumimoji="0" lang="en-US" sz="2000" b="1"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ρις</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en-US" sz="2000" b="0" i="0"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ὑ</a:t>
            </a:r>
            <a:r>
              <a:rPr kumimoji="0" lang="en-US" sz="2000" b="1"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µ</a:t>
            </a:r>
            <a:r>
              <a:rPr kumimoji="0" lang="en-US" sz="2000" b="0" i="0"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ῖ</a:t>
            </a:r>
            <a:r>
              <a:rPr kumimoji="0" lang="en-US" sz="2000" b="1"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ν</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κα</a:t>
            </a:r>
            <a:r>
              <a:rPr kumimoji="0" lang="en-US" sz="20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ὶ</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en-US" sz="2000" b="1"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ε</a:t>
            </a:r>
            <a:r>
              <a:rPr kumimoji="0" lang="en-US" sz="2000" b="0" i="0"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ἰ</a:t>
            </a:r>
            <a:r>
              <a:rPr kumimoji="0" lang="en-US" sz="2000" b="1"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ρ</a:t>
            </a:r>
            <a:r>
              <a:rPr kumimoji="0" lang="en-US" sz="2000" b="0" i="0"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ή</a:t>
            </a:r>
            <a:r>
              <a:rPr kumimoji="0" lang="en-US" sz="2000" b="1"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νη</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en-US" sz="20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ἀ</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π</a:t>
            </a:r>
            <a:r>
              <a:rPr kumimoji="0" lang="en-US" sz="20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ὸ</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en-US" sz="2000" b="1"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θεο</a:t>
            </a:r>
            <a:r>
              <a:rPr kumimoji="0" lang="en-US" sz="2000" b="0" i="0"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ῦ</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en-US" sz="2000" b="1"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πατρ</a:t>
            </a:r>
            <a:r>
              <a:rPr kumimoji="0" lang="en-US" sz="2000" b="0" i="0"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ὸ</a:t>
            </a:r>
            <a:r>
              <a:rPr kumimoji="0" lang="en-US" sz="2000" b="1"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ς</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ἡ</a:t>
            </a:r>
            <a:r>
              <a:rPr kumimoji="0" lang="en-US" sz="2000" b="1"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µ</a:t>
            </a:r>
            <a:r>
              <a:rPr kumimoji="0" lang="en-US" sz="2000" b="0" i="0"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ῶ</a:t>
            </a:r>
            <a:r>
              <a:rPr kumimoji="0" lang="en-US" sz="2000" b="1"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ν</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κα</a:t>
            </a:r>
            <a:r>
              <a:rPr kumimoji="0" lang="en-US" sz="20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ὶ</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en-US" sz="2000" b="1"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κυρ</a:t>
            </a:r>
            <a:r>
              <a:rPr kumimoji="0" lang="en-US" sz="2000" b="0" i="0"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ί</a:t>
            </a:r>
            <a:r>
              <a:rPr kumimoji="0" lang="en-US" sz="2000" b="1"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ου</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en-US" sz="2000" b="0" i="0"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Ἰ</a:t>
            </a:r>
            <a:r>
              <a:rPr kumimoji="0" lang="en-US" sz="2000" b="1"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ησο</a:t>
            </a:r>
            <a:r>
              <a:rPr kumimoji="0" lang="en-US" sz="2000" b="0" i="0"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ῦ</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en-US" sz="2000" b="1"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Χριστο</a:t>
            </a:r>
            <a:r>
              <a:rPr kumimoji="0" lang="en-US" sz="2000" b="0" i="0"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ῦ</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p>
        </p:txBody>
      </p:sp>
      <p:sp>
        <p:nvSpPr>
          <p:cNvPr id="23557" name="Text Box 5"/>
          <p:cNvSpPr txBox="1">
            <a:spLocks noChangeArrowheads="1"/>
          </p:cNvSpPr>
          <p:nvPr/>
        </p:nvSpPr>
        <p:spPr bwMode="auto">
          <a:xfrm rot="639179">
            <a:off x="2558377" y="571273"/>
            <a:ext cx="1245854" cy="923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SA" sz="5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روما</a:t>
            </a:r>
            <a:endParaRPr kumimoji="0" lang="en-US" sz="5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3558" name="Text Box 6"/>
          <p:cNvSpPr txBox="1">
            <a:spLocks noChangeArrowheads="1"/>
          </p:cNvSpPr>
          <p:nvPr/>
        </p:nvSpPr>
        <p:spPr bwMode="auto">
          <a:xfrm>
            <a:off x="228600" y="5181600"/>
            <a:ext cx="4038600" cy="15696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بطاقة بريدية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إلى فليمون</a:t>
            </a:r>
            <a:endParaRPr kumimoji="0" lang="en-US" sz="4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3558"/>
                                        </p:tgtEl>
                                        <p:attrNameLst>
                                          <p:attrName>style.visibility</p:attrName>
                                        </p:attrNameLst>
                                      </p:cBhvr>
                                      <p:to>
                                        <p:strVal val="visible"/>
                                      </p:to>
                                    </p:set>
                                    <p:animEffect transition="in" filter="fade">
                                      <p:cBhvr>
                                        <p:cTn id="7" dur="2000"/>
                                        <p:tgtEl>
                                          <p:spTgt spid="23558"/>
                                        </p:tgtEl>
                                      </p:cBhvr>
                                    </p:animEffect>
                                  </p:childTnLst>
                                </p:cTn>
                              </p:par>
                            </p:childTnLst>
                          </p:cTn>
                        </p:par>
                        <p:par>
                          <p:cTn id="8" fill="hold" nodeType="afterGroup">
                            <p:stCondLst>
                              <p:cond delay="2000"/>
                            </p:stCondLst>
                            <p:childTnLst>
                              <p:par>
                                <p:cTn id="9" presetID="35" presetClass="entr" presetSubtype="0" fill="hold" nodeType="afterEffect">
                                  <p:stCondLst>
                                    <p:cond delay="0"/>
                                  </p:stCondLst>
                                  <p:childTnLst>
                                    <p:set>
                                      <p:cBhvr>
                                        <p:cTn id="10" dur="1" fill="hold">
                                          <p:stCondLst>
                                            <p:cond delay="0"/>
                                          </p:stCondLst>
                                        </p:cTn>
                                        <p:tgtEl>
                                          <p:spTgt spid="23554"/>
                                        </p:tgtEl>
                                        <p:attrNameLst>
                                          <p:attrName>style.visibility</p:attrName>
                                        </p:attrNameLst>
                                      </p:cBhvr>
                                      <p:to>
                                        <p:strVal val="visible"/>
                                      </p:to>
                                    </p:set>
                                    <p:animEffect transition="in" filter="fade">
                                      <p:cBhvr>
                                        <p:cTn id="11" dur="3000"/>
                                        <p:tgtEl>
                                          <p:spTgt spid="23554"/>
                                        </p:tgtEl>
                                      </p:cBhvr>
                                    </p:animEffect>
                                    <p:anim calcmode="lin" valueType="num">
                                      <p:cBhvr>
                                        <p:cTn id="12" dur="3000" fill="hold"/>
                                        <p:tgtEl>
                                          <p:spTgt spid="23554"/>
                                        </p:tgtEl>
                                        <p:attrNameLst>
                                          <p:attrName>style.rotation</p:attrName>
                                        </p:attrNameLst>
                                      </p:cBhvr>
                                      <p:tavLst>
                                        <p:tav tm="0">
                                          <p:val>
                                            <p:fltVal val="720"/>
                                          </p:val>
                                        </p:tav>
                                        <p:tav tm="100000">
                                          <p:val>
                                            <p:fltVal val="0"/>
                                          </p:val>
                                        </p:tav>
                                      </p:tavLst>
                                    </p:anim>
                                    <p:anim calcmode="lin" valueType="num">
                                      <p:cBhvr>
                                        <p:cTn id="13" dur="3000" fill="hold"/>
                                        <p:tgtEl>
                                          <p:spTgt spid="23554"/>
                                        </p:tgtEl>
                                        <p:attrNameLst>
                                          <p:attrName>ppt_h</p:attrName>
                                        </p:attrNameLst>
                                      </p:cBhvr>
                                      <p:tavLst>
                                        <p:tav tm="0">
                                          <p:val>
                                            <p:fltVal val="0"/>
                                          </p:val>
                                        </p:tav>
                                        <p:tav tm="100000">
                                          <p:val>
                                            <p:strVal val="#ppt_h"/>
                                          </p:val>
                                        </p:tav>
                                      </p:tavLst>
                                    </p:anim>
                                    <p:anim calcmode="lin" valueType="num">
                                      <p:cBhvr>
                                        <p:cTn id="14" dur="3000" fill="hold"/>
                                        <p:tgtEl>
                                          <p:spTgt spid="23554"/>
                                        </p:tgtEl>
                                        <p:attrNameLst>
                                          <p:attrName>ppt_w</p:attrName>
                                        </p:attrNameLst>
                                      </p:cBhvr>
                                      <p:tavLst>
                                        <p:tav tm="0">
                                          <p:val>
                                            <p:fltVal val="0"/>
                                          </p:val>
                                        </p:tav>
                                        <p:tav tm="100000">
                                          <p:val>
                                            <p:strVal val="#ppt_w"/>
                                          </p:val>
                                        </p:tav>
                                      </p:tavLst>
                                    </p:anim>
                                  </p:childTnLst>
                                </p:cTn>
                              </p:par>
                            </p:childTnLst>
                          </p:cTn>
                        </p:par>
                        <p:par>
                          <p:cTn id="15" fill="hold" nodeType="afterGroup">
                            <p:stCondLst>
                              <p:cond delay="5000"/>
                            </p:stCondLst>
                            <p:childTnLst>
                              <p:par>
                                <p:cTn id="16" presetID="35" presetClass="entr" presetSubtype="0" fill="hold" grpId="0" nodeType="afterEffect">
                                  <p:stCondLst>
                                    <p:cond delay="0"/>
                                  </p:stCondLst>
                                  <p:childTnLst>
                                    <p:set>
                                      <p:cBhvr>
                                        <p:cTn id="17" dur="1" fill="hold">
                                          <p:stCondLst>
                                            <p:cond delay="0"/>
                                          </p:stCondLst>
                                        </p:cTn>
                                        <p:tgtEl>
                                          <p:spTgt spid="23557"/>
                                        </p:tgtEl>
                                        <p:attrNameLst>
                                          <p:attrName>style.visibility</p:attrName>
                                        </p:attrNameLst>
                                      </p:cBhvr>
                                      <p:to>
                                        <p:strVal val="visible"/>
                                      </p:to>
                                    </p:set>
                                    <p:animEffect transition="in" filter="fade">
                                      <p:cBhvr>
                                        <p:cTn id="18" dur="2000"/>
                                        <p:tgtEl>
                                          <p:spTgt spid="23557"/>
                                        </p:tgtEl>
                                      </p:cBhvr>
                                    </p:animEffect>
                                    <p:anim calcmode="lin" valueType="num">
                                      <p:cBhvr>
                                        <p:cTn id="19" dur="2000" fill="hold"/>
                                        <p:tgtEl>
                                          <p:spTgt spid="23557"/>
                                        </p:tgtEl>
                                        <p:attrNameLst>
                                          <p:attrName>style.rotation</p:attrName>
                                        </p:attrNameLst>
                                      </p:cBhvr>
                                      <p:tavLst>
                                        <p:tav tm="0">
                                          <p:val>
                                            <p:fltVal val="720"/>
                                          </p:val>
                                        </p:tav>
                                        <p:tav tm="100000">
                                          <p:val>
                                            <p:fltVal val="0"/>
                                          </p:val>
                                        </p:tav>
                                      </p:tavLst>
                                    </p:anim>
                                    <p:anim calcmode="lin" valueType="num">
                                      <p:cBhvr>
                                        <p:cTn id="20" dur="2000" fill="hold"/>
                                        <p:tgtEl>
                                          <p:spTgt spid="23557"/>
                                        </p:tgtEl>
                                        <p:attrNameLst>
                                          <p:attrName>ppt_h</p:attrName>
                                        </p:attrNameLst>
                                      </p:cBhvr>
                                      <p:tavLst>
                                        <p:tav tm="0">
                                          <p:val>
                                            <p:fltVal val="0"/>
                                          </p:val>
                                        </p:tav>
                                        <p:tav tm="100000">
                                          <p:val>
                                            <p:strVal val="#ppt_h"/>
                                          </p:val>
                                        </p:tav>
                                      </p:tavLst>
                                    </p:anim>
                                    <p:anim calcmode="lin" valueType="num">
                                      <p:cBhvr>
                                        <p:cTn id="21" dur="2000" fill="hold"/>
                                        <p:tgtEl>
                                          <p:spTgt spid="23557"/>
                                        </p:tgtEl>
                                        <p:attrNameLst>
                                          <p:attrName>ppt_w</p:attrName>
                                        </p:attrNameLst>
                                      </p:cBhvr>
                                      <p:tavLst>
                                        <p:tav tm="0">
                                          <p:val>
                                            <p:fltVal val="0"/>
                                          </p:val>
                                        </p:tav>
                                        <p:tav tm="100000">
                                          <p:val>
                                            <p:strVal val="#ppt_w"/>
                                          </p:val>
                                        </p:tav>
                                      </p:tavLst>
                                    </p:anim>
                                  </p:childTnLst>
                                </p:cTn>
                              </p:par>
                            </p:childTnLst>
                          </p:cTn>
                        </p:par>
                        <p:par>
                          <p:cTn id="22" fill="hold" nodeType="afterGroup">
                            <p:stCondLst>
                              <p:cond delay="7000"/>
                            </p:stCondLst>
                            <p:childTnLst>
                              <p:par>
                                <p:cTn id="23" presetID="10" presetClass="entr" presetSubtype="0" fill="hold" grpId="0" nodeType="afterEffect">
                                  <p:stCondLst>
                                    <p:cond delay="0"/>
                                  </p:stCondLst>
                                  <p:childTnLst>
                                    <p:set>
                                      <p:cBhvr>
                                        <p:cTn id="24" dur="1" fill="hold">
                                          <p:stCondLst>
                                            <p:cond delay="0"/>
                                          </p:stCondLst>
                                        </p:cTn>
                                        <p:tgtEl>
                                          <p:spTgt spid="23556"/>
                                        </p:tgtEl>
                                        <p:attrNameLst>
                                          <p:attrName>style.visibility</p:attrName>
                                        </p:attrNameLst>
                                      </p:cBhvr>
                                      <p:to>
                                        <p:strVal val="visible"/>
                                      </p:to>
                                    </p:set>
                                    <p:animEffect transition="in" filter="fade">
                                      <p:cBhvr>
                                        <p:cTn id="25" dur="2000"/>
                                        <p:tgtEl>
                                          <p:spTgt spid="235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6" grpId="0"/>
      <p:bldP spid="23557" grpId="0"/>
      <p:bldP spid="23558"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61793" name="Rectangle 2"/>
          <p:cNvSpPr>
            <a:spLocks noChangeArrowheads="1"/>
          </p:cNvSpPr>
          <p:nvPr/>
        </p:nvSpPr>
        <p:spPr bwMode="auto">
          <a:xfrm>
            <a:off x="0" y="548673"/>
            <a:ext cx="9144000" cy="6555641"/>
          </a:xfrm>
          <a:prstGeom prst="rect">
            <a:avLst/>
          </a:prstGeom>
          <a:solidFill>
            <a:srgbClr val="E2C877"/>
          </a:solidFill>
          <a:ln w="9525">
            <a:solidFill>
              <a:schemeClr val="tx1"/>
            </a:solidFill>
            <a:miter lim="800000"/>
            <a:headEnd/>
            <a:tailEnd/>
          </a:ln>
        </p:spPr>
        <p:txBody>
          <a:bodyPr lIns="0" rIns="0" anchor="ctr">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رسالة بولس الرسول إلى فليمون</a:t>
            </a:r>
          </a:p>
          <a:p>
            <a:pPr marL="0" marR="0" lvl="0" indent="0" algn="ctr" defTabSz="914400" rtl="1" eaLnBrk="0" fontAlgn="base" latinLnBrk="0" hangingPunct="0">
              <a:lnSpc>
                <a:spcPct val="100000"/>
              </a:lnSpc>
              <a:spcBef>
                <a:spcPct val="0"/>
              </a:spcBef>
              <a:spcAft>
                <a:spcPct val="0"/>
              </a:spcAft>
              <a:buClrTx/>
              <a:buSzTx/>
              <a:buFontTx/>
              <a:buNone/>
              <a:tabLst/>
              <a:defRPr/>
            </a:pPr>
            <a:endPar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lang="ar-JO" sz="2000" b="1" dirty="0">
                <a:solidFill>
                  <a:srgbClr val="000000"/>
                </a:solidFill>
                <a:latin typeface="Arial" panose="020B0604020202020204" pitchFamily="34" charset="0"/>
                <a:cs typeface="Arial" panose="020B0604020202020204" pitchFamily="34" charset="0"/>
              </a:rPr>
              <a:t>1</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بولس أسير يسوع المسيح وتيموثاوس الأخ، إلى فليمون المحبوب والعامل معنا 2 وإلى أبفية المحبوبة وأرخبس المتجند معنا وإلى الكنيسة التي في بيتك: 3 نعمة لكم وسلام من الله أبينا والرب يسوع المسيح.</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4 أشكر إلهي كل حين ذاكراً إياك في صلواتي 5 سامعاً بمحبتك والإيمان الذي لك نحو الرب يسوع ولجميع القديسين 6 لكي تكون شركة إيمانك فعالة في معرفة كل الصلاح الذي فيكم لأجل المسيح يسوع 7 لأن لنا فرحاً كثيراً وتعزية بسبب محبتك، لأن أحشاء القديسين قد استراحت بك أيها الأخ 8 لذلك وإن كان لي بالمسيح ثقة كثيرة أن آمرك بما يليق 9 من أجل المحبة أطلب بالحري­ إذ أنا إنسان هكذا نظير بولس الشيخ، والآن أسير يسوع المسيح أيضاً 10 أطلب إليك لأجل ابني أنسيمس الذي ولدته في قيودي 11 الذي كان قبلاً غير نافع لك ولكنه الآن نافع لك ولي 12 الذي رددته فاقبله الذي هو أحشائي 13 الذي كنت أشاء أن أمسكه عندي لكي يخدمني عوضاً عنك في قيود الإنجيل 14 ولكن بدون رأيك لم أرد أن أفعل شيئاً لكي لا يكون خيرك كأنه على سبيل الإضطرار بل على سبيل الإختيار 15 لأنه ربما لأجل هذا افترق عنك إلى ساعة، لكي يكون لك إلى الأبد،</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16 لا كعبد فيما بعد، بل أفضل من عبد: أخاً محبوباً، ولا سيما إلي، فكم بالحري إليك في الجسد والرب جميعاً</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17 فإن كنت تحسبني شريكاً فاقبله نظيري 18 ثم إن كان قد ظلمك بشيء أو لك عليه دين فاحسب ذلك علي.</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19 أنا بولس كتبت بيدي: أنا أوفي حتى لا أقول لك إنك مديون لي بنفسك أيضاً 20 نعم أيها الأخ ليكن لي فرح بك في الرب، أرح أحشائي في الرب 21 إذ أنا واثق بإطاعتك كتبت إليك، عالماً أنك تفعل أيضاً أكثر مما أقول.</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22 ومع هذا أعدد لي أيضاً منزلاً، لأني أرجو أنني بصلواتكم سأوهب لكم 23 يسلم عليك أبفراس المأسور معي في المسيح يسوع، 24 ومرقس، وأرسترخس، وديماس، ولوقا العاملون معي.</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25 نعمة ربنا يسوع المسيح مع روحكم. آمين.</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61794" name="Rectangle 3"/>
          <p:cNvSpPr>
            <a:spLocks noGrp="1" noChangeArrowheads="1"/>
          </p:cNvSpPr>
          <p:nvPr>
            <p:ph type="title"/>
          </p:nvPr>
        </p:nvSpPr>
        <p:spPr>
          <a:xfrm>
            <a:off x="76200" y="87015"/>
            <a:ext cx="9067800" cy="461665"/>
          </a:xfrm>
          <a:solidFill>
            <a:schemeClr val="tx1"/>
          </a:solidFill>
        </p:spPr>
        <p:txBody>
          <a:bodyPr/>
          <a:lstStyle/>
          <a:p>
            <a:pPr eaLnBrk="1" hangingPunct="1"/>
            <a:r>
              <a:rPr lang="ar-JO" dirty="0">
                <a:solidFill>
                  <a:srgbClr val="FFFFFF"/>
                </a:solidFill>
                <a:cs typeface="Arial" panose="020B0604020202020204" pitchFamily="34" charset="0"/>
              </a:rPr>
              <a:t>الخصائص</a:t>
            </a:r>
            <a:endParaRPr lang="en-US" dirty="0">
              <a:solidFill>
                <a:srgbClr val="FFFFFF"/>
              </a:solidFill>
              <a:cs typeface="Arial" panose="020B0604020202020204" pitchFamily="34" charset="0"/>
            </a:endParaRPr>
          </a:p>
        </p:txBody>
      </p:sp>
      <p:sp>
        <p:nvSpPr>
          <p:cNvPr id="32772" name="Text Box 4"/>
          <p:cNvSpPr txBox="1">
            <a:spLocks noChangeArrowheads="1"/>
          </p:cNvSpPr>
          <p:nvPr/>
        </p:nvSpPr>
        <p:spPr bwMode="auto">
          <a:xfrm rot="-1888990">
            <a:off x="1093232" y="3320497"/>
            <a:ext cx="6796744" cy="523220"/>
          </a:xfrm>
          <a:prstGeom prst="rect">
            <a:avLst/>
          </a:prstGeom>
          <a:solidFill>
            <a:schemeClr val="bg1">
              <a:alpha val="7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342900" indent="-3429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CC0000"/>
                </a:solidFill>
                <a:effectLst/>
                <a:uLnTx/>
                <a:uFillTx/>
                <a:latin typeface="Arial" panose="020B0604020202020204" pitchFamily="34" charset="0"/>
                <a:ea typeface="ＭＳ Ｐゴシック" charset="0"/>
                <a:cs typeface="Arial" panose="020B0604020202020204" pitchFamily="34" charset="0"/>
              </a:rPr>
              <a:t>أقصر رسائل بولس (25 عدد)</a:t>
            </a:r>
            <a:endParaRPr kumimoji="0" lang="en-US" sz="2800" b="1" u="none" strike="noStrike" kern="1200" cap="none" spc="0" normalizeH="0" baseline="0" noProof="0" dirty="0">
              <a:ln>
                <a:noFill/>
              </a:ln>
              <a:solidFill>
                <a:srgbClr val="CC0000"/>
              </a:solidFill>
              <a:effectLst/>
              <a:uLnTx/>
              <a:uFillTx/>
              <a:latin typeface="Arial" panose="020B0604020202020204" pitchFamily="34" charset="0"/>
              <a:ea typeface="ＭＳ Ｐゴシック" charset="0"/>
              <a:cs typeface="Arial" panose="020B0604020202020204" pitchFamily="34" charset="0"/>
            </a:endParaRPr>
          </a:p>
        </p:txBody>
      </p:sp>
      <p:sp>
        <p:nvSpPr>
          <p:cNvPr id="161796" name="Text Box 5"/>
          <p:cNvSpPr txBox="1">
            <a:spLocks noChangeArrowheads="1"/>
          </p:cNvSpPr>
          <p:nvPr/>
        </p:nvSpPr>
        <p:spPr bwMode="auto">
          <a:xfrm>
            <a:off x="7740353" y="87015"/>
            <a:ext cx="122413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246</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51853953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9" presetClass="entr" presetSubtype="0" decel="100000" fill="hold" grpId="0" nodeType="afterEffect">
                                  <p:stCondLst>
                                    <p:cond delay="0"/>
                                  </p:stCondLst>
                                  <p:childTnLst>
                                    <p:set>
                                      <p:cBhvr>
                                        <p:cTn id="6" dur="1" fill="hold">
                                          <p:stCondLst>
                                            <p:cond delay="0"/>
                                          </p:stCondLst>
                                        </p:cTn>
                                        <p:tgtEl>
                                          <p:spTgt spid="32772"/>
                                        </p:tgtEl>
                                        <p:attrNameLst>
                                          <p:attrName>style.visibility</p:attrName>
                                        </p:attrNameLst>
                                      </p:cBhvr>
                                      <p:to>
                                        <p:strVal val="visible"/>
                                      </p:to>
                                    </p:set>
                                    <p:anim calcmode="lin" valueType="num">
                                      <p:cBhvr>
                                        <p:cTn id="7" dur="500" fill="hold"/>
                                        <p:tgtEl>
                                          <p:spTgt spid="32772"/>
                                        </p:tgtEl>
                                        <p:attrNameLst>
                                          <p:attrName>ppt_w</p:attrName>
                                        </p:attrNameLst>
                                      </p:cBhvr>
                                      <p:tavLst>
                                        <p:tav tm="0">
                                          <p:val>
                                            <p:fltVal val="0"/>
                                          </p:val>
                                        </p:tav>
                                        <p:tav tm="100000">
                                          <p:val>
                                            <p:strVal val="#ppt_w"/>
                                          </p:val>
                                        </p:tav>
                                      </p:tavLst>
                                    </p:anim>
                                    <p:anim calcmode="lin" valueType="num">
                                      <p:cBhvr>
                                        <p:cTn id="8" dur="500" fill="hold"/>
                                        <p:tgtEl>
                                          <p:spTgt spid="32772"/>
                                        </p:tgtEl>
                                        <p:attrNameLst>
                                          <p:attrName>ppt_h</p:attrName>
                                        </p:attrNameLst>
                                      </p:cBhvr>
                                      <p:tavLst>
                                        <p:tav tm="0">
                                          <p:val>
                                            <p:fltVal val="0"/>
                                          </p:val>
                                        </p:tav>
                                        <p:tav tm="100000">
                                          <p:val>
                                            <p:strVal val="#ppt_h"/>
                                          </p:val>
                                        </p:tav>
                                      </p:tavLst>
                                    </p:anim>
                                    <p:anim calcmode="lin" valueType="num">
                                      <p:cBhvr>
                                        <p:cTn id="9" dur="500" fill="hold"/>
                                        <p:tgtEl>
                                          <p:spTgt spid="32772"/>
                                        </p:tgtEl>
                                        <p:attrNameLst>
                                          <p:attrName>style.rotation</p:attrName>
                                        </p:attrNameLst>
                                      </p:cBhvr>
                                      <p:tavLst>
                                        <p:tav tm="0">
                                          <p:val>
                                            <p:fltVal val="360"/>
                                          </p:val>
                                        </p:tav>
                                        <p:tav tm="100000">
                                          <p:val>
                                            <p:fltVal val="0"/>
                                          </p:val>
                                        </p:tav>
                                      </p:tavLst>
                                    </p:anim>
                                    <p:animEffect transition="in" filter="fade">
                                      <p:cBhvr>
                                        <p:cTn id="10" dur="500"/>
                                        <p:tgtEl>
                                          <p:spTgt spid="327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2"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anctity of Life Week Wood Panel Worship Backgrou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7" y="0"/>
            <a:ext cx="9139943" cy="6858000"/>
          </a:xfrm>
          <a:prstGeom prst="rect">
            <a:avLst/>
          </a:prstGeom>
        </p:spPr>
      </p:pic>
      <p:pic>
        <p:nvPicPr>
          <p:cNvPr id="5" name="Picture 4"/>
          <p:cNvPicPr>
            <a:picLocks noChangeAspect="1"/>
          </p:cNvPicPr>
          <p:nvPr/>
        </p:nvPicPr>
        <p:blipFill>
          <a:blip r:embed="rId4"/>
          <a:stretch>
            <a:fillRect/>
          </a:stretch>
        </p:blipFill>
        <p:spPr>
          <a:xfrm>
            <a:off x="22819" y="1268760"/>
            <a:ext cx="3614977" cy="4464496"/>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3787322" y="29469"/>
            <a:ext cx="5249174" cy="6828531"/>
          </a:xfrm>
          <a:effectLst>
            <a:outerShdw blurRad="63500" dist="35921" dir="2700000" algn="ctr" rotWithShape="0">
              <a:schemeClr val="tx2">
                <a:alpha val="74998"/>
              </a:schemeClr>
            </a:outerShdw>
          </a:effectLst>
        </p:spPr>
        <p:txBody>
          <a:bodyPr anchor="ctr"/>
          <a:lstStyle/>
          <a:p>
            <a:pPr>
              <a:defRPr/>
            </a:pPr>
            <a:r>
              <a:rPr lang="ar-JO" dirty="0">
                <a:effectLst>
                  <a:glow rad="228600">
                    <a:schemeClr val="accent4">
                      <a:satMod val="175000"/>
                      <a:alpha val="40000"/>
                    </a:schemeClr>
                  </a:glow>
                </a:effectLst>
              </a:rPr>
              <a:t>1 بولس أسير يسوع المسيح وتيموثاوس الأخ، إلى فليمون المحبوب والعامل معنا،</a:t>
            </a:r>
            <a:br>
              <a:rPr lang="ar-JO" dirty="0">
                <a:effectLst>
                  <a:glow rad="228600">
                    <a:schemeClr val="accent4">
                      <a:satMod val="175000"/>
                      <a:alpha val="40000"/>
                    </a:schemeClr>
                  </a:glow>
                </a:effectLst>
              </a:rPr>
            </a:br>
            <a:r>
              <a:rPr lang="ar-JO" dirty="0">
                <a:effectLst>
                  <a:glow rad="228600">
                    <a:schemeClr val="accent4">
                      <a:satMod val="175000"/>
                      <a:alpha val="40000"/>
                    </a:schemeClr>
                  </a:glow>
                </a:effectLst>
              </a:rPr>
              <a:t>2 وإلى أبفية المحبوبة وأرخبس المتجند معنا، وإلى الكنيسة التي في بيتك:</a:t>
            </a:r>
            <a:br>
              <a:rPr lang="en-US" dirty="0">
                <a:effectLst>
                  <a:glow rad="228600">
                    <a:schemeClr val="accent4">
                      <a:satMod val="175000"/>
                      <a:alpha val="40000"/>
                    </a:schemeClr>
                  </a:glow>
                </a:effectLst>
              </a:rPr>
            </a:br>
            <a:r>
              <a:rPr lang="ar-JO" dirty="0">
                <a:effectLst>
                  <a:glow rad="228600">
                    <a:schemeClr val="accent4">
                      <a:satMod val="175000"/>
                      <a:alpha val="40000"/>
                    </a:schemeClr>
                  </a:glow>
                </a:effectLst>
              </a:rPr>
              <a:t>(فيل 1-2)</a:t>
            </a:r>
            <a:endParaRPr lang="en-US" dirty="0">
              <a:effectLst>
                <a:glow rad="228600">
                  <a:schemeClr val="accent4">
                    <a:satMod val="175000"/>
                    <a:alpha val="40000"/>
                  </a:schemeClr>
                </a:glow>
              </a:effectLst>
              <a:ea typeface="ＭＳ Ｐゴシック" charset="0"/>
              <a:cs typeface="ＭＳ Ｐゴシック" charset="0"/>
            </a:endParaRPr>
          </a:p>
        </p:txBody>
      </p:sp>
    </p:spTree>
    <p:extLst>
      <p:ext uri="{BB962C8B-B14F-4D97-AF65-F5344CB8AC3E}">
        <p14:creationId xmlns:p14="http://schemas.microsoft.com/office/powerpoint/2010/main" val="2222821193"/>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31952" y="620688"/>
            <a:ext cx="9144000" cy="2391419"/>
          </a:xfrm>
          <a:effectLst>
            <a:outerShdw blurRad="63500" dist="35921" dir="2700000" algn="ctr" rotWithShape="0">
              <a:schemeClr val="tx2">
                <a:alpha val="74998"/>
              </a:schemeClr>
            </a:outerShdw>
          </a:effectLst>
        </p:spPr>
        <p:txBody>
          <a:bodyPr anchor="t"/>
          <a:lstStyle/>
          <a:p>
            <a:pPr>
              <a:defRPr/>
            </a:pPr>
            <a:r>
              <a:rPr lang="ar-JO" sz="4800" dirty="0"/>
              <a:t>3 نعمة لكم وسلام من الله أبينا والرب يسوع المسيح.</a:t>
            </a:r>
            <a:br>
              <a:rPr lang="en-US" sz="3600" dirty="0">
                <a:effectLst>
                  <a:glow rad="127000">
                    <a:schemeClr val="tx1"/>
                  </a:glow>
                </a:effectLst>
                <a:ea typeface="ＭＳ Ｐゴシック" charset="0"/>
              </a:rPr>
            </a:br>
            <a:r>
              <a:rPr lang="en-US" sz="3600" dirty="0">
                <a:effectLst>
                  <a:glow rad="127000">
                    <a:schemeClr val="tx1"/>
                  </a:glow>
                </a:effectLst>
                <a:ea typeface="ＭＳ Ｐゴシック" charset="0"/>
              </a:rPr>
              <a:t>(</a:t>
            </a:r>
            <a:r>
              <a:rPr lang="ar-JO" sz="3600" dirty="0">
                <a:effectLst>
                  <a:glow rad="127000">
                    <a:schemeClr val="tx1"/>
                  </a:glow>
                </a:effectLst>
                <a:ea typeface="ＭＳ Ｐゴシック" charset="0"/>
              </a:rPr>
              <a:t>فيل 3</a:t>
            </a:r>
            <a:r>
              <a:rPr lang="en-US" sz="3600" dirty="0">
                <a:effectLst>
                  <a:glow rad="127000">
                    <a:schemeClr val="tx1"/>
                  </a:glow>
                </a:effectLst>
                <a:ea typeface="ＭＳ Ｐゴシック" charset="0"/>
              </a:rPr>
              <a:t>)</a:t>
            </a:r>
          </a:p>
        </p:txBody>
      </p:sp>
      <p:pic>
        <p:nvPicPr>
          <p:cNvPr id="5" name="Picture 4"/>
          <p:cNvPicPr>
            <a:picLocks noChangeAspect="1"/>
          </p:cNvPicPr>
          <p:nvPr/>
        </p:nvPicPr>
        <p:blipFill rotWithShape="1">
          <a:blip r:embed="rId4"/>
          <a:srcRect b="4409"/>
          <a:stretch/>
        </p:blipFill>
        <p:spPr>
          <a:xfrm>
            <a:off x="-14628" y="3429000"/>
            <a:ext cx="9158628" cy="3429000"/>
          </a:xfrm>
          <a:prstGeom prst="rect">
            <a:avLst/>
          </a:prstGeom>
        </p:spPr>
      </p:pic>
    </p:spTree>
    <p:extLst>
      <p:ext uri="{BB962C8B-B14F-4D97-AF65-F5344CB8AC3E}">
        <p14:creationId xmlns:p14="http://schemas.microsoft.com/office/powerpoint/2010/main" val="2239976680"/>
      </p:ext>
    </p:extLst>
  </p:cSld>
  <p:clrMapOvr>
    <a:overrideClrMapping bg1="lt1" tx1="dk1" bg2="lt2" tx2="dk2" accent1="accent1" accent2="accent2" accent3="accent3" accent4="accent4" accent5="accent5" accent6="accent6" hlink="hlink" folHlink="folHlink"/>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539552" y="2420887"/>
            <a:ext cx="7499400" cy="4439359"/>
            <a:chOff x="-1" y="1982461"/>
            <a:chExt cx="8038953" cy="4877786"/>
          </a:xfrm>
        </p:grpSpPr>
        <p:pic>
          <p:nvPicPr>
            <p:cNvPr id="5" name="Picture 4"/>
            <p:cNvPicPr>
              <a:picLocks noChangeAspect="1"/>
            </p:cNvPicPr>
            <p:nvPr/>
          </p:nvPicPr>
          <p:blipFill rotWithShape="1">
            <a:blip r:embed="rId3"/>
            <a:srcRect r="28203"/>
            <a:stretch/>
          </p:blipFill>
          <p:spPr>
            <a:xfrm>
              <a:off x="-1" y="1982461"/>
              <a:ext cx="8038953" cy="4877786"/>
            </a:xfrm>
            <a:prstGeom prst="rect">
              <a:avLst/>
            </a:prstGeom>
          </p:spPr>
        </p:pic>
        <p:sp>
          <p:nvSpPr>
            <p:cNvPr id="2" name="Rectangle 1"/>
            <p:cNvSpPr/>
            <p:nvPr/>
          </p:nvSpPr>
          <p:spPr bwMode="auto">
            <a:xfrm>
              <a:off x="2699792" y="1988840"/>
              <a:ext cx="2304257" cy="2088232"/>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ndParaRPr>
            </a:p>
          </p:txBody>
        </p:sp>
        <p:sp>
          <p:nvSpPr>
            <p:cNvPr id="7" name="Rectangle 6"/>
            <p:cNvSpPr/>
            <p:nvPr/>
          </p:nvSpPr>
          <p:spPr bwMode="auto">
            <a:xfrm>
              <a:off x="2195736" y="1988840"/>
              <a:ext cx="1440160" cy="4869160"/>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ndParaRPr>
            </a:p>
          </p:txBody>
        </p:sp>
      </p:grpSp>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ndParaRPr>
          </a:p>
        </p:txBody>
      </p:sp>
      <p:sp>
        <p:nvSpPr>
          <p:cNvPr id="900098" name="Rectangle 2"/>
          <p:cNvSpPr>
            <a:spLocks noGrp="1" noChangeArrowheads="1"/>
          </p:cNvSpPr>
          <p:nvPr>
            <p:ph type="ctrTitle"/>
          </p:nvPr>
        </p:nvSpPr>
        <p:spPr>
          <a:xfrm>
            <a:off x="395536" y="29469"/>
            <a:ext cx="8460432" cy="2823467"/>
          </a:xfrm>
          <a:effectLst>
            <a:outerShdw blurRad="63500" dist="35921" dir="2700000" algn="ctr" rotWithShape="0">
              <a:schemeClr val="tx2">
                <a:alpha val="74998"/>
              </a:schemeClr>
            </a:outerShdw>
          </a:effectLst>
        </p:spPr>
        <p:txBody>
          <a:bodyPr anchor="ctr"/>
          <a:lstStyle/>
          <a:p>
            <a:pPr>
              <a:defRPr/>
            </a:pPr>
            <a:r>
              <a:rPr lang="ar-JO" sz="4000" dirty="0"/>
              <a:t>4 أشكر إلهي كل حين ذاكراً إياك في صلواتي،</a:t>
            </a:r>
            <a:br>
              <a:rPr lang="ar-JO" sz="4000" dirty="0"/>
            </a:br>
            <a:r>
              <a:rPr lang="ar-JO" sz="4000" dirty="0"/>
              <a:t>5 سامعاً بمحبتك، والإيمان الذي لك نحو الرب يسوع ولجميع القديسين</a:t>
            </a:r>
            <a:br>
              <a:rPr lang="en-US" sz="4000" dirty="0">
                <a:effectLst>
                  <a:glow rad="127000">
                    <a:schemeClr val="tx1"/>
                  </a:glow>
                </a:effectLst>
                <a:ea typeface="ＭＳ Ｐゴシック" charset="0"/>
              </a:rPr>
            </a:br>
            <a:r>
              <a:rPr lang="en-US" sz="4000" dirty="0">
                <a:effectLst>
                  <a:glow rad="127000">
                    <a:schemeClr val="tx1"/>
                  </a:glow>
                </a:effectLst>
                <a:ea typeface="ＭＳ Ｐゴシック" charset="0"/>
              </a:rPr>
              <a:t>(</a:t>
            </a:r>
            <a:r>
              <a:rPr lang="ar-JO" sz="4000" dirty="0">
                <a:effectLst>
                  <a:glow rad="127000">
                    <a:schemeClr val="tx1"/>
                  </a:glow>
                </a:effectLst>
                <a:ea typeface="ＭＳ Ｐゴシック" charset="0"/>
              </a:rPr>
              <a:t>فيل 4-5</a:t>
            </a:r>
            <a:r>
              <a:rPr lang="en-US" sz="4000" dirty="0">
                <a:effectLst>
                  <a:glow rad="127000">
                    <a:schemeClr val="tx1"/>
                  </a:glow>
                </a:effectLst>
                <a:ea typeface="ＭＳ Ｐゴシック" charset="0"/>
              </a:rPr>
              <a:t>)</a:t>
            </a:r>
          </a:p>
        </p:txBody>
      </p:sp>
    </p:spTree>
    <p:extLst>
      <p:ext uri="{BB962C8B-B14F-4D97-AF65-F5344CB8AC3E}">
        <p14:creationId xmlns:p14="http://schemas.microsoft.com/office/powerpoint/2010/main" val="2116260625"/>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r="21852" b="21852"/>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173485"/>
            <a:ext cx="9144000" cy="4983707"/>
          </a:xfrm>
          <a:effectLst>
            <a:outerShdw blurRad="63500" dist="35921" dir="2700000" algn="ctr" rotWithShape="0">
              <a:schemeClr val="tx2">
                <a:alpha val="74998"/>
              </a:schemeClr>
            </a:outerShdw>
          </a:effectLst>
        </p:spPr>
        <p:txBody>
          <a:bodyPr anchor="t"/>
          <a:lstStyle/>
          <a:p>
            <a:pPr>
              <a:defRPr/>
            </a:pPr>
            <a:r>
              <a:rPr lang="ar-JO" sz="4800" dirty="0">
                <a:effectLst>
                  <a:glow rad="127000">
                    <a:schemeClr val="tx1"/>
                  </a:glow>
                </a:effectLst>
                <a:ea typeface="ＭＳ Ｐゴシック" charset="0"/>
              </a:rPr>
              <a:t>6 لكي تكون شركة إيمانك فعالة في معرفة كل الصلاح الذي فيكم لأجل المسيح يسوع.</a:t>
            </a:r>
            <a:br>
              <a:rPr lang="ar-JO" sz="4800" dirty="0">
                <a:effectLst>
                  <a:glow rad="127000">
                    <a:schemeClr val="tx1"/>
                  </a:glow>
                </a:effectLst>
                <a:ea typeface="ＭＳ Ｐゴシック" charset="0"/>
              </a:rPr>
            </a:br>
            <a:r>
              <a:rPr lang="ar-JO" sz="4800" dirty="0">
                <a:effectLst>
                  <a:glow rad="127000">
                    <a:schemeClr val="tx1"/>
                  </a:glow>
                </a:effectLst>
                <a:ea typeface="ＭＳ Ｐゴシック" charset="0"/>
              </a:rPr>
              <a:t>7 لأن لنا فرحاً كثيراً وتعزية بسبب محبتك، لأن أحشاء القديسين قد استراحت بك أيها الأخ.</a:t>
            </a:r>
            <a:br>
              <a:rPr lang="en-US" sz="4800" dirty="0">
                <a:effectLst>
                  <a:glow rad="127000">
                    <a:schemeClr val="tx1"/>
                  </a:glow>
                </a:effectLst>
                <a:ea typeface="ＭＳ Ｐゴシック" charset="0"/>
              </a:rPr>
            </a:br>
            <a:br>
              <a:rPr lang="en-US" sz="4800" dirty="0">
                <a:effectLst>
                  <a:glow rad="127000">
                    <a:schemeClr val="tx1"/>
                  </a:glow>
                </a:effectLst>
                <a:ea typeface="ＭＳ Ｐゴシック" charset="0"/>
              </a:rPr>
            </a:br>
            <a:r>
              <a:rPr lang="en-US" sz="4800" dirty="0">
                <a:effectLst>
                  <a:glow rad="127000">
                    <a:schemeClr val="tx1"/>
                  </a:glow>
                </a:effectLst>
                <a:ea typeface="ＭＳ Ｐゴシック" charset="0"/>
              </a:rPr>
              <a:t> (</a:t>
            </a:r>
            <a:r>
              <a:rPr lang="ar-JO" sz="4800" dirty="0">
                <a:effectLst>
                  <a:glow rad="127000">
                    <a:schemeClr val="tx1"/>
                  </a:glow>
                </a:effectLst>
                <a:ea typeface="ＭＳ Ｐゴシック" charset="0"/>
              </a:rPr>
              <a:t>فيل 6-7</a:t>
            </a:r>
            <a:r>
              <a:rPr lang="en-US" sz="4800" dirty="0">
                <a:effectLst>
                  <a:glow rad="127000">
                    <a:schemeClr val="tx1"/>
                  </a:glow>
                </a:effectLst>
                <a:ea typeface="ＭＳ Ｐゴシック" charset="0"/>
                <a:cs typeface="ＭＳ Ｐゴシック" charset="0"/>
              </a:rPr>
              <a:t>)</a:t>
            </a:r>
          </a:p>
        </p:txBody>
      </p:sp>
    </p:spTree>
    <p:extLst>
      <p:ext uri="{BB962C8B-B14F-4D97-AF65-F5344CB8AC3E}">
        <p14:creationId xmlns:p14="http://schemas.microsoft.com/office/powerpoint/2010/main" val="659908868"/>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3"/>
          <a:stretch>
            <a:fillRect/>
          </a:stretch>
        </p:blipFill>
        <p:spPr>
          <a:xfrm>
            <a:off x="5227473" y="116632"/>
            <a:ext cx="4241071" cy="6552728"/>
          </a:xfrm>
          <a:prstGeom prst="rect">
            <a:avLst/>
          </a:prstGeom>
        </p:spPr>
      </p:pic>
      <p:sp>
        <p:nvSpPr>
          <p:cNvPr id="900098" name="Rectangle 2"/>
          <p:cNvSpPr>
            <a:spLocks noGrp="1" noChangeArrowheads="1"/>
          </p:cNvSpPr>
          <p:nvPr>
            <p:ph type="ctrTitle"/>
          </p:nvPr>
        </p:nvSpPr>
        <p:spPr>
          <a:xfrm>
            <a:off x="0" y="29469"/>
            <a:ext cx="5940152" cy="6711899"/>
          </a:xfrm>
          <a:effectLst>
            <a:outerShdw blurRad="63500" dist="35921" dir="2700000" algn="ctr" rotWithShape="0">
              <a:schemeClr val="tx2">
                <a:alpha val="74998"/>
              </a:schemeClr>
            </a:outerShdw>
          </a:effectLst>
        </p:spPr>
        <p:txBody>
          <a:bodyPr anchor="ctr"/>
          <a:lstStyle/>
          <a:p>
            <a:pPr>
              <a:defRPr/>
            </a:pPr>
            <a:r>
              <a:rPr lang="ar-JO" sz="4800" dirty="0"/>
              <a:t>8 لذلك وإن كان لي بالمسيح ثقة كثيرة أن آمرك بما يليق،</a:t>
            </a:r>
            <a:br>
              <a:rPr lang="ar-JO" sz="4800" dirty="0"/>
            </a:br>
            <a:r>
              <a:rPr lang="ar-JO" sz="4800" dirty="0"/>
              <a:t>9 من أجل المحبة، أطلب بالحري­ إذ أنا إنسان هكذا نظير بولس الشيخ، والآن أسير يسوع المسيح أيضاً ­</a:t>
            </a:r>
            <a:r>
              <a:rPr lang="ar-SA" sz="4800" dirty="0"/>
              <a:t> </a:t>
            </a:r>
            <a:endParaRPr lang="en-US" sz="4800" dirty="0">
              <a:effectLst>
                <a:glow rad="127000">
                  <a:schemeClr val="tx1"/>
                </a:glow>
              </a:effectLst>
              <a:ea typeface="ＭＳ Ｐゴシック" charset="0"/>
            </a:endParaRPr>
          </a:p>
        </p:txBody>
      </p:sp>
      <p:sp>
        <p:nvSpPr>
          <p:cNvPr id="6" name="Rectangle 2"/>
          <p:cNvSpPr txBox="1">
            <a:spLocks noChangeArrowheads="1"/>
          </p:cNvSpPr>
          <p:nvPr/>
        </p:nvSpPr>
        <p:spPr bwMode="auto">
          <a:xfrm>
            <a:off x="5630705" y="6021288"/>
            <a:ext cx="3549807" cy="836712"/>
          </a:xfrm>
          <a:prstGeom prst="rect">
            <a:avLst/>
          </a:prstGeom>
          <a:solidFill>
            <a:srgbClr val="000000"/>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a:t>
            </a:r>
            <a:r>
              <a:rPr kumimoji="0" lang="ar-JO"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فيل 8-9</a:t>
            </a:r>
            <a:r>
              <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a:t>
            </a:r>
          </a:p>
        </p:txBody>
      </p:sp>
    </p:spTree>
    <p:extLst>
      <p:ext uri="{BB962C8B-B14F-4D97-AF65-F5344CB8AC3E}">
        <p14:creationId xmlns:p14="http://schemas.microsoft.com/office/powerpoint/2010/main" val="3004864771"/>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anctity of Life Week Wood Panel Worship Backgrou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7" y="0"/>
            <a:ext cx="9139943"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36512" y="29469"/>
            <a:ext cx="9144000" cy="3399531"/>
          </a:xfrm>
          <a:effectLst>
            <a:outerShdw blurRad="63500" dist="35921" dir="2700000" algn="ctr" rotWithShape="0">
              <a:schemeClr val="tx2">
                <a:alpha val="74998"/>
              </a:schemeClr>
            </a:outerShdw>
          </a:effectLst>
        </p:spPr>
        <p:txBody>
          <a:bodyPr anchor="ctr"/>
          <a:lstStyle/>
          <a:p>
            <a:pPr>
              <a:defRPr/>
            </a:pPr>
            <a:r>
              <a:rPr lang="ar-JO" sz="4800" dirty="0">
                <a:effectLst>
                  <a:glow rad="228600">
                    <a:schemeClr val="accent4">
                      <a:satMod val="175000"/>
                      <a:alpha val="40000"/>
                    </a:schemeClr>
                  </a:glow>
                </a:effectLst>
              </a:rPr>
              <a:t>10 أطلب إليك لأجل ابني أنسيمس الذي ولدته في قيودي 11 الذي كان قبلاً غير نافع لك، ولكنه الآن نافع لك ولي</a:t>
            </a:r>
            <a:endParaRPr lang="en-US" sz="4800" dirty="0">
              <a:effectLst>
                <a:glow rad="228600">
                  <a:schemeClr val="accent4">
                    <a:satMod val="175000"/>
                    <a:alpha val="40000"/>
                  </a:schemeClr>
                </a:glow>
              </a:effectLst>
              <a:ea typeface="ＭＳ Ｐゴシック" charset="0"/>
            </a:endParaRPr>
          </a:p>
        </p:txBody>
      </p:sp>
      <p:pic>
        <p:nvPicPr>
          <p:cNvPr id="5" name="Picture 4"/>
          <p:cNvPicPr>
            <a:picLocks noChangeAspect="1"/>
          </p:cNvPicPr>
          <p:nvPr/>
        </p:nvPicPr>
        <p:blipFill>
          <a:blip r:embed="rId4"/>
          <a:stretch>
            <a:fillRect/>
          </a:stretch>
        </p:blipFill>
        <p:spPr>
          <a:xfrm>
            <a:off x="4644008" y="3472562"/>
            <a:ext cx="4499992" cy="3374994"/>
          </a:xfrm>
          <a:prstGeom prst="rect">
            <a:avLst/>
          </a:prstGeom>
        </p:spPr>
      </p:pic>
      <p:sp>
        <p:nvSpPr>
          <p:cNvPr id="6" name="Rectangle 2"/>
          <p:cNvSpPr txBox="1">
            <a:spLocks noChangeArrowheads="1"/>
          </p:cNvSpPr>
          <p:nvPr/>
        </p:nvSpPr>
        <p:spPr bwMode="auto">
          <a:xfrm>
            <a:off x="26160" y="3356992"/>
            <a:ext cx="4545840" cy="33569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ar-JO"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12 الذي رددته فاقبله الذي هو أحشائي.</a:t>
            </a:r>
          </a:p>
          <a:p>
            <a:pPr marL="0" marR="0" lvl="0" indent="0" algn="ctr" defTabSz="914400" rtl="0" eaLnBrk="0" fontAlgn="base" latinLnBrk="0" hangingPunct="0">
              <a:lnSpc>
                <a:spcPct val="100000"/>
              </a:lnSpc>
              <a:spcBef>
                <a:spcPct val="0"/>
              </a:spcBef>
              <a:spcAft>
                <a:spcPct val="0"/>
              </a:spcAft>
              <a:buClrTx/>
              <a:buSzTx/>
              <a:buFontTx/>
              <a:buNone/>
              <a:tabLst/>
              <a:defRPr/>
            </a:pPr>
            <a:r>
              <a:rPr lang="ar-SA"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 </a:t>
            </a:r>
            <a:r>
              <a:rPr lang="en-US"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 (</a:t>
            </a:r>
            <a:r>
              <a:rPr lang="ar-JO"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فيل </a:t>
            </a: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10-12</a:t>
            </a:r>
            <a:r>
              <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a:t>
            </a:r>
          </a:p>
        </p:txBody>
      </p:sp>
    </p:spTree>
    <p:extLst>
      <p:ext uri="{BB962C8B-B14F-4D97-AF65-F5344CB8AC3E}">
        <p14:creationId xmlns:p14="http://schemas.microsoft.com/office/powerpoint/2010/main" val="2536067308"/>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273"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6988"/>
            <a:ext cx="9144000" cy="69564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2274" name="Rectangle 3"/>
          <p:cNvSpPr>
            <a:spLocks noGrp="1" noChangeArrowheads="1"/>
          </p:cNvSpPr>
          <p:nvPr>
            <p:ph type="title"/>
          </p:nvPr>
        </p:nvSpPr>
        <p:spPr>
          <a:xfrm>
            <a:off x="827584" y="404664"/>
            <a:ext cx="7344816" cy="864096"/>
          </a:xfrm>
          <a:solidFill>
            <a:srgbClr val="000000"/>
          </a:solidFill>
        </p:spPr>
        <p:txBody>
          <a:bodyPr/>
          <a:lstStyle/>
          <a:p>
            <a:pPr eaLnBrk="1" hangingPunct="1"/>
            <a:r>
              <a:rPr lang="ar-JO" dirty="0">
                <a:solidFill>
                  <a:srgbClr val="FFFFFF"/>
                </a:solidFill>
                <a:latin typeface="Arial" panose="020B0604020202020204" pitchFamily="34" charset="0"/>
              </a:rPr>
              <a:t>البيان الموجز</a:t>
            </a:r>
            <a:endParaRPr lang="en-US" dirty="0">
              <a:solidFill>
                <a:srgbClr val="FFFFFF"/>
              </a:solidFill>
              <a:latin typeface="Arial" panose="020B0604020202020204" pitchFamily="34" charset="0"/>
            </a:endParaRPr>
          </a:p>
        </p:txBody>
      </p:sp>
      <p:sp>
        <p:nvSpPr>
          <p:cNvPr id="45060" name="Text Box 4"/>
          <p:cNvSpPr txBox="1">
            <a:spLocks noChangeArrowheads="1"/>
          </p:cNvSpPr>
          <p:nvPr/>
        </p:nvSpPr>
        <p:spPr bwMode="auto">
          <a:xfrm>
            <a:off x="152400" y="3962400"/>
            <a:ext cx="8915400" cy="2308324"/>
          </a:xfrm>
          <a:prstGeom prst="rect">
            <a:avLst/>
          </a:prstGeom>
          <a:solidFill>
            <a:srgbClr val="800000">
              <a:alpha val="70000"/>
            </a:srgbClr>
          </a:solid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يطلب بولس من مالك العبد المسيحي فليمون ، </a:t>
            </a:r>
            <a:r>
              <a:rPr kumimoji="0" lang="ar-SA" sz="3600" b="1"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المغفرة</a:t>
            </a:r>
            <a:r>
              <a:rPr kumimoji="0" lang="ar-SA"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لعبده الهارب ولكن التائب أنسيمس ، الذي قاده بولس إلى المسيح وأرسله إلى فليمون لإعادة ذكره كأخ مسيحي ليعلمه </a:t>
            </a:r>
            <a:r>
              <a:rPr kumimoji="0" lang="ar-SA" sz="3600" b="1"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كيف يغفر ويغفر له</a:t>
            </a:r>
            <a:r>
              <a:rPr kumimoji="0" lang="ar-SA"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a:t>
            </a:r>
          </a:p>
        </p:txBody>
      </p:sp>
      <p:sp>
        <p:nvSpPr>
          <p:cNvPr id="182276" name="Text Box 5"/>
          <p:cNvSpPr txBox="1">
            <a:spLocks noChangeArrowheads="1"/>
          </p:cNvSpPr>
          <p:nvPr/>
        </p:nvSpPr>
        <p:spPr bwMode="auto">
          <a:xfrm>
            <a:off x="8410326" y="-27384"/>
            <a:ext cx="704039" cy="461665"/>
          </a:xfrm>
          <a:prstGeom prst="rect">
            <a:avLst/>
          </a:prstGeom>
          <a:solidFill>
            <a:schemeClr val="tx1"/>
          </a:solidFill>
          <a:ln>
            <a:noFill/>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245</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6" name="Rectangle 2">
            <a:extLst>
              <a:ext uri="{FF2B5EF4-FFF2-40B4-BE49-F238E27FC236}">
                <a16:creationId xmlns:a16="http://schemas.microsoft.com/office/drawing/2014/main" id="{0D6812E8-4BC9-1639-DE59-3DAA469065C1}"/>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ar-SA"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فليمون</a:t>
            </a:r>
            <a:endParaRPr lang="en-US"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88981872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5060"/>
                                        </p:tgtEl>
                                        <p:attrNameLst>
                                          <p:attrName>style.visibility</p:attrName>
                                        </p:attrNameLst>
                                      </p:cBhvr>
                                      <p:to>
                                        <p:strVal val="visible"/>
                                      </p:to>
                                    </p:set>
                                    <p:animEffect transition="in" filter="fade">
                                      <p:cBhvr>
                                        <p:cTn id="7" dur="2000"/>
                                        <p:tgtEl>
                                          <p:spTgt spid="4506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60" grpId="0" animBg="1"/>
      <p:bldP spid="6"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4211960" y="2484"/>
            <a:ext cx="4925784" cy="3694338"/>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9469"/>
            <a:ext cx="4205704" cy="4695675"/>
          </a:xfrm>
          <a:effectLst>
            <a:outerShdw blurRad="63500" dist="35921" dir="2700000" algn="ctr" rotWithShape="0">
              <a:schemeClr val="tx2">
                <a:alpha val="74998"/>
              </a:schemeClr>
            </a:outerShdw>
          </a:effectLst>
        </p:spPr>
        <p:txBody>
          <a:bodyPr anchor="ctr"/>
          <a:lstStyle/>
          <a:p>
            <a:pPr>
              <a:defRPr/>
            </a:pPr>
            <a:r>
              <a:rPr lang="ar-JO" sz="4000" dirty="0"/>
              <a:t>13 الذي كنت أشاء أن أمسكه عندي لكي يخدمني عوضاً عنك في قيود الإنجيل</a:t>
            </a:r>
            <a:r>
              <a:rPr lang="ar-SA" sz="4000" dirty="0"/>
              <a:t> </a:t>
            </a:r>
            <a:endParaRPr lang="en-US" sz="4000" dirty="0">
              <a:effectLst>
                <a:glow rad="127000">
                  <a:schemeClr val="tx1"/>
                </a:glow>
              </a:effectLst>
              <a:ea typeface="ＭＳ Ｐゴシック" charset="0"/>
            </a:endParaRPr>
          </a:p>
        </p:txBody>
      </p:sp>
      <p:sp>
        <p:nvSpPr>
          <p:cNvPr id="6" name="Rectangle 2"/>
          <p:cNvSpPr txBox="1">
            <a:spLocks noChangeArrowheads="1"/>
          </p:cNvSpPr>
          <p:nvPr/>
        </p:nvSpPr>
        <p:spPr bwMode="auto">
          <a:xfrm>
            <a:off x="755576" y="4149080"/>
            <a:ext cx="7848872" cy="236523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14 ولكن بدون رأيك لم أرد أن أفعل شيئا</a:t>
            </a:r>
            <a:r>
              <a:rPr lang="ar-JO" sz="4000" b="1" dirty="0">
                <a:solidFill>
                  <a:srgbClr val="FFFFFF"/>
                </a:solidFill>
                <a:latin typeface="Arial" panose="020B0604020202020204" pitchFamily="34" charset="0"/>
                <a:cs typeface="Arial" panose="020B0604020202020204" pitchFamily="34" charset="0"/>
              </a:rPr>
              <a:t>ً</a:t>
            </a:r>
            <a:r>
              <a:rPr kumimoji="0" lang="ar-SA"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لكيلا يكون خيرك كأنه على سبيل ال</a:t>
            </a: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إ</a:t>
            </a:r>
            <a:r>
              <a:rPr kumimoji="0" lang="ar-SA"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ضطرار بل على سبيل ال</a:t>
            </a: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إ</a:t>
            </a:r>
            <a:r>
              <a:rPr kumimoji="0" lang="ar-SA"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ختيار. </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a:t>
            </a:r>
            <a:r>
              <a:rPr kumimoji="0" lang="ar-JO"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فيل 13-14</a:t>
            </a:r>
            <a:r>
              <a:rPr kumimoji="0" lang="en-US"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a:t>
            </a:r>
          </a:p>
        </p:txBody>
      </p:sp>
    </p:spTree>
    <p:extLst>
      <p:ext uri="{BB962C8B-B14F-4D97-AF65-F5344CB8AC3E}">
        <p14:creationId xmlns:p14="http://schemas.microsoft.com/office/powerpoint/2010/main" val="2931305694"/>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anctity of Life Week Wood Panel Worship Backgrou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7" y="0"/>
            <a:ext cx="9139943"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395536" y="605533"/>
            <a:ext cx="8316416" cy="5127723"/>
          </a:xfrm>
          <a:effectLst>
            <a:glow rad="228600">
              <a:schemeClr val="accent4">
                <a:satMod val="175000"/>
                <a:alpha val="86800"/>
              </a:schemeClr>
            </a:glow>
            <a:outerShdw blurRad="63500" dist="35921" dir="2700000" algn="ctr" rotWithShape="0">
              <a:schemeClr val="tx2">
                <a:alpha val="74998"/>
              </a:schemeClr>
            </a:outerShdw>
          </a:effectLst>
        </p:spPr>
        <p:txBody>
          <a:bodyPr anchor="ctr"/>
          <a:lstStyle/>
          <a:p>
            <a:pPr>
              <a:defRPr/>
            </a:pPr>
            <a:r>
              <a:rPr lang="ar-JO" sz="4000" dirty="0">
                <a:effectLst>
                  <a:glow rad="228600">
                    <a:schemeClr val="accent4">
                      <a:satMod val="175000"/>
                      <a:alpha val="88000"/>
                    </a:schemeClr>
                  </a:glow>
                </a:effectLst>
              </a:rPr>
              <a:t>15 لأنه ربما لأجل هذا افترق عنك إلى ساعة، لكي يكون لك إلى الأبد 16 لا كعبد فيما بعد، بل أفضل من عبد: أخاً محبوباً ولا سيما إلي، فكم بالحري إليك في الجسد والرب جميعاً</a:t>
            </a:r>
            <a:r>
              <a:rPr lang="ar-SA" sz="4000" dirty="0">
                <a:effectLst>
                  <a:glow rad="228600">
                    <a:schemeClr val="accent4">
                      <a:satMod val="175000"/>
                      <a:alpha val="88000"/>
                    </a:schemeClr>
                  </a:glow>
                </a:effectLst>
              </a:rPr>
              <a:t> </a:t>
            </a:r>
            <a:br>
              <a:rPr lang="en-US" sz="4000" dirty="0">
                <a:effectLst>
                  <a:glow rad="228600">
                    <a:schemeClr val="accent4">
                      <a:satMod val="175000"/>
                      <a:alpha val="88000"/>
                    </a:schemeClr>
                  </a:glow>
                </a:effectLst>
                <a:ea typeface="ＭＳ Ｐゴシック" charset="0"/>
              </a:rPr>
            </a:br>
            <a:r>
              <a:rPr lang="en-US" sz="4000" dirty="0">
                <a:effectLst>
                  <a:glow rad="228600">
                    <a:schemeClr val="accent4">
                      <a:satMod val="175000"/>
                      <a:alpha val="88000"/>
                    </a:schemeClr>
                  </a:glow>
                </a:effectLst>
                <a:ea typeface="ＭＳ Ｐゴシック" charset="0"/>
              </a:rPr>
              <a:t>(</a:t>
            </a:r>
            <a:r>
              <a:rPr lang="ar-JO" sz="4000" dirty="0">
                <a:effectLst>
                  <a:glow rad="228600">
                    <a:schemeClr val="accent4">
                      <a:satMod val="175000"/>
                      <a:alpha val="88000"/>
                    </a:schemeClr>
                  </a:glow>
                </a:effectLst>
                <a:ea typeface="ＭＳ Ｐゴシック" charset="0"/>
              </a:rPr>
              <a:t>فيل 15-16</a:t>
            </a:r>
            <a:r>
              <a:rPr lang="en-US" sz="4000" dirty="0">
                <a:effectLst>
                  <a:glow rad="228600">
                    <a:schemeClr val="accent4">
                      <a:satMod val="175000"/>
                      <a:alpha val="88000"/>
                    </a:schemeClr>
                  </a:glow>
                </a:effectLst>
                <a:ea typeface="ＭＳ Ｐゴシック" charset="0"/>
              </a:rPr>
              <a:t>)</a:t>
            </a:r>
          </a:p>
        </p:txBody>
      </p:sp>
    </p:spTree>
    <p:extLst>
      <p:ext uri="{BB962C8B-B14F-4D97-AF65-F5344CB8AC3E}">
        <p14:creationId xmlns:p14="http://schemas.microsoft.com/office/powerpoint/2010/main" val="3147414120"/>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15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988" name="Text Box 4"/>
          <p:cNvSpPr txBox="1">
            <a:spLocks noChangeArrowheads="1"/>
          </p:cNvSpPr>
          <p:nvPr/>
        </p:nvSpPr>
        <p:spPr bwMode="auto">
          <a:xfrm>
            <a:off x="0" y="3645024"/>
            <a:ext cx="6786578" cy="1323439"/>
          </a:xfrm>
          <a:prstGeom prst="rect">
            <a:avLst/>
          </a:prstGeom>
          <a:solidFill>
            <a:schemeClr val="bg1">
              <a:alpha val="7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altLang="zh-CN" sz="4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فيل 17</a:t>
            </a:r>
            <a:endParaRPr kumimoji="0" lang="en-US" altLang="zh-CN" sz="4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lvl="0" algn="r" eaLnBrk="1" hangingPunct="1">
              <a:defRPr/>
            </a:pPr>
            <a:r>
              <a:rPr lang="ar-SA" sz="4000" b="1" dirty="0">
                <a:solidFill>
                  <a:srgbClr val="000000"/>
                </a:solidFill>
                <a:latin typeface="Arial" panose="020B0604020202020204" pitchFamily="34" charset="0"/>
                <a:cs typeface="Arial" panose="020B0604020202020204" pitchFamily="34" charset="0"/>
              </a:rPr>
              <a:t>فإن كنت تحسبني </a:t>
            </a:r>
            <a:r>
              <a:rPr lang="ar-SA" sz="4000" b="1" dirty="0">
                <a:solidFill>
                  <a:srgbClr val="0070C0"/>
                </a:solidFill>
                <a:latin typeface="Arial" panose="020B0604020202020204" pitchFamily="34" charset="0"/>
                <a:cs typeface="Arial" panose="020B0604020202020204" pitchFamily="34" charset="0"/>
              </a:rPr>
              <a:t>شريكا</a:t>
            </a:r>
            <a:r>
              <a:rPr lang="ar-JO" sz="4000" b="1" dirty="0">
                <a:solidFill>
                  <a:srgbClr val="0070C0"/>
                </a:solidFill>
                <a:latin typeface="Arial" panose="020B0604020202020204" pitchFamily="34" charset="0"/>
                <a:cs typeface="Arial" panose="020B0604020202020204" pitchFamily="34" charset="0"/>
              </a:rPr>
              <a:t>ً</a:t>
            </a:r>
            <a:r>
              <a:rPr lang="ar-SA" sz="4000" b="1" dirty="0">
                <a:solidFill>
                  <a:srgbClr val="0070C0"/>
                </a:solidFill>
                <a:latin typeface="Arial" panose="020B0604020202020204" pitchFamily="34" charset="0"/>
                <a:cs typeface="Arial" panose="020B0604020202020204" pitchFamily="34" charset="0"/>
              </a:rPr>
              <a:t> </a:t>
            </a:r>
            <a:r>
              <a:rPr lang="ar-SA" sz="4000" b="1" dirty="0">
                <a:solidFill>
                  <a:srgbClr val="000000"/>
                </a:solidFill>
                <a:latin typeface="Arial" panose="020B0604020202020204" pitchFamily="34" charset="0"/>
                <a:cs typeface="Arial" panose="020B0604020202020204" pitchFamily="34" charset="0"/>
              </a:rPr>
              <a:t>فاقبله نظيري.</a:t>
            </a:r>
            <a:r>
              <a:rPr kumimoji="0" lang="ar-SA" sz="4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endParaRPr kumimoji="0" lang="en-US" sz="4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77156" name="Text Box 5"/>
          <p:cNvSpPr txBox="1">
            <a:spLocks noChangeArrowheads="1"/>
          </p:cNvSpPr>
          <p:nvPr/>
        </p:nvSpPr>
        <p:spPr bwMode="auto">
          <a:xfrm>
            <a:off x="8002588" y="228600"/>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245</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318317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7" presetClass="entr" presetSubtype="0" fill="hold" nodeType="afterEffect">
                                  <p:stCondLst>
                                    <p:cond delay="0"/>
                                  </p:stCondLst>
                                  <p:iterate type="lt">
                                    <p:tmPct val="50000"/>
                                  </p:iterate>
                                  <p:childTnLst>
                                    <p:set>
                                      <p:cBhvr>
                                        <p:cTn id="6" dur="1" fill="hold">
                                          <p:stCondLst>
                                            <p:cond delay="0"/>
                                          </p:stCondLst>
                                        </p:cTn>
                                        <p:tgtEl>
                                          <p:spTgt spid="41988">
                                            <p:txEl>
                                              <p:pRg st="0" end="0"/>
                                            </p:txEl>
                                          </p:spTgt>
                                        </p:tgtEl>
                                        <p:attrNameLst>
                                          <p:attrName>style.visibility</p:attrName>
                                        </p:attrNameLst>
                                      </p:cBhvr>
                                      <p:to>
                                        <p:strVal val="visible"/>
                                      </p:to>
                                    </p:set>
                                    <p:anim calcmode="discrete" valueType="clr">
                                      <p:cBhvr override="childStyle">
                                        <p:cTn id="7" dur="80"/>
                                        <p:tgtEl>
                                          <p:spTgt spid="41988">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41988">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41988">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683568" y="3053805"/>
            <a:ext cx="8107781" cy="2895475"/>
          </a:xfrm>
          <a:noFill/>
          <a:ln>
            <a:noFill/>
          </a:ln>
          <a:effectLst>
            <a:glow rad="228600">
              <a:schemeClr val="accent4">
                <a:satMod val="175000"/>
                <a:alpha val="86800"/>
              </a:schemeClr>
            </a:glow>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p>
            <a:r>
              <a:rPr lang="ar-SA" dirty="0">
                <a:effectLst>
                  <a:glow rad="228600">
                    <a:schemeClr val="accent4">
                      <a:satMod val="175000"/>
                      <a:alpha val="88000"/>
                    </a:schemeClr>
                  </a:glow>
                </a:effectLst>
              </a:rPr>
              <a:t> ثم إن كان قد ظلمك بشيء، أو لك عليه دين فاحسب ذلك علي.</a:t>
            </a:r>
            <a:br>
              <a:rPr lang="ar-JO" dirty="0">
                <a:effectLst>
                  <a:glow rad="228600">
                    <a:schemeClr val="accent4">
                      <a:satMod val="175000"/>
                      <a:alpha val="88000"/>
                    </a:schemeClr>
                  </a:glow>
                </a:effectLst>
              </a:rPr>
            </a:br>
            <a:r>
              <a:rPr lang="en-US" dirty="0">
                <a:effectLst>
                  <a:glow rad="228600">
                    <a:schemeClr val="accent4">
                      <a:satMod val="175000"/>
                      <a:alpha val="88000"/>
                    </a:schemeClr>
                  </a:glow>
                </a:effectLst>
              </a:rPr>
              <a:t>(</a:t>
            </a:r>
            <a:r>
              <a:rPr lang="ar-JO" dirty="0">
                <a:effectLst>
                  <a:glow rad="228600">
                    <a:schemeClr val="accent4">
                      <a:satMod val="175000"/>
                      <a:alpha val="88000"/>
                    </a:schemeClr>
                  </a:glow>
                </a:effectLst>
              </a:rPr>
              <a:t>فيل 18</a:t>
            </a:r>
            <a:r>
              <a:rPr lang="en-US" dirty="0">
                <a:effectLst>
                  <a:glow rad="228600">
                    <a:schemeClr val="accent4">
                      <a:satMod val="175000"/>
                      <a:alpha val="88000"/>
                    </a:schemeClr>
                  </a:glow>
                </a:effectLst>
              </a:rPr>
              <a:t>)</a:t>
            </a:r>
          </a:p>
        </p:txBody>
      </p:sp>
    </p:spTree>
    <p:extLst>
      <p:ext uri="{BB962C8B-B14F-4D97-AF65-F5344CB8AC3E}">
        <p14:creationId xmlns:p14="http://schemas.microsoft.com/office/powerpoint/2010/main" val="2142791166"/>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110" t="7450" r="16287" b="7880"/>
          <a:stretch/>
        </p:blipFill>
        <p:spPr>
          <a:xfrm>
            <a:off x="0" y="1"/>
            <a:ext cx="9144000" cy="6858000"/>
          </a:xfrm>
          <a:prstGeom prst="rect">
            <a:avLst/>
          </a:prstGeom>
        </p:spPr>
      </p:pic>
      <p:sp>
        <p:nvSpPr>
          <p:cNvPr id="900098" name="Rectangle 2"/>
          <p:cNvSpPr>
            <a:spLocks noGrp="1" noChangeArrowheads="1"/>
          </p:cNvSpPr>
          <p:nvPr>
            <p:ph type="ctrTitle"/>
          </p:nvPr>
        </p:nvSpPr>
        <p:spPr>
          <a:xfrm>
            <a:off x="0" y="29469"/>
            <a:ext cx="5076056" cy="4335635"/>
          </a:xfrm>
          <a:effectLst>
            <a:outerShdw blurRad="63500" dist="35921" dir="2700000" algn="ctr" rotWithShape="0">
              <a:schemeClr val="tx2">
                <a:alpha val="74998"/>
              </a:schemeClr>
            </a:outerShdw>
          </a:effectLst>
        </p:spPr>
        <p:txBody>
          <a:bodyPr anchor="ctr"/>
          <a:lstStyle/>
          <a:p>
            <a:pPr>
              <a:defRPr/>
            </a:pPr>
            <a:r>
              <a:rPr lang="ar-SA" sz="4000" dirty="0"/>
              <a:t> 19 أنا بولس كتبت بيدي: أنا أوفي</a:t>
            </a:r>
            <a:r>
              <a:rPr lang="ar-JO" sz="4000" dirty="0"/>
              <a:t>،</a:t>
            </a:r>
            <a:r>
              <a:rPr lang="ar-SA" sz="4000" dirty="0"/>
              <a:t> حتى لا أقول لك إنك مديون لي بنفسك أيضا</a:t>
            </a:r>
            <a:r>
              <a:rPr lang="ar-JO" sz="4000" dirty="0"/>
              <a:t>ً</a:t>
            </a:r>
            <a:r>
              <a:rPr lang="ar-SA" sz="4000" dirty="0"/>
              <a:t>.</a:t>
            </a:r>
            <a:br>
              <a:rPr lang="ar-JO" sz="4000" dirty="0"/>
            </a:br>
            <a:r>
              <a:rPr lang="en-US" sz="4000" dirty="0">
                <a:effectLst>
                  <a:glow rad="127000">
                    <a:schemeClr val="tx1"/>
                  </a:glow>
                </a:effectLst>
                <a:ea typeface="ＭＳ Ｐゴシック" charset="0"/>
              </a:rPr>
              <a:t>(</a:t>
            </a:r>
            <a:r>
              <a:rPr lang="ar-JO" sz="4000" dirty="0">
                <a:effectLst>
                  <a:glow rad="127000">
                    <a:schemeClr val="tx1"/>
                  </a:glow>
                </a:effectLst>
                <a:ea typeface="ＭＳ Ｐゴシック" charset="0"/>
              </a:rPr>
              <a:t>فيل 19</a:t>
            </a:r>
            <a:r>
              <a:rPr lang="en-US" sz="4000" dirty="0">
                <a:effectLst>
                  <a:glow rad="127000">
                    <a:schemeClr val="tx1"/>
                  </a:glow>
                </a:effectLst>
                <a:ea typeface="ＭＳ Ｐゴシック" charset="0"/>
              </a:rPr>
              <a:t>)</a:t>
            </a:r>
          </a:p>
        </p:txBody>
      </p:sp>
    </p:spTree>
    <p:extLst>
      <p:ext uri="{BB962C8B-B14F-4D97-AF65-F5344CB8AC3E}">
        <p14:creationId xmlns:p14="http://schemas.microsoft.com/office/powerpoint/2010/main" val="3694631408"/>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0" y="0"/>
            <a:ext cx="9144000" cy="6858000"/>
            <a:chOff x="0" y="0"/>
            <a:chExt cx="9144000" cy="6858000"/>
          </a:xfrm>
        </p:grpSpPr>
        <p:pic>
          <p:nvPicPr>
            <p:cNvPr id="5" name="Picture 4"/>
            <p:cNvPicPr>
              <a:picLocks noChangeAspect="1"/>
            </p:cNvPicPr>
            <p:nvPr/>
          </p:nvPicPr>
          <p:blipFill rotWithShape="1">
            <a:blip r:embed="rId3"/>
            <a:srcRect l="8306"/>
            <a:stretch/>
          </p:blipFill>
          <p:spPr>
            <a:xfrm>
              <a:off x="0" y="0"/>
              <a:ext cx="9144000" cy="6858000"/>
            </a:xfrm>
            <a:prstGeom prst="rect">
              <a:avLst/>
            </a:prstGeom>
          </p:spPr>
        </p:pic>
        <p:pic>
          <p:nvPicPr>
            <p:cNvPr id="6" name="Picture 5"/>
            <p:cNvPicPr>
              <a:picLocks noChangeAspect="1"/>
            </p:cNvPicPr>
            <p:nvPr/>
          </p:nvPicPr>
          <p:blipFill rotWithShape="1">
            <a:blip r:embed="rId3"/>
            <a:srcRect l="9110" r="55875" b="87464"/>
            <a:stretch/>
          </p:blipFill>
          <p:spPr>
            <a:xfrm>
              <a:off x="0" y="764704"/>
              <a:ext cx="3491880" cy="1368152"/>
            </a:xfrm>
            <a:prstGeom prst="rect">
              <a:avLst/>
            </a:prstGeom>
          </p:spPr>
        </p:pic>
      </p:grpSp>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9469"/>
            <a:ext cx="9144000" cy="3543547"/>
          </a:xfrm>
          <a:effectLst>
            <a:outerShdw blurRad="63500" dist="35921" dir="2700000" algn="ctr" rotWithShape="0">
              <a:schemeClr val="tx2">
                <a:alpha val="74998"/>
              </a:schemeClr>
            </a:outerShdw>
          </a:effectLst>
        </p:spPr>
        <p:txBody>
          <a:bodyPr anchor="ctr"/>
          <a:lstStyle/>
          <a:p>
            <a:pPr>
              <a:defRPr/>
            </a:pPr>
            <a:r>
              <a:rPr lang="ar-JO" sz="4000" dirty="0">
                <a:effectLst>
                  <a:glow rad="127000">
                    <a:schemeClr val="tx1"/>
                  </a:glow>
                </a:effectLst>
                <a:ea typeface="ＭＳ Ｐゴシック" charset="0"/>
              </a:rPr>
              <a:t>20 نعم أيها الأخ، ليكن لي فرح بك في الرب، أرح أحشائي في الرب 21 إذ أنا واثق بإطاعتك كتبت إليك، عالماً أنك تفعل أيضاً أكثر مما أقول.</a:t>
            </a:r>
            <a:br>
              <a:rPr lang="en-US" sz="4000" dirty="0">
                <a:effectLst>
                  <a:glow rad="127000">
                    <a:schemeClr val="tx1"/>
                  </a:glow>
                </a:effectLst>
                <a:ea typeface="ＭＳ Ｐゴシック" charset="0"/>
              </a:rPr>
            </a:br>
            <a:r>
              <a:rPr lang="en-US" sz="4000" dirty="0">
                <a:effectLst>
                  <a:glow rad="127000">
                    <a:schemeClr val="tx1"/>
                  </a:glow>
                </a:effectLst>
                <a:ea typeface="ＭＳ Ｐゴシック" charset="0"/>
              </a:rPr>
              <a:t>(</a:t>
            </a:r>
            <a:r>
              <a:rPr lang="ar-JO" sz="4000" dirty="0">
                <a:effectLst>
                  <a:glow rad="127000">
                    <a:schemeClr val="tx1"/>
                  </a:glow>
                </a:effectLst>
                <a:ea typeface="ＭＳ Ｐゴシック" charset="0"/>
              </a:rPr>
              <a:t>فيل 20-21</a:t>
            </a:r>
            <a:r>
              <a:rPr lang="en-US" sz="4000" dirty="0">
                <a:effectLst>
                  <a:glow rad="127000">
                    <a:schemeClr val="tx1"/>
                  </a:glow>
                </a:effectLst>
                <a:ea typeface="ＭＳ Ｐゴシック" charset="0"/>
              </a:rPr>
              <a:t>)</a:t>
            </a:r>
          </a:p>
        </p:txBody>
      </p:sp>
    </p:spTree>
    <p:extLst>
      <p:ext uri="{BB962C8B-B14F-4D97-AF65-F5344CB8AC3E}">
        <p14:creationId xmlns:p14="http://schemas.microsoft.com/office/powerpoint/2010/main" val="2438826177"/>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anctity of Life Week Wood Panel Worship Backgrou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7" y="0"/>
            <a:ext cx="9139943"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179512" y="1484784"/>
            <a:ext cx="8748464" cy="2751459"/>
          </a:xfrm>
          <a:effectLst>
            <a:outerShdw blurRad="63500" dist="35921" dir="2700000" algn="ctr" rotWithShape="0">
              <a:schemeClr val="tx2">
                <a:alpha val="74998"/>
              </a:schemeClr>
            </a:outerShdw>
          </a:effectLst>
        </p:spPr>
        <p:txBody>
          <a:bodyPr anchor="t"/>
          <a:lstStyle/>
          <a:p>
            <a:pPr>
              <a:defRPr/>
            </a:pPr>
            <a:r>
              <a:rPr lang="ar-JO" sz="4800" dirty="0">
                <a:effectLst>
                  <a:glow rad="127000">
                    <a:schemeClr val="tx1"/>
                  </a:glow>
                </a:effectLst>
                <a:ea typeface="ＭＳ Ｐゴシック" charset="0"/>
              </a:rPr>
              <a:t>22 ومع هذا أعدد لي أيضاً منزلاً، لأني أرجو أنني بصلواتكم سأوهب لكم.</a:t>
            </a:r>
            <a:br>
              <a:rPr lang="en-US" sz="4800" dirty="0">
                <a:effectLst>
                  <a:glow rad="127000">
                    <a:schemeClr val="tx1"/>
                  </a:glow>
                </a:effectLst>
                <a:ea typeface="ＭＳ Ｐゴシック" charset="0"/>
              </a:rPr>
            </a:br>
            <a:br>
              <a:rPr lang="en-US" sz="4800" dirty="0">
                <a:effectLst>
                  <a:glow rad="127000">
                    <a:schemeClr val="tx1"/>
                  </a:glow>
                </a:effectLst>
                <a:ea typeface="ＭＳ Ｐゴシック" charset="0"/>
              </a:rPr>
            </a:br>
            <a:r>
              <a:rPr lang="en-US" sz="4800" dirty="0">
                <a:effectLst>
                  <a:glow rad="127000">
                    <a:schemeClr val="tx1"/>
                  </a:glow>
                </a:effectLst>
                <a:ea typeface="ＭＳ Ｐゴシック" charset="0"/>
              </a:rPr>
              <a:t> (</a:t>
            </a:r>
            <a:r>
              <a:rPr lang="ar-JO" sz="4800" dirty="0">
                <a:effectLst>
                  <a:glow rad="127000">
                    <a:schemeClr val="tx1"/>
                  </a:glow>
                </a:effectLst>
                <a:ea typeface="ＭＳ Ｐゴシック" charset="0"/>
              </a:rPr>
              <a:t>فيل 22</a:t>
            </a:r>
            <a:r>
              <a:rPr lang="en-US" sz="4800" dirty="0">
                <a:effectLst>
                  <a:glow rad="127000">
                    <a:schemeClr val="tx1"/>
                  </a:glow>
                </a:effectLst>
                <a:ea typeface="ＭＳ Ｐゴシック" charset="0"/>
              </a:rPr>
              <a:t>)</a:t>
            </a:r>
          </a:p>
        </p:txBody>
      </p:sp>
    </p:spTree>
    <p:extLst>
      <p:ext uri="{BB962C8B-B14F-4D97-AF65-F5344CB8AC3E}">
        <p14:creationId xmlns:p14="http://schemas.microsoft.com/office/powerpoint/2010/main" val="3550298858"/>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792088" y="2504051"/>
            <a:ext cx="7740352" cy="4353948"/>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144016" y="29469"/>
            <a:ext cx="8820472" cy="3327523"/>
          </a:xfrm>
          <a:effectLst>
            <a:outerShdw blurRad="63500" dist="35921" dir="2700000" algn="ctr" rotWithShape="0">
              <a:schemeClr val="tx2">
                <a:alpha val="74998"/>
              </a:schemeClr>
            </a:outerShdw>
          </a:effectLst>
        </p:spPr>
        <p:txBody>
          <a:bodyPr anchor="t"/>
          <a:lstStyle/>
          <a:p>
            <a:pPr>
              <a:defRPr/>
            </a:pPr>
            <a:r>
              <a:rPr lang="ar-JO" sz="4000" dirty="0"/>
              <a:t>23 يسلم عليك أبفراس المأسور معي في المسيح يسوع 24 ومرقس، وأرسترخس، وديماس، ولوقا العاملون معي.</a:t>
            </a:r>
            <a:r>
              <a:rPr lang="ar-SA" sz="4000" dirty="0"/>
              <a:t> </a:t>
            </a:r>
            <a:br>
              <a:rPr lang="en-US" sz="4000" dirty="0">
                <a:effectLst>
                  <a:glow rad="127000">
                    <a:schemeClr val="tx1"/>
                  </a:glow>
                </a:effectLst>
                <a:ea typeface="ＭＳ Ｐゴシック" charset="0"/>
              </a:rPr>
            </a:br>
            <a:r>
              <a:rPr lang="en-US" sz="4000" dirty="0">
                <a:effectLst>
                  <a:glow rad="127000">
                    <a:schemeClr val="tx1"/>
                  </a:glow>
                </a:effectLst>
                <a:ea typeface="ＭＳ Ｐゴシック" charset="0"/>
              </a:rPr>
              <a:t> (</a:t>
            </a:r>
            <a:r>
              <a:rPr lang="ar-JO" sz="4000" dirty="0">
                <a:effectLst>
                  <a:glow rad="127000">
                    <a:schemeClr val="tx1"/>
                  </a:glow>
                </a:effectLst>
                <a:ea typeface="ＭＳ Ｐゴシック" charset="0"/>
              </a:rPr>
              <a:t>فيل 23-24</a:t>
            </a:r>
            <a:r>
              <a:rPr lang="en-US" sz="4000" dirty="0">
                <a:effectLst>
                  <a:glow rad="127000">
                    <a:schemeClr val="tx1"/>
                  </a:glow>
                </a:effectLst>
                <a:ea typeface="ＭＳ Ｐゴシック" charset="0"/>
              </a:rPr>
              <a:t>)</a:t>
            </a:r>
          </a:p>
        </p:txBody>
      </p:sp>
    </p:spTree>
    <p:extLst>
      <p:ext uri="{BB962C8B-B14F-4D97-AF65-F5344CB8AC3E}">
        <p14:creationId xmlns:p14="http://schemas.microsoft.com/office/powerpoint/2010/main" val="70336657"/>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9469"/>
            <a:ext cx="9144000" cy="1815355"/>
          </a:xfrm>
          <a:effectLst>
            <a:outerShdw blurRad="63500" dist="35921" dir="2700000" algn="ctr" rotWithShape="0">
              <a:schemeClr val="tx2">
                <a:alpha val="74998"/>
              </a:schemeClr>
            </a:outerShdw>
          </a:effectLst>
        </p:spPr>
        <p:txBody>
          <a:bodyPr anchor="t"/>
          <a:lstStyle/>
          <a:p>
            <a:pPr>
              <a:defRPr/>
            </a:pPr>
            <a:r>
              <a:rPr lang="ar-JO" sz="3600" dirty="0"/>
              <a:t>25 نعمة ربنا يسوع المسيح مع روحكم، آمين.</a:t>
            </a:r>
            <a:br>
              <a:rPr lang="en-US" sz="3600" dirty="0">
                <a:effectLst>
                  <a:glow rad="127000">
                    <a:schemeClr val="tx1"/>
                  </a:glow>
                </a:effectLst>
                <a:ea typeface="ＭＳ Ｐゴシック" charset="0"/>
              </a:rPr>
            </a:br>
            <a:r>
              <a:rPr lang="en-US" sz="3600" dirty="0">
                <a:effectLst>
                  <a:glow rad="127000">
                    <a:schemeClr val="tx1"/>
                  </a:glow>
                </a:effectLst>
                <a:ea typeface="ＭＳ Ｐゴシック" charset="0"/>
              </a:rPr>
              <a:t> (</a:t>
            </a:r>
            <a:r>
              <a:rPr lang="ar-JO" sz="3600" dirty="0">
                <a:effectLst>
                  <a:glow rad="127000">
                    <a:schemeClr val="tx1"/>
                  </a:glow>
                </a:effectLst>
                <a:ea typeface="ＭＳ Ｐゴシック" charset="0"/>
              </a:rPr>
              <a:t>فيل 25</a:t>
            </a:r>
            <a:r>
              <a:rPr lang="en-US" sz="3600" dirty="0">
                <a:effectLst>
                  <a:glow rad="127000">
                    <a:schemeClr val="tx1"/>
                  </a:glow>
                </a:effectLst>
                <a:ea typeface="ＭＳ Ｐゴシック" charset="0"/>
              </a:rPr>
              <a:t>)</a:t>
            </a:r>
          </a:p>
        </p:txBody>
      </p:sp>
      <p:pic>
        <p:nvPicPr>
          <p:cNvPr id="5" name="Picture 4"/>
          <p:cNvPicPr>
            <a:picLocks noChangeAspect="1"/>
          </p:cNvPicPr>
          <p:nvPr/>
        </p:nvPicPr>
        <p:blipFill>
          <a:blip r:embed="rId3"/>
          <a:stretch>
            <a:fillRect/>
          </a:stretch>
        </p:blipFill>
        <p:spPr>
          <a:xfrm flipH="1">
            <a:off x="1907704" y="1268760"/>
            <a:ext cx="5267667" cy="5589240"/>
          </a:xfrm>
          <a:prstGeom prst="rect">
            <a:avLst/>
          </a:prstGeom>
        </p:spPr>
      </p:pic>
    </p:spTree>
    <p:extLst>
      <p:ext uri="{BB962C8B-B14F-4D97-AF65-F5344CB8AC3E}">
        <p14:creationId xmlns:p14="http://schemas.microsoft.com/office/powerpoint/2010/main" val="685450238"/>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orgiveness-stone-e127846527126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6357060" cy="4221088"/>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16102" y="3645024"/>
            <a:ext cx="9144000" cy="1723032"/>
          </a:xfrm>
          <a:effectLst>
            <a:outerShdw blurRad="63500" dist="35921" dir="2700000" algn="ctr" rotWithShape="0">
              <a:schemeClr val="tx2">
                <a:alpha val="74998"/>
              </a:schemeClr>
            </a:outerShdw>
          </a:effectLst>
        </p:spPr>
        <p:txBody>
          <a:bodyPr anchor="ctr"/>
          <a:lstStyle/>
          <a:p>
            <a:pPr>
              <a:defRPr/>
            </a:pPr>
            <a:r>
              <a:rPr lang="ar-JO" sz="5400" dirty="0">
                <a:effectLst>
                  <a:glow rad="127000">
                    <a:schemeClr val="tx1"/>
                  </a:glow>
                </a:effectLst>
                <a:ea typeface="ＭＳ Ｐゴシック" charset="0"/>
              </a:rPr>
              <a:t>كيف </a:t>
            </a:r>
            <a:r>
              <a:rPr lang="ar-JO" sz="6000" dirty="0">
                <a:solidFill>
                  <a:srgbClr val="FFFF00"/>
                </a:solidFill>
                <a:effectLst>
                  <a:glow rad="127000">
                    <a:schemeClr val="tx1"/>
                  </a:glow>
                </a:effectLst>
                <a:ea typeface="ＭＳ Ｐゴシック" charset="0"/>
              </a:rPr>
              <a:t>نغفر</a:t>
            </a:r>
            <a:r>
              <a:rPr lang="ar-JO" sz="5400" dirty="0">
                <a:effectLst>
                  <a:glow rad="127000">
                    <a:schemeClr val="tx1"/>
                  </a:glow>
                </a:effectLst>
                <a:ea typeface="ＭＳ Ｐゴシック" charset="0"/>
              </a:rPr>
              <a:t> لمن يسيء إلينا؟</a:t>
            </a:r>
            <a:endParaRPr lang="en-US" sz="5400" dirty="0">
              <a:effectLst>
                <a:glow rad="127000">
                  <a:schemeClr val="tx1"/>
                </a:glow>
              </a:effectLst>
              <a:ea typeface="ＭＳ Ｐゴシック" charset="0"/>
            </a:endParaRPr>
          </a:p>
        </p:txBody>
      </p:sp>
    </p:spTree>
    <p:extLst>
      <p:ext uri="{BB962C8B-B14F-4D97-AF65-F5344CB8AC3E}">
        <p14:creationId xmlns:p14="http://schemas.microsoft.com/office/powerpoint/2010/main" val="1920505962"/>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0966" y="102580"/>
            <a:ext cx="8236820" cy="799420"/>
          </a:xfrm>
          <a:solidFill>
            <a:schemeClr val="tx1"/>
          </a:solidFill>
        </p:spPr>
        <p:txBody>
          <a:bodyPr/>
          <a:lstStyle/>
          <a:p>
            <a:r>
              <a:rPr lang="ar-EG"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بيان الم</a:t>
            </a:r>
            <a:r>
              <a:rPr lang="ar-SA"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لكوت</a:t>
            </a:r>
            <a:endParaRPr lang="en-US"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endParaRPr>
          </a:p>
        </p:txBody>
      </p:sp>
      <p:sp>
        <p:nvSpPr>
          <p:cNvPr id="6" name="Rectangle 2"/>
          <p:cNvSpPr txBox="1">
            <a:spLocks noChangeArrowheads="1"/>
          </p:cNvSpPr>
          <p:nvPr/>
        </p:nvSpPr>
        <p:spPr bwMode="auto">
          <a:xfrm>
            <a:off x="363107" y="1867432"/>
            <a:ext cx="8417786" cy="312313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ar-EG" sz="36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من المفارقات أن روما سجنت أنسيمس لارتكابه جرائم ضد الإمبراطور نيرون</a:t>
            </a:r>
            <a:r>
              <a:rPr lang="ar-JO" sz="36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a:t>
            </a:r>
            <a:r>
              <a:rPr lang="ar-EG" sz="36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 وسجنت روما بولس بسبب ولائه ليسوع الملك، ولكن من خلال بولس اكتشف أنسيمس يسوع كملك حقيقي.</a:t>
            </a:r>
            <a:endParaRPr lang="en-US" sz="36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
        <p:nvSpPr>
          <p:cNvPr id="7" name="Text Box 3"/>
          <p:cNvSpPr txBox="1">
            <a:spLocks noChangeArrowheads="1"/>
          </p:cNvSpPr>
          <p:nvPr/>
        </p:nvSpPr>
        <p:spPr bwMode="auto">
          <a:xfrm>
            <a:off x="8170701" y="44450"/>
            <a:ext cx="868363"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ar-JO" b="1" dirty="0">
                <a:solidFill>
                  <a:srgbClr val="FFFFFF"/>
                </a:solidFill>
                <a:latin typeface="Arial" panose="020B0604020202020204" pitchFamily="34" charset="0"/>
                <a:cs typeface="Arial" panose="020B0604020202020204" pitchFamily="34" charset="0"/>
              </a:rPr>
              <a:t>27ح</a:t>
            </a:r>
            <a:br>
              <a:rPr lang="en-US" b="1" dirty="0">
                <a:solidFill>
                  <a:srgbClr val="FFFFFF"/>
                </a:solidFill>
                <a:latin typeface="Arial" panose="020B0604020202020204" pitchFamily="34" charset="0"/>
                <a:cs typeface="Arial" panose="020B0604020202020204" pitchFamily="34" charset="0"/>
              </a:rPr>
            </a:br>
            <a:r>
              <a:rPr lang="ar-JO" b="1" dirty="0">
                <a:solidFill>
                  <a:srgbClr val="FFFFFF"/>
                </a:solidFill>
                <a:latin typeface="Arial" panose="020B0604020202020204" pitchFamily="34" charset="0"/>
                <a:cs typeface="Arial" panose="020B0604020202020204" pitchFamily="34" charset="0"/>
              </a:rPr>
              <a:t>237</a:t>
            </a:r>
            <a:endParaRPr lang="en-US" b="1" dirty="0">
              <a:solidFill>
                <a:srgbClr val="FFFFFF"/>
              </a:solidFill>
              <a:latin typeface="Arial" panose="020B0604020202020204" pitchFamily="34" charset="0"/>
              <a:cs typeface="Arial" panose="020B0604020202020204" pitchFamily="34" charset="0"/>
            </a:endParaRPr>
          </a:p>
        </p:txBody>
      </p:sp>
      <p:sp>
        <p:nvSpPr>
          <p:cNvPr id="9" name="Rectangle 2">
            <a:extLst>
              <a:ext uri="{FF2B5EF4-FFF2-40B4-BE49-F238E27FC236}">
                <a16:creationId xmlns:a16="http://schemas.microsoft.com/office/drawing/2014/main" id="{95A35317-6FF0-E74F-9A00-FAE861CE3119}"/>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4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فليمون</a:t>
            </a:r>
            <a:endParaRPr kumimoji="0" lang="en-US" sz="4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65429393"/>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7260" y="2132856"/>
            <a:ext cx="9144000" cy="1728192"/>
          </a:xfrm>
          <a:effectLst>
            <a:outerShdw blurRad="63500" dist="35921" dir="2700000" algn="ctr" rotWithShape="0">
              <a:schemeClr val="tx2">
                <a:alpha val="74998"/>
              </a:schemeClr>
            </a:outerShdw>
          </a:effectLst>
        </p:spPr>
        <p:txBody>
          <a:bodyPr/>
          <a:lstStyle/>
          <a:p>
            <a:pPr rtl="1">
              <a:defRPr/>
            </a:pPr>
            <a:r>
              <a:rPr lang="ar-SA" sz="8800" dirty="0">
                <a:effectLst>
                  <a:glow rad="127000">
                    <a:schemeClr val="tx1"/>
                  </a:glow>
                </a:effectLst>
                <a:ea typeface="ＭＳ Ｐゴシック" charset="0"/>
              </a:rPr>
              <a:t>فليمون</a:t>
            </a:r>
            <a:r>
              <a:rPr lang="en-US" sz="8800" dirty="0">
                <a:effectLst>
                  <a:glow rad="127000">
                    <a:schemeClr val="tx1"/>
                  </a:glow>
                </a:effectLst>
                <a:ea typeface="ＭＳ Ｐゴシック" charset="0"/>
              </a:rPr>
              <a:t> </a:t>
            </a:r>
            <a:r>
              <a:rPr lang="ar-JO" sz="8800" dirty="0">
                <a:effectLst>
                  <a:glow rad="127000">
                    <a:schemeClr val="tx1"/>
                  </a:glow>
                </a:effectLst>
                <a:ea typeface="ＭＳ Ｐゴシック" charset="0"/>
              </a:rPr>
              <a:t>1-7</a:t>
            </a:r>
            <a:r>
              <a:rPr lang="en-US" sz="8800" dirty="0">
                <a:effectLst>
                  <a:glow rad="127000">
                    <a:schemeClr val="tx1"/>
                  </a:glow>
                </a:effectLst>
                <a:ea typeface="ＭＳ Ｐゴシック" charset="0"/>
              </a:rPr>
              <a:t> </a:t>
            </a:r>
          </a:p>
        </p:txBody>
      </p:sp>
    </p:spTree>
    <p:extLst>
      <p:ext uri="{BB962C8B-B14F-4D97-AF65-F5344CB8AC3E}">
        <p14:creationId xmlns:p14="http://schemas.microsoft.com/office/powerpoint/2010/main" val="273755962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a:xfrm>
            <a:off x="15875" y="404813"/>
            <a:ext cx="8732838" cy="944562"/>
          </a:xfrm>
          <a:solidFill>
            <a:srgbClr val="000000"/>
          </a:solidFill>
        </p:spPr>
        <p:txBody>
          <a:bodyPr/>
          <a:lstStyle/>
          <a:p>
            <a:pPr eaLnBrk="1" hangingPunct="1">
              <a:defRPr/>
            </a:pPr>
            <a:r>
              <a:rPr lang="ar-JO" dirty="0">
                <a:solidFill>
                  <a:srgbClr val="FFFFFF"/>
                </a:solidFill>
                <a:ea typeface="ＭＳ Ｐゴシック" charset="0"/>
                <a:cs typeface="Arial" panose="020B0604020202020204" pitchFamily="34" charset="0"/>
              </a:rPr>
              <a:t>معضلة فليمون في كولوسي</a:t>
            </a:r>
            <a:endParaRPr lang="en-US" dirty="0">
              <a:solidFill>
                <a:srgbClr val="FFFFFF"/>
              </a:solidFill>
              <a:ea typeface="ＭＳ Ｐゴシック" charset="0"/>
              <a:cs typeface="Arial" panose="020B0604020202020204" pitchFamily="34" charset="0"/>
            </a:endParaRPr>
          </a:p>
        </p:txBody>
      </p:sp>
      <p:sp>
        <p:nvSpPr>
          <p:cNvPr id="65539" name="Rectangle 3"/>
          <p:cNvSpPr>
            <a:spLocks noGrp="1" noChangeArrowheads="1"/>
          </p:cNvSpPr>
          <p:nvPr>
            <p:ph type="body" idx="1"/>
          </p:nvPr>
        </p:nvSpPr>
        <p:spPr>
          <a:xfrm>
            <a:off x="34925" y="1412875"/>
            <a:ext cx="3600450" cy="5300663"/>
          </a:xfrm>
        </p:spPr>
        <p:txBody>
          <a:bodyPr/>
          <a:lstStyle/>
          <a:p>
            <a:pPr algn="r" rtl="1" eaLnBrk="1" hangingPunct="1">
              <a:defRPr/>
            </a:pPr>
            <a:r>
              <a:rPr lang="ar-JO" sz="2800" b="1" dirty="0">
                <a:latin typeface="Arial" panose="020B0604020202020204" pitchFamily="34" charset="0"/>
                <a:ea typeface="ＭＳ Ｐゴシック" charset="0"/>
                <a:cs typeface="Arial" panose="020B0604020202020204" pitchFamily="34" charset="0"/>
              </a:rPr>
              <a:t>ماذا يجب أن يفعل مالك العبد فليمون مع عبده الهارب التائب أنسيمس (الآن صار مؤمناً)؟</a:t>
            </a:r>
            <a:endParaRPr lang="en-US" sz="2800" b="1" dirty="0">
              <a:latin typeface="Arial" panose="020B0604020202020204" pitchFamily="34" charset="0"/>
              <a:ea typeface="ＭＳ Ｐゴシック" charset="0"/>
              <a:cs typeface="Arial" panose="020B0604020202020204" pitchFamily="34" charset="0"/>
            </a:endParaRPr>
          </a:p>
          <a:p>
            <a:pPr algn="r" rtl="1" eaLnBrk="1" hangingPunct="1">
              <a:defRPr/>
            </a:pPr>
            <a:r>
              <a:rPr lang="ar-JO" sz="2800" b="1" dirty="0">
                <a:latin typeface="Arial" panose="020B0604020202020204" pitchFamily="34" charset="0"/>
                <a:ea typeface="ＭＳ Ｐゴシック" charset="0"/>
                <a:cs typeface="Arial" panose="020B0604020202020204" pitchFamily="34" charset="0"/>
              </a:rPr>
              <a:t>ما هي الآثار المترتبة على أصحاب العبيد وأرباب العمل؟</a:t>
            </a:r>
            <a:endParaRPr lang="en-US" sz="2800" b="1" dirty="0">
              <a:latin typeface="Arial" panose="020B0604020202020204" pitchFamily="34" charset="0"/>
              <a:ea typeface="ＭＳ Ｐゴシック" charset="0"/>
              <a:cs typeface="Arial" panose="020B0604020202020204" pitchFamily="34" charset="0"/>
            </a:endParaRPr>
          </a:p>
        </p:txBody>
      </p:sp>
      <p:pic>
        <p:nvPicPr>
          <p:cNvPr id="172035" name="Picture 4" descr="Philemo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581400" y="1524000"/>
            <a:ext cx="5562600" cy="533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2036" name="Text Box 5"/>
          <p:cNvSpPr txBox="1">
            <a:spLocks noChangeArrowheads="1"/>
          </p:cNvSpPr>
          <p:nvPr/>
        </p:nvSpPr>
        <p:spPr bwMode="auto">
          <a:xfrm>
            <a:off x="8397875" y="82550"/>
            <a:ext cx="617477"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Tahoma" charset="0"/>
                <a:ea typeface="ＭＳ Ｐゴシック" charset="0"/>
              </a:rPr>
              <a:t>109</a:t>
            </a:r>
            <a:endParaRPr kumimoji="0" lang="en-US" sz="2000" b="1" i="0" u="none" strike="noStrike" kern="1200" cap="none" spc="0" normalizeH="0" baseline="0" noProof="0" dirty="0">
              <a:ln>
                <a:noFill/>
              </a:ln>
              <a:solidFill>
                <a:srgbClr val="FFFFFF"/>
              </a:solidFill>
              <a:effectLst/>
              <a:uLnTx/>
              <a:uFillTx/>
              <a:latin typeface="Tahoma" charset="0"/>
              <a:ea typeface="ＭＳ Ｐゴシック" charset="0"/>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aster-Bright Light and Tall Cros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49784"/>
            <a:ext cx="4572000" cy="5539456"/>
          </a:xfrm>
          <a:effectLst/>
        </p:spPr>
        <p:txBody>
          <a:bodyPr anchor="t"/>
          <a:lstStyle/>
          <a:p>
            <a:pPr marL="622300" indent="-622300">
              <a:defRPr/>
            </a:pPr>
            <a:br>
              <a:rPr lang="en-US" sz="4800" dirty="0">
                <a:solidFill>
                  <a:schemeClr val="tx1"/>
                </a:solidFill>
                <a:effectLst/>
                <a:ea typeface="ＭＳ Ｐゴシック" charset="0"/>
              </a:rPr>
            </a:br>
            <a:r>
              <a:rPr lang="ar-JO" sz="4800" dirty="0">
                <a:solidFill>
                  <a:schemeClr val="tx1"/>
                </a:solidFill>
                <a:ea typeface="ＭＳ Ｐゴシック" charset="0"/>
              </a:rPr>
              <a:t>1. عامل الناس في أفضل </a:t>
            </a:r>
            <a:r>
              <a:rPr lang="ar-JO" sz="7200" dirty="0">
                <a:effectLst>
                  <a:glow rad="228600">
                    <a:schemeClr val="accent4">
                      <a:satMod val="175000"/>
                      <a:alpha val="94000"/>
                    </a:schemeClr>
                  </a:glow>
                </a:effectLst>
                <a:ea typeface="ＭＳ Ｐゴシック" charset="0"/>
              </a:rPr>
              <a:t>نور</a:t>
            </a:r>
            <a:r>
              <a:rPr lang="ar-JO" sz="4800" dirty="0">
                <a:solidFill>
                  <a:schemeClr val="tx1"/>
                </a:solidFill>
                <a:ea typeface="ＭＳ Ｐゴシック" charset="0"/>
              </a:rPr>
              <a:t> ممكن </a:t>
            </a:r>
            <a:br>
              <a:rPr lang="ar-JO" sz="4800" dirty="0">
                <a:solidFill>
                  <a:schemeClr val="tx1"/>
                </a:solidFill>
                <a:ea typeface="ＭＳ Ｐゴシック" charset="0"/>
              </a:rPr>
            </a:br>
            <a:r>
              <a:rPr lang="ar-JO" sz="4800" dirty="0">
                <a:solidFill>
                  <a:schemeClr val="tx1"/>
                </a:solidFill>
                <a:ea typeface="ＭＳ Ｐゴシック" charset="0"/>
              </a:rPr>
              <a:t>(1-7)</a:t>
            </a:r>
            <a:r>
              <a:rPr lang="en-US" sz="4800" dirty="0">
                <a:solidFill>
                  <a:schemeClr val="tx1"/>
                </a:solidFill>
                <a:effectLst/>
                <a:ea typeface="ＭＳ Ｐゴシック" charset="0"/>
              </a:rPr>
              <a:t> </a:t>
            </a:r>
          </a:p>
        </p:txBody>
      </p:sp>
      <p:sp>
        <p:nvSpPr>
          <p:cNvPr id="5" name="Rectangle 2">
            <a:extLst>
              <a:ext uri="{FF2B5EF4-FFF2-40B4-BE49-F238E27FC236}">
                <a16:creationId xmlns:a16="http://schemas.microsoft.com/office/drawing/2014/main" id="{25F6B239-95BC-FD4F-B372-70DFBF2F38DA}"/>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فليمون</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30736461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anctity of Life Week Wood Panel Worship Backgrou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7" y="0"/>
            <a:ext cx="9139943" cy="6858000"/>
          </a:xfrm>
          <a:prstGeom prst="rect">
            <a:avLst/>
          </a:prstGeom>
        </p:spPr>
      </p:pic>
      <p:pic>
        <p:nvPicPr>
          <p:cNvPr id="5" name="Picture 4"/>
          <p:cNvPicPr>
            <a:picLocks noChangeAspect="1"/>
          </p:cNvPicPr>
          <p:nvPr/>
        </p:nvPicPr>
        <p:blipFill>
          <a:blip r:embed="rId4"/>
          <a:stretch>
            <a:fillRect/>
          </a:stretch>
        </p:blipFill>
        <p:spPr>
          <a:xfrm>
            <a:off x="22819" y="1268760"/>
            <a:ext cx="3614977" cy="4464496"/>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3643306" y="29469"/>
            <a:ext cx="5393190" cy="6828531"/>
          </a:xfrm>
          <a:effectLst>
            <a:outerShdw blurRad="63500" dist="35921" dir="2700000" algn="ctr" rotWithShape="0">
              <a:schemeClr val="tx2">
                <a:alpha val="74998"/>
              </a:schemeClr>
            </a:outerShdw>
          </a:effectLst>
        </p:spPr>
        <p:txBody>
          <a:bodyPr anchor="ctr"/>
          <a:lstStyle/>
          <a:p>
            <a:pPr>
              <a:defRPr/>
            </a:pPr>
            <a:r>
              <a:rPr lang="ar-JO" sz="4000" dirty="0">
                <a:effectLst>
                  <a:glow rad="228600">
                    <a:schemeClr val="accent4">
                      <a:satMod val="175000"/>
                      <a:alpha val="59798"/>
                    </a:schemeClr>
                  </a:glow>
                </a:effectLst>
              </a:rPr>
              <a:t>1 بولس </a:t>
            </a:r>
            <a:r>
              <a:rPr lang="ar-JO" sz="4000" dirty="0">
                <a:solidFill>
                  <a:srgbClr val="FFFF00"/>
                </a:solidFill>
                <a:effectLst>
                  <a:glow rad="228600">
                    <a:schemeClr val="accent4">
                      <a:satMod val="175000"/>
                      <a:alpha val="59798"/>
                    </a:schemeClr>
                  </a:glow>
                </a:effectLst>
              </a:rPr>
              <a:t>أسير</a:t>
            </a:r>
            <a:r>
              <a:rPr lang="ar-JO" sz="4000" dirty="0">
                <a:effectLst>
                  <a:glow rad="228600">
                    <a:schemeClr val="accent4">
                      <a:satMod val="175000"/>
                      <a:alpha val="59798"/>
                    </a:schemeClr>
                  </a:glow>
                </a:effectLst>
              </a:rPr>
              <a:t> يسوع المسيح وتيموثاوس </a:t>
            </a:r>
            <a:r>
              <a:rPr lang="ar-JO" sz="4000" dirty="0">
                <a:solidFill>
                  <a:srgbClr val="FFFF00"/>
                </a:solidFill>
                <a:effectLst>
                  <a:glow rad="228600">
                    <a:schemeClr val="accent4">
                      <a:satMod val="175000"/>
                      <a:alpha val="59798"/>
                    </a:schemeClr>
                  </a:glow>
                </a:effectLst>
              </a:rPr>
              <a:t>الأخ</a:t>
            </a:r>
            <a:r>
              <a:rPr lang="ar-JO" sz="4000" dirty="0">
                <a:effectLst>
                  <a:glow rad="228600">
                    <a:schemeClr val="accent4">
                      <a:satMod val="175000"/>
                      <a:alpha val="59798"/>
                    </a:schemeClr>
                  </a:glow>
                </a:effectLst>
              </a:rPr>
              <a:t>، إلى فليمون </a:t>
            </a:r>
            <a:r>
              <a:rPr lang="ar-JO" sz="4000" dirty="0">
                <a:solidFill>
                  <a:srgbClr val="FFFF00"/>
                </a:solidFill>
                <a:effectLst>
                  <a:glow rad="228600">
                    <a:schemeClr val="accent4">
                      <a:satMod val="175000"/>
                      <a:alpha val="59798"/>
                    </a:schemeClr>
                  </a:glow>
                </a:effectLst>
              </a:rPr>
              <a:t>المحبوب والعامل معنا </a:t>
            </a:r>
            <a:r>
              <a:rPr lang="ar-JO" sz="4000" dirty="0">
                <a:effectLst>
                  <a:glow rad="228600">
                    <a:schemeClr val="accent4">
                      <a:satMod val="175000"/>
                      <a:alpha val="59798"/>
                    </a:schemeClr>
                  </a:glow>
                </a:effectLst>
              </a:rPr>
              <a:t>2 وإلى أبفية </a:t>
            </a:r>
            <a:r>
              <a:rPr lang="ar-JO" sz="4000" dirty="0">
                <a:solidFill>
                  <a:srgbClr val="FFFF00"/>
                </a:solidFill>
                <a:effectLst>
                  <a:glow rad="228600">
                    <a:schemeClr val="accent4">
                      <a:satMod val="175000"/>
                      <a:alpha val="59798"/>
                    </a:schemeClr>
                  </a:glow>
                </a:effectLst>
              </a:rPr>
              <a:t>المحبوبة</a:t>
            </a:r>
            <a:r>
              <a:rPr lang="ar-JO" sz="4000" dirty="0">
                <a:effectLst>
                  <a:glow rad="228600">
                    <a:schemeClr val="accent4">
                      <a:satMod val="175000"/>
                      <a:alpha val="59798"/>
                    </a:schemeClr>
                  </a:glow>
                </a:effectLst>
              </a:rPr>
              <a:t> وأرخبس </a:t>
            </a:r>
            <a:r>
              <a:rPr lang="ar-JO" sz="4000" dirty="0">
                <a:solidFill>
                  <a:srgbClr val="FFFF00"/>
                </a:solidFill>
                <a:effectLst>
                  <a:glow rad="228600">
                    <a:schemeClr val="accent4">
                      <a:satMod val="175000"/>
                      <a:alpha val="59798"/>
                    </a:schemeClr>
                  </a:glow>
                </a:effectLst>
              </a:rPr>
              <a:t>المتجند معنا</a:t>
            </a:r>
            <a:r>
              <a:rPr lang="ar-JO" sz="4000" dirty="0">
                <a:effectLst>
                  <a:glow rad="228600">
                    <a:schemeClr val="accent4">
                      <a:satMod val="175000"/>
                      <a:alpha val="59798"/>
                    </a:schemeClr>
                  </a:glow>
                </a:effectLst>
              </a:rPr>
              <a:t>، وإلى الكنيسة التي في بيتك:</a:t>
            </a:r>
            <a:br>
              <a:rPr lang="en-US" sz="4000" dirty="0">
                <a:effectLst>
                  <a:glow rad="228600">
                    <a:schemeClr val="accent4">
                      <a:satMod val="175000"/>
                      <a:alpha val="59798"/>
                    </a:schemeClr>
                  </a:glow>
                </a:effectLst>
              </a:rPr>
            </a:br>
            <a:r>
              <a:rPr lang="ar-JO" sz="4000" dirty="0">
                <a:effectLst>
                  <a:glow rad="228600">
                    <a:schemeClr val="accent4">
                      <a:satMod val="175000"/>
                      <a:alpha val="59798"/>
                    </a:schemeClr>
                  </a:glow>
                </a:effectLst>
              </a:rPr>
              <a:t>(فيل 1-2)</a:t>
            </a:r>
            <a:endParaRPr lang="en-US" sz="4000" dirty="0">
              <a:effectLst>
                <a:glow rad="228600">
                  <a:schemeClr val="accent4">
                    <a:satMod val="175000"/>
                    <a:alpha val="59798"/>
                  </a:schemeClr>
                </a:glow>
              </a:effectLst>
              <a:ea typeface="ＭＳ Ｐゴシック" charset="0"/>
              <a:cs typeface="ＭＳ Ｐゴシック" charset="0"/>
            </a:endParaRPr>
          </a:p>
        </p:txBody>
      </p:sp>
    </p:spTree>
    <p:extLst>
      <p:ext uri="{BB962C8B-B14F-4D97-AF65-F5344CB8AC3E}">
        <p14:creationId xmlns:p14="http://schemas.microsoft.com/office/powerpoint/2010/main" val="3894690366"/>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j0309628[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4" y="0"/>
            <a:ext cx="9142536"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0290" name="Rectangle 3"/>
          <p:cNvSpPr>
            <a:spLocks noGrp="1" noChangeArrowheads="1"/>
          </p:cNvSpPr>
          <p:nvPr>
            <p:ph type="title"/>
          </p:nvPr>
        </p:nvSpPr>
        <p:spPr/>
        <p:txBody>
          <a:bodyPr/>
          <a:lstStyle/>
          <a:p>
            <a:pPr eaLnBrk="1" hangingPunct="1"/>
            <a:r>
              <a:rPr lang="ar-JO" sz="4400" dirty="0">
                <a:solidFill>
                  <a:schemeClr val="bg1"/>
                </a:solidFill>
                <a:effectLst>
                  <a:glow rad="228600">
                    <a:schemeClr val="tx1"/>
                  </a:glow>
                </a:effectLst>
                <a:latin typeface="Arial" panose="020B0604020202020204" pitchFamily="34" charset="0"/>
              </a:rPr>
              <a:t>التأليف</a:t>
            </a:r>
            <a:endParaRPr lang="en-US" sz="4400" dirty="0">
              <a:solidFill>
                <a:schemeClr val="bg1"/>
              </a:solidFill>
              <a:effectLst>
                <a:glow rad="228600">
                  <a:schemeClr val="tx1"/>
                </a:glow>
              </a:effectLst>
              <a:latin typeface="Arial" panose="020B0604020202020204" pitchFamily="34" charset="0"/>
            </a:endParaRPr>
          </a:p>
        </p:txBody>
      </p:sp>
      <p:sp>
        <p:nvSpPr>
          <p:cNvPr id="24580" name="Text Box 4"/>
          <p:cNvSpPr txBox="1">
            <a:spLocks noChangeArrowheads="1"/>
          </p:cNvSpPr>
          <p:nvPr/>
        </p:nvSpPr>
        <p:spPr bwMode="auto">
          <a:xfrm>
            <a:off x="666750" y="1981200"/>
            <a:ext cx="7867650" cy="4832093"/>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FFFFFF"/>
              </a:solidFill>
              <a:effectLst>
                <a:glow rad="228600">
                  <a:srgbClr val="000000"/>
                </a:glow>
                <a:outerShdw blurRad="38100" dist="38100" dir="2700000" algn="tl">
                  <a:srgbClr val="DDDDDD"/>
                </a:outerShdw>
              </a:effectLst>
              <a:uLnTx/>
              <a:uFillTx/>
              <a:latin typeface="Arial" panose="020B0604020202020204" pitchFamily="34" charset="0"/>
              <a:ea typeface="ＭＳ Ｐゴシック" charset="0"/>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FFFFFF"/>
              </a:solidFill>
              <a:effectLst>
                <a:glow rad="228600">
                  <a:srgbClr val="000000"/>
                </a:glow>
                <a:outerShdw blurRad="38100" dist="38100" dir="2700000" algn="tl">
                  <a:srgbClr val="DDDDDD"/>
                </a:outerShdw>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228600">
                    <a:srgbClr val="000000"/>
                  </a:glow>
                  <a:outerShdw blurRad="38100" dist="38100" dir="2700000" algn="tl">
                    <a:srgbClr val="DDDDDD"/>
                  </a:outerShdw>
                </a:effectLst>
                <a:uLnTx/>
                <a:uFillTx/>
                <a:latin typeface="Arial" panose="020B0604020202020204" pitchFamily="34" charset="0"/>
                <a:ea typeface="ＭＳ Ｐゴシック" charset="0"/>
                <a:cs typeface="Arial" panose="020B0604020202020204" pitchFamily="34" charset="0"/>
              </a:rPr>
              <a:t>العدد 1</a:t>
            </a:r>
            <a:endParaRPr kumimoji="0" lang="en-US" sz="2800" b="1" u="none" strike="noStrike" kern="1200" cap="none" spc="0" normalizeH="0" baseline="0" noProof="0" dirty="0">
              <a:ln>
                <a:noFill/>
              </a:ln>
              <a:solidFill>
                <a:srgbClr val="FFFFFF"/>
              </a:solidFill>
              <a:effectLst>
                <a:glow rad="228600">
                  <a:srgbClr val="000000"/>
                </a:glow>
                <a:outerShdw blurRad="38100" dist="38100" dir="2700000" algn="tl">
                  <a:srgbClr val="DDDDDD"/>
                </a:outerShdw>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228600">
                    <a:srgbClr val="000000"/>
                  </a:glow>
                  <a:outerShdw blurRad="38100" dist="38100" dir="2700000" algn="tl">
                    <a:srgbClr val="DDDDDD"/>
                  </a:outerShdw>
                </a:effectLst>
                <a:uLnTx/>
                <a:uFillTx/>
                <a:latin typeface="Arial" panose="020B0604020202020204" pitchFamily="34" charset="0"/>
                <a:ea typeface="ＭＳ Ｐゴシック" charset="0"/>
                <a:cs typeface="Arial" panose="020B0604020202020204" pitchFamily="34" charset="0"/>
              </a:rPr>
              <a:t>بولس</a:t>
            </a:r>
            <a:r>
              <a:rPr kumimoji="0" lang="en-US" sz="2800" b="1" u="none" strike="noStrike" kern="1200" cap="none" spc="0" normalizeH="0" baseline="0" noProof="0" dirty="0">
                <a:ln>
                  <a:noFill/>
                </a:ln>
                <a:solidFill>
                  <a:srgbClr val="FFFFFF"/>
                </a:solidFill>
                <a:effectLst>
                  <a:glow rad="228600">
                    <a:srgbClr val="000000"/>
                  </a:glow>
                  <a:outerShdw blurRad="38100" dist="38100" dir="2700000" algn="tl">
                    <a:srgbClr val="DDDDDD"/>
                  </a:outerShdw>
                </a:effectLst>
                <a:uLnTx/>
                <a:uFillTx/>
                <a:latin typeface="Arial" panose="020B0604020202020204" pitchFamily="34" charset="0"/>
                <a:ea typeface="ＭＳ Ｐゴシック" charset="0"/>
                <a:cs typeface="Arial" panose="020B0604020202020204" pitchFamily="34" charset="0"/>
              </a:rPr>
              <a:t>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zh-CN" sz="2800" b="1" u="none" strike="noStrike" kern="1200" cap="none" spc="0" normalizeH="0" baseline="0" noProof="0" dirty="0">
              <a:ln>
                <a:noFill/>
              </a:ln>
              <a:solidFill>
                <a:srgbClr val="FFFFFF"/>
              </a:solidFill>
              <a:effectLst>
                <a:glow rad="228600">
                  <a:srgbClr val="000000"/>
                </a:glow>
                <a:outerShdw blurRad="38100" dist="38100" dir="2700000" algn="tl">
                  <a:srgbClr val="DDDDDD"/>
                </a:outerShdw>
              </a:effectLst>
              <a:uLnTx/>
              <a:uFillTx/>
              <a:latin typeface="Arial" panose="020B0604020202020204" pitchFamily="34" charset="0"/>
              <a:ea typeface="宋体" charset="0"/>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altLang="zh-CN" sz="2800" b="1" u="none" strike="noStrike" kern="1200" cap="none" spc="0" normalizeH="0" baseline="0" noProof="0" dirty="0">
                <a:ln>
                  <a:noFill/>
                </a:ln>
                <a:solidFill>
                  <a:srgbClr val="FFFFFF"/>
                </a:solidFill>
                <a:effectLst>
                  <a:glow rad="228600">
                    <a:srgbClr val="000000"/>
                  </a:glow>
                  <a:outerShdw blurRad="38100" dist="38100" dir="2700000" algn="tl">
                    <a:srgbClr val="DDDDDD"/>
                  </a:outerShdw>
                </a:effectLst>
                <a:uLnTx/>
                <a:uFillTx/>
                <a:latin typeface="Arial" panose="020B0604020202020204" pitchFamily="34" charset="0"/>
                <a:ea typeface="宋体" charset="0"/>
                <a:cs typeface="Arial" panose="020B0604020202020204" pitchFamily="34" charset="0"/>
              </a:rPr>
              <a:t>العدد 9</a:t>
            </a:r>
            <a:r>
              <a:rPr kumimoji="0" lang="en-US" altLang="zh-CN" sz="2800" b="1" u="none" strike="noStrike" kern="1200" cap="none" spc="0" normalizeH="0" baseline="0" noProof="0" dirty="0">
                <a:ln>
                  <a:noFill/>
                </a:ln>
                <a:solidFill>
                  <a:srgbClr val="FFFFFF"/>
                </a:solidFill>
                <a:effectLst>
                  <a:glow rad="228600">
                    <a:srgbClr val="000000"/>
                  </a:glow>
                  <a:outerShdw blurRad="38100" dist="38100" dir="2700000" algn="tl">
                    <a:srgbClr val="DDDDDD"/>
                  </a:outerShdw>
                </a:effectLst>
                <a:uLnTx/>
                <a:uFillTx/>
                <a:latin typeface="Arial" panose="020B0604020202020204" pitchFamily="34" charset="0"/>
                <a:ea typeface="宋体" charset="0"/>
                <a:cs typeface="Arial" panose="020B0604020202020204" pitchFamily="34" charset="0"/>
              </a:rPr>
              <a:t> </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zh-CN" sz="2800" b="1" u="none" strike="noStrike" kern="1200" cap="none" spc="0" normalizeH="0" baseline="0" noProof="0" dirty="0">
                <a:ln>
                  <a:noFill/>
                </a:ln>
                <a:solidFill>
                  <a:srgbClr val="FFFFFF"/>
                </a:solidFill>
                <a:effectLst>
                  <a:glow rad="228600">
                    <a:srgbClr val="000000"/>
                  </a:glow>
                  <a:outerShdw blurRad="38100" dist="38100" dir="2700000" algn="tl">
                    <a:srgbClr val="DDDDDD"/>
                  </a:outerShdw>
                </a:effectLst>
                <a:uLnTx/>
                <a:uFillTx/>
                <a:latin typeface="Arial" panose="020B0604020202020204" pitchFamily="34" charset="0"/>
                <a:ea typeface="宋体" charset="0"/>
                <a:cs typeface="Arial" panose="020B0604020202020204" pitchFamily="34" charset="0"/>
              </a:rPr>
              <a:t>………..… </a:t>
            </a:r>
            <a:r>
              <a:rPr kumimoji="0" lang="ar-JO" altLang="zh-CN" sz="2800" b="1" u="none" strike="noStrike" kern="1200" cap="none" spc="0" normalizeH="0" baseline="0" noProof="0" dirty="0">
                <a:ln>
                  <a:noFill/>
                </a:ln>
                <a:solidFill>
                  <a:srgbClr val="FFFFFF"/>
                </a:solidFill>
                <a:effectLst>
                  <a:glow rad="228600">
                    <a:srgbClr val="000000"/>
                  </a:glow>
                  <a:outerShdw blurRad="38100" dist="38100" dir="2700000" algn="tl">
                    <a:srgbClr val="DDDDDD"/>
                  </a:outerShdw>
                </a:effectLst>
                <a:uLnTx/>
                <a:uFillTx/>
                <a:latin typeface="Arial" panose="020B0604020202020204" pitchFamily="34" charset="0"/>
                <a:ea typeface="宋体" charset="0"/>
                <a:cs typeface="Arial" panose="020B0604020202020204" pitchFamily="34" charset="0"/>
              </a:rPr>
              <a:t>بولس</a:t>
            </a:r>
            <a:r>
              <a:rPr kumimoji="0" lang="en-US" altLang="zh-CN" sz="2800" b="1" u="none" strike="noStrike" kern="1200" cap="none" spc="0" normalizeH="0" baseline="0" noProof="0" dirty="0">
                <a:ln>
                  <a:noFill/>
                </a:ln>
                <a:solidFill>
                  <a:srgbClr val="FFFFFF"/>
                </a:solidFill>
                <a:effectLst>
                  <a:glow rad="228600">
                    <a:srgbClr val="000000"/>
                  </a:glow>
                  <a:outerShdw blurRad="38100" dist="38100" dir="2700000" algn="tl">
                    <a:srgbClr val="DDDDDD"/>
                  </a:outerShdw>
                </a:effectLst>
                <a:uLnTx/>
                <a:uFillTx/>
                <a:latin typeface="Arial" panose="020B0604020202020204" pitchFamily="34" charset="0"/>
                <a:ea typeface="宋体" charset="0"/>
                <a:cs typeface="Arial" panose="020B0604020202020204" pitchFamily="34" charset="0"/>
              </a:rPr>
              <a:t>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zh-CN" sz="2800" b="1" u="none" strike="noStrike" kern="1200" cap="none" spc="0" normalizeH="0" baseline="0" noProof="0" dirty="0">
              <a:ln>
                <a:noFill/>
              </a:ln>
              <a:solidFill>
                <a:srgbClr val="FFFFFF"/>
              </a:solidFill>
              <a:effectLst>
                <a:glow rad="228600">
                  <a:srgbClr val="000000"/>
                </a:glow>
                <a:outerShdw blurRad="38100" dist="38100" dir="2700000" algn="tl">
                  <a:srgbClr val="DDDDDD"/>
                </a:outerShdw>
              </a:effectLst>
              <a:uLnTx/>
              <a:uFillTx/>
              <a:latin typeface="Arial" panose="020B0604020202020204" pitchFamily="34" charset="0"/>
              <a:ea typeface="宋体" charset="0"/>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altLang="zh-CN" sz="2800" b="1" u="none" strike="noStrike" kern="1200" cap="none" spc="0" normalizeH="0" baseline="0" noProof="0" dirty="0">
                <a:ln>
                  <a:noFill/>
                </a:ln>
                <a:solidFill>
                  <a:srgbClr val="FFFFFF"/>
                </a:solidFill>
                <a:effectLst>
                  <a:glow rad="228600">
                    <a:srgbClr val="000000"/>
                  </a:glow>
                  <a:outerShdw blurRad="38100" dist="38100" dir="2700000" algn="tl">
                    <a:srgbClr val="DDDDDD"/>
                  </a:outerShdw>
                </a:effectLst>
                <a:uLnTx/>
                <a:uFillTx/>
                <a:latin typeface="Arial" panose="020B0604020202020204" pitchFamily="34" charset="0"/>
                <a:ea typeface="宋体" charset="0"/>
                <a:cs typeface="Arial" panose="020B0604020202020204" pitchFamily="34" charset="0"/>
              </a:rPr>
              <a:t>العدد 19</a:t>
            </a:r>
            <a:endParaRPr kumimoji="0" lang="en-US" altLang="zh-CN" sz="2800" b="1" u="none" strike="noStrike" kern="1200" cap="none" spc="0" normalizeH="0" baseline="0" noProof="0" dirty="0">
              <a:ln>
                <a:noFill/>
              </a:ln>
              <a:solidFill>
                <a:srgbClr val="FFFFFF"/>
              </a:solidFill>
              <a:effectLst>
                <a:glow rad="228600">
                  <a:srgbClr val="000000"/>
                </a:glow>
                <a:outerShdw blurRad="38100" dist="38100" dir="2700000" algn="tl">
                  <a:srgbClr val="DDDDDD"/>
                </a:outerShdw>
              </a:effectLst>
              <a:uLnTx/>
              <a:uFillTx/>
              <a:latin typeface="Arial" panose="020B0604020202020204" pitchFamily="34" charset="0"/>
              <a:ea typeface="宋体" charset="0"/>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zh-CN" sz="2800" b="1" u="none" strike="noStrike" kern="1200" cap="none" spc="0" normalizeH="0" baseline="0" noProof="0" dirty="0">
                <a:ln>
                  <a:noFill/>
                </a:ln>
                <a:solidFill>
                  <a:srgbClr val="FFFFFF"/>
                </a:solidFill>
                <a:effectLst>
                  <a:glow rad="228600">
                    <a:srgbClr val="000000"/>
                  </a:glow>
                  <a:outerShdw blurRad="38100" dist="38100" dir="2700000" algn="tl">
                    <a:srgbClr val="DDDDDD"/>
                  </a:outerShdw>
                </a:effectLst>
                <a:uLnTx/>
                <a:uFillTx/>
                <a:latin typeface="Arial" panose="020B0604020202020204" pitchFamily="34" charset="0"/>
                <a:ea typeface="宋体" charset="0"/>
                <a:cs typeface="Arial" panose="020B0604020202020204" pitchFamily="34" charset="0"/>
              </a:rPr>
              <a:t>……. </a:t>
            </a:r>
            <a:r>
              <a:rPr kumimoji="0" lang="ar-JO" altLang="zh-CN" sz="2800" b="1" u="none" strike="noStrike" kern="1200" cap="none" spc="0" normalizeH="0" baseline="0" noProof="0" dirty="0">
                <a:ln>
                  <a:noFill/>
                </a:ln>
                <a:solidFill>
                  <a:srgbClr val="FFFFFF"/>
                </a:solidFill>
                <a:effectLst>
                  <a:glow rad="228600">
                    <a:srgbClr val="000000"/>
                  </a:glow>
                  <a:outerShdw blurRad="38100" dist="38100" dir="2700000" algn="tl">
                    <a:srgbClr val="DDDDDD"/>
                  </a:outerShdw>
                </a:effectLst>
                <a:uLnTx/>
                <a:uFillTx/>
                <a:latin typeface="Arial" panose="020B0604020202020204" pitchFamily="34" charset="0"/>
                <a:ea typeface="宋体" charset="0"/>
                <a:cs typeface="Arial" panose="020B0604020202020204" pitchFamily="34" charset="0"/>
              </a:rPr>
              <a:t>بولس</a:t>
            </a:r>
            <a:r>
              <a:rPr kumimoji="0" lang="en-US" altLang="zh-CN" sz="2800" b="1" u="none" strike="noStrike" kern="1200" cap="none" spc="0" normalizeH="0" baseline="0" noProof="0" dirty="0">
                <a:ln>
                  <a:noFill/>
                </a:ln>
                <a:solidFill>
                  <a:srgbClr val="FFFFFF"/>
                </a:solidFill>
                <a:effectLst>
                  <a:glow rad="228600">
                    <a:srgbClr val="000000"/>
                  </a:glow>
                  <a:outerShdw blurRad="38100" dist="38100" dir="2700000" algn="tl">
                    <a:srgbClr val="DDDDDD"/>
                  </a:outerShdw>
                </a:effectLst>
                <a:uLnTx/>
                <a:uFillTx/>
                <a:latin typeface="Arial" panose="020B0604020202020204" pitchFamily="34" charset="0"/>
                <a:ea typeface="宋体" charset="0"/>
                <a:cs typeface="Arial" panose="020B0604020202020204" pitchFamily="34" charset="0"/>
              </a:rPr>
              <a:t> ….………………………. </a:t>
            </a:r>
            <a:endParaRPr kumimoji="0" lang="en-US" sz="2800" b="1" u="none" strike="noStrike" kern="1200" cap="none" spc="0" normalizeH="0" baseline="0" noProof="0" dirty="0">
              <a:ln>
                <a:noFill/>
              </a:ln>
              <a:solidFill>
                <a:srgbClr val="FFFFFF"/>
              </a:solidFill>
              <a:effectLst>
                <a:glow rad="228600">
                  <a:srgbClr val="000000"/>
                </a:glow>
                <a:outerShdw blurRad="38100" dist="38100" dir="2700000" algn="tl">
                  <a:srgbClr val="DDDDDD"/>
                </a:outerShdw>
              </a:effectLst>
              <a:uLnTx/>
              <a:uFillTx/>
              <a:latin typeface="Arial" panose="020B0604020202020204" pitchFamily="34" charset="0"/>
              <a:ea typeface="ＭＳ Ｐゴシック" charset="0"/>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FFFFFF"/>
              </a:solidFill>
              <a:effectLst>
                <a:glow rad="228600">
                  <a:srgbClr val="000000"/>
                </a:glow>
                <a:outerShdw blurRad="38100" dist="38100" dir="2700000" algn="tl">
                  <a:srgbClr val="DDDDDD"/>
                </a:outerShdw>
              </a:effectLst>
              <a:uLnTx/>
              <a:uFillTx/>
              <a:latin typeface="Arial" panose="020B0604020202020204" pitchFamily="34" charset="0"/>
              <a:ea typeface="ＭＳ Ｐゴシック" charset="0"/>
              <a:cs typeface="Arial" panose="020B0604020202020204" pitchFamily="34" charset="0"/>
            </a:endParaRPr>
          </a:p>
        </p:txBody>
      </p:sp>
      <p:sp>
        <p:nvSpPr>
          <p:cNvPr id="24581" name="Text Box 5"/>
          <p:cNvSpPr txBox="1">
            <a:spLocks noChangeArrowheads="1"/>
          </p:cNvSpPr>
          <p:nvPr/>
        </p:nvSpPr>
        <p:spPr bwMode="auto">
          <a:xfrm>
            <a:off x="1971675" y="1416050"/>
            <a:ext cx="1136850"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بولس</a:t>
            </a:r>
            <a:endParaRPr kumimoji="0" lang="en-US" sz="40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40293" name="Text Box 6"/>
          <p:cNvSpPr txBox="1">
            <a:spLocks noChangeArrowheads="1"/>
          </p:cNvSpPr>
          <p:nvPr/>
        </p:nvSpPr>
        <p:spPr bwMode="auto">
          <a:xfrm>
            <a:off x="8002588" y="228600"/>
            <a:ext cx="790601"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246</a:t>
            </a:r>
            <a:endParaRPr kumimoji="0" lang="en-US" sz="28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24578"/>
                                        </p:tgtEl>
                                        <p:attrNameLst>
                                          <p:attrName>style.visibility</p:attrName>
                                        </p:attrNameLst>
                                      </p:cBhvr>
                                      <p:to>
                                        <p:strVal val="visible"/>
                                      </p:to>
                                    </p:set>
                                    <p:animEffect transition="in" filter="fade">
                                      <p:cBhvr>
                                        <p:cTn id="7" dur="2000"/>
                                        <p:tgtEl>
                                          <p:spTgt spid="24578"/>
                                        </p:tgtEl>
                                      </p:cBhvr>
                                    </p:animEffect>
                                  </p:childTnLst>
                                </p:cTn>
                              </p:par>
                            </p:childTnLst>
                          </p:cTn>
                        </p:par>
                        <p:par>
                          <p:cTn id="8" fill="hold" nodeType="afterGroup">
                            <p:stCondLst>
                              <p:cond delay="2000"/>
                            </p:stCondLst>
                            <p:childTnLst>
                              <p:par>
                                <p:cTn id="9" presetID="45" presetClass="entr" presetSubtype="0" fill="hold" nodeType="afterEffect">
                                  <p:stCondLst>
                                    <p:cond delay="0"/>
                                  </p:stCondLst>
                                  <p:iterate type="lt">
                                    <p:tmPct val="10000"/>
                                  </p:iterate>
                                  <p:childTnLst>
                                    <p:set>
                                      <p:cBhvr>
                                        <p:cTn id="10" dur="1" fill="hold">
                                          <p:stCondLst>
                                            <p:cond delay="0"/>
                                          </p:stCondLst>
                                        </p:cTn>
                                        <p:tgtEl>
                                          <p:spTgt spid="24580">
                                            <p:txEl>
                                              <p:pRg st="2" end="2"/>
                                            </p:txEl>
                                          </p:spTgt>
                                        </p:tgtEl>
                                        <p:attrNameLst>
                                          <p:attrName>style.visibility</p:attrName>
                                        </p:attrNameLst>
                                      </p:cBhvr>
                                      <p:to>
                                        <p:strVal val="visible"/>
                                      </p:to>
                                    </p:set>
                                    <p:animEffect transition="in" filter="fade">
                                      <p:cBhvr>
                                        <p:cTn id="11" dur="1000"/>
                                        <p:tgtEl>
                                          <p:spTgt spid="24580">
                                            <p:txEl>
                                              <p:pRg st="2" end="2"/>
                                            </p:txEl>
                                          </p:spTgt>
                                        </p:tgtEl>
                                      </p:cBhvr>
                                    </p:animEffect>
                                    <p:anim calcmode="lin" valueType="num">
                                      <p:cBhvr>
                                        <p:cTn id="12" dur="1000" fill="hold"/>
                                        <p:tgtEl>
                                          <p:spTgt spid="24580">
                                            <p:txEl>
                                              <p:pRg st="2" end="2"/>
                                            </p:txEl>
                                          </p:spTgt>
                                        </p:tgtEl>
                                        <p:attrNameLst>
                                          <p:attrName>ppt_w</p:attrName>
                                        </p:attrNameLst>
                                      </p:cBhvr>
                                      <p:tavLst>
                                        <p:tav tm="0" fmla="#ppt_w*sin(2.5*pi*$)">
                                          <p:val>
                                            <p:fltVal val="0"/>
                                          </p:val>
                                        </p:tav>
                                        <p:tav tm="100000">
                                          <p:val>
                                            <p:fltVal val="1"/>
                                          </p:val>
                                        </p:tav>
                                      </p:tavLst>
                                    </p:anim>
                                    <p:anim calcmode="lin" valueType="num">
                                      <p:cBhvr>
                                        <p:cTn id="13" dur="1000" fill="hold"/>
                                        <p:tgtEl>
                                          <p:spTgt spid="24580">
                                            <p:txEl>
                                              <p:pRg st="2" end="2"/>
                                            </p:txEl>
                                          </p:spTgt>
                                        </p:tgtEl>
                                        <p:attrNameLst>
                                          <p:attrName>ppt_h</p:attrName>
                                        </p:attrNameLst>
                                      </p:cBhvr>
                                      <p:tavLst>
                                        <p:tav tm="0">
                                          <p:val>
                                            <p:strVal val="#ppt_h"/>
                                          </p:val>
                                        </p:tav>
                                        <p:tav tm="100000">
                                          <p:val>
                                            <p:strVal val="#ppt_h"/>
                                          </p:val>
                                        </p:tav>
                                      </p:tavLst>
                                    </p:anim>
                                  </p:childTnLst>
                                </p:cTn>
                              </p:par>
                              <p:par>
                                <p:cTn id="14" presetID="45" presetClass="entr" presetSubtype="0" fill="hold" nodeType="withEffect">
                                  <p:stCondLst>
                                    <p:cond delay="0"/>
                                  </p:stCondLst>
                                  <p:iterate type="lt">
                                    <p:tmPct val="10000"/>
                                  </p:iterate>
                                  <p:childTnLst>
                                    <p:set>
                                      <p:cBhvr>
                                        <p:cTn id="15" dur="1" fill="hold">
                                          <p:stCondLst>
                                            <p:cond delay="0"/>
                                          </p:stCondLst>
                                        </p:cTn>
                                        <p:tgtEl>
                                          <p:spTgt spid="24580">
                                            <p:txEl>
                                              <p:pRg st="3" end="3"/>
                                            </p:txEl>
                                          </p:spTgt>
                                        </p:tgtEl>
                                        <p:attrNameLst>
                                          <p:attrName>style.visibility</p:attrName>
                                        </p:attrNameLst>
                                      </p:cBhvr>
                                      <p:to>
                                        <p:strVal val="visible"/>
                                      </p:to>
                                    </p:set>
                                    <p:animEffect transition="in" filter="fade">
                                      <p:cBhvr>
                                        <p:cTn id="16" dur="1000"/>
                                        <p:tgtEl>
                                          <p:spTgt spid="24580">
                                            <p:txEl>
                                              <p:pRg st="3" end="3"/>
                                            </p:txEl>
                                          </p:spTgt>
                                        </p:tgtEl>
                                      </p:cBhvr>
                                    </p:animEffect>
                                    <p:anim calcmode="lin" valueType="num">
                                      <p:cBhvr>
                                        <p:cTn id="17" dur="1000" fill="hold"/>
                                        <p:tgtEl>
                                          <p:spTgt spid="24580">
                                            <p:txEl>
                                              <p:pRg st="3" end="3"/>
                                            </p:txEl>
                                          </p:spTgt>
                                        </p:tgtEl>
                                        <p:attrNameLst>
                                          <p:attrName>ppt_w</p:attrName>
                                        </p:attrNameLst>
                                      </p:cBhvr>
                                      <p:tavLst>
                                        <p:tav tm="0" fmla="#ppt_w*sin(2.5*pi*$)">
                                          <p:val>
                                            <p:fltVal val="0"/>
                                          </p:val>
                                        </p:tav>
                                        <p:tav tm="100000">
                                          <p:val>
                                            <p:fltVal val="1"/>
                                          </p:val>
                                        </p:tav>
                                      </p:tavLst>
                                    </p:anim>
                                    <p:anim calcmode="lin" valueType="num">
                                      <p:cBhvr>
                                        <p:cTn id="18" dur="1000" fill="hold"/>
                                        <p:tgtEl>
                                          <p:spTgt spid="24580">
                                            <p:txEl>
                                              <p:pRg st="3" end="3"/>
                                            </p:txEl>
                                          </p:spTgt>
                                        </p:tgtEl>
                                        <p:attrNameLst>
                                          <p:attrName>ppt_h</p:attrName>
                                        </p:attrNameLst>
                                      </p:cBhvr>
                                      <p:tavLst>
                                        <p:tav tm="0">
                                          <p:val>
                                            <p:strVal val="#ppt_h"/>
                                          </p:val>
                                        </p:tav>
                                        <p:tav tm="100000">
                                          <p:val>
                                            <p:strVal val="#ppt_h"/>
                                          </p:val>
                                        </p:tav>
                                      </p:tavLst>
                                    </p:anim>
                                  </p:childTnLst>
                                </p:cTn>
                              </p:par>
                              <p:par>
                                <p:cTn id="19" presetID="45" presetClass="entr" presetSubtype="0" fill="hold" nodeType="withEffect">
                                  <p:stCondLst>
                                    <p:cond delay="0"/>
                                  </p:stCondLst>
                                  <p:iterate type="lt">
                                    <p:tmPct val="10000"/>
                                  </p:iterate>
                                  <p:childTnLst>
                                    <p:set>
                                      <p:cBhvr>
                                        <p:cTn id="20" dur="1" fill="hold">
                                          <p:stCondLst>
                                            <p:cond delay="0"/>
                                          </p:stCondLst>
                                        </p:cTn>
                                        <p:tgtEl>
                                          <p:spTgt spid="24580">
                                            <p:txEl>
                                              <p:pRg st="5" end="5"/>
                                            </p:txEl>
                                          </p:spTgt>
                                        </p:tgtEl>
                                        <p:attrNameLst>
                                          <p:attrName>style.visibility</p:attrName>
                                        </p:attrNameLst>
                                      </p:cBhvr>
                                      <p:to>
                                        <p:strVal val="visible"/>
                                      </p:to>
                                    </p:set>
                                    <p:animEffect transition="in" filter="fade">
                                      <p:cBhvr>
                                        <p:cTn id="21" dur="1000"/>
                                        <p:tgtEl>
                                          <p:spTgt spid="24580">
                                            <p:txEl>
                                              <p:pRg st="5" end="5"/>
                                            </p:txEl>
                                          </p:spTgt>
                                        </p:tgtEl>
                                      </p:cBhvr>
                                    </p:animEffect>
                                    <p:anim calcmode="lin" valueType="num">
                                      <p:cBhvr>
                                        <p:cTn id="22" dur="1000" fill="hold"/>
                                        <p:tgtEl>
                                          <p:spTgt spid="24580">
                                            <p:txEl>
                                              <p:pRg st="5" end="5"/>
                                            </p:txEl>
                                          </p:spTgt>
                                        </p:tgtEl>
                                        <p:attrNameLst>
                                          <p:attrName>ppt_w</p:attrName>
                                        </p:attrNameLst>
                                      </p:cBhvr>
                                      <p:tavLst>
                                        <p:tav tm="0" fmla="#ppt_w*sin(2.5*pi*$)">
                                          <p:val>
                                            <p:fltVal val="0"/>
                                          </p:val>
                                        </p:tav>
                                        <p:tav tm="100000">
                                          <p:val>
                                            <p:fltVal val="1"/>
                                          </p:val>
                                        </p:tav>
                                      </p:tavLst>
                                    </p:anim>
                                    <p:anim calcmode="lin" valueType="num">
                                      <p:cBhvr>
                                        <p:cTn id="23" dur="1000" fill="hold"/>
                                        <p:tgtEl>
                                          <p:spTgt spid="24580">
                                            <p:txEl>
                                              <p:pRg st="5" end="5"/>
                                            </p:txEl>
                                          </p:spTgt>
                                        </p:tgtEl>
                                        <p:attrNameLst>
                                          <p:attrName>ppt_h</p:attrName>
                                        </p:attrNameLst>
                                      </p:cBhvr>
                                      <p:tavLst>
                                        <p:tav tm="0">
                                          <p:val>
                                            <p:strVal val="#ppt_h"/>
                                          </p:val>
                                        </p:tav>
                                        <p:tav tm="100000">
                                          <p:val>
                                            <p:strVal val="#ppt_h"/>
                                          </p:val>
                                        </p:tav>
                                      </p:tavLst>
                                    </p:anim>
                                  </p:childTnLst>
                                </p:cTn>
                              </p:par>
                              <p:par>
                                <p:cTn id="24" presetID="45" presetClass="entr" presetSubtype="0" fill="hold" nodeType="withEffect">
                                  <p:stCondLst>
                                    <p:cond delay="0"/>
                                  </p:stCondLst>
                                  <p:iterate type="lt">
                                    <p:tmPct val="10000"/>
                                  </p:iterate>
                                  <p:childTnLst>
                                    <p:set>
                                      <p:cBhvr>
                                        <p:cTn id="25" dur="1" fill="hold">
                                          <p:stCondLst>
                                            <p:cond delay="0"/>
                                          </p:stCondLst>
                                        </p:cTn>
                                        <p:tgtEl>
                                          <p:spTgt spid="24580">
                                            <p:txEl>
                                              <p:pRg st="6" end="6"/>
                                            </p:txEl>
                                          </p:spTgt>
                                        </p:tgtEl>
                                        <p:attrNameLst>
                                          <p:attrName>style.visibility</p:attrName>
                                        </p:attrNameLst>
                                      </p:cBhvr>
                                      <p:to>
                                        <p:strVal val="visible"/>
                                      </p:to>
                                    </p:set>
                                    <p:animEffect transition="in" filter="fade">
                                      <p:cBhvr>
                                        <p:cTn id="26" dur="1000"/>
                                        <p:tgtEl>
                                          <p:spTgt spid="24580">
                                            <p:txEl>
                                              <p:pRg st="6" end="6"/>
                                            </p:txEl>
                                          </p:spTgt>
                                        </p:tgtEl>
                                      </p:cBhvr>
                                    </p:animEffect>
                                    <p:anim calcmode="lin" valueType="num">
                                      <p:cBhvr>
                                        <p:cTn id="27" dur="1000" fill="hold"/>
                                        <p:tgtEl>
                                          <p:spTgt spid="24580">
                                            <p:txEl>
                                              <p:pRg st="6" end="6"/>
                                            </p:txEl>
                                          </p:spTgt>
                                        </p:tgtEl>
                                        <p:attrNameLst>
                                          <p:attrName>ppt_w</p:attrName>
                                        </p:attrNameLst>
                                      </p:cBhvr>
                                      <p:tavLst>
                                        <p:tav tm="0" fmla="#ppt_w*sin(2.5*pi*$)">
                                          <p:val>
                                            <p:fltVal val="0"/>
                                          </p:val>
                                        </p:tav>
                                        <p:tav tm="100000">
                                          <p:val>
                                            <p:fltVal val="1"/>
                                          </p:val>
                                        </p:tav>
                                      </p:tavLst>
                                    </p:anim>
                                    <p:anim calcmode="lin" valueType="num">
                                      <p:cBhvr>
                                        <p:cTn id="28" dur="1000" fill="hold"/>
                                        <p:tgtEl>
                                          <p:spTgt spid="24580">
                                            <p:txEl>
                                              <p:pRg st="6" end="6"/>
                                            </p:txEl>
                                          </p:spTgt>
                                        </p:tgtEl>
                                        <p:attrNameLst>
                                          <p:attrName>ppt_h</p:attrName>
                                        </p:attrNameLst>
                                      </p:cBhvr>
                                      <p:tavLst>
                                        <p:tav tm="0">
                                          <p:val>
                                            <p:strVal val="#ppt_h"/>
                                          </p:val>
                                        </p:tav>
                                        <p:tav tm="100000">
                                          <p:val>
                                            <p:strVal val="#ppt_h"/>
                                          </p:val>
                                        </p:tav>
                                      </p:tavLst>
                                    </p:anim>
                                  </p:childTnLst>
                                </p:cTn>
                              </p:par>
                              <p:par>
                                <p:cTn id="29" presetID="45" presetClass="entr" presetSubtype="0" fill="hold" nodeType="withEffect">
                                  <p:stCondLst>
                                    <p:cond delay="0"/>
                                  </p:stCondLst>
                                  <p:iterate type="lt">
                                    <p:tmPct val="10000"/>
                                  </p:iterate>
                                  <p:childTnLst>
                                    <p:set>
                                      <p:cBhvr>
                                        <p:cTn id="30" dur="1" fill="hold">
                                          <p:stCondLst>
                                            <p:cond delay="0"/>
                                          </p:stCondLst>
                                        </p:cTn>
                                        <p:tgtEl>
                                          <p:spTgt spid="24580">
                                            <p:txEl>
                                              <p:pRg st="8" end="8"/>
                                            </p:txEl>
                                          </p:spTgt>
                                        </p:tgtEl>
                                        <p:attrNameLst>
                                          <p:attrName>style.visibility</p:attrName>
                                        </p:attrNameLst>
                                      </p:cBhvr>
                                      <p:to>
                                        <p:strVal val="visible"/>
                                      </p:to>
                                    </p:set>
                                    <p:animEffect transition="in" filter="fade">
                                      <p:cBhvr>
                                        <p:cTn id="31" dur="1000"/>
                                        <p:tgtEl>
                                          <p:spTgt spid="24580">
                                            <p:txEl>
                                              <p:pRg st="8" end="8"/>
                                            </p:txEl>
                                          </p:spTgt>
                                        </p:tgtEl>
                                      </p:cBhvr>
                                    </p:animEffect>
                                    <p:anim calcmode="lin" valueType="num">
                                      <p:cBhvr>
                                        <p:cTn id="32" dur="1000" fill="hold"/>
                                        <p:tgtEl>
                                          <p:spTgt spid="24580">
                                            <p:txEl>
                                              <p:pRg st="8" end="8"/>
                                            </p:txEl>
                                          </p:spTgt>
                                        </p:tgtEl>
                                        <p:attrNameLst>
                                          <p:attrName>ppt_w</p:attrName>
                                        </p:attrNameLst>
                                      </p:cBhvr>
                                      <p:tavLst>
                                        <p:tav tm="0" fmla="#ppt_w*sin(2.5*pi*$)">
                                          <p:val>
                                            <p:fltVal val="0"/>
                                          </p:val>
                                        </p:tav>
                                        <p:tav tm="100000">
                                          <p:val>
                                            <p:fltVal val="1"/>
                                          </p:val>
                                        </p:tav>
                                      </p:tavLst>
                                    </p:anim>
                                    <p:anim calcmode="lin" valueType="num">
                                      <p:cBhvr>
                                        <p:cTn id="33" dur="1000" fill="hold"/>
                                        <p:tgtEl>
                                          <p:spTgt spid="24580">
                                            <p:txEl>
                                              <p:pRg st="8" end="8"/>
                                            </p:txEl>
                                          </p:spTgt>
                                        </p:tgtEl>
                                        <p:attrNameLst>
                                          <p:attrName>ppt_h</p:attrName>
                                        </p:attrNameLst>
                                      </p:cBhvr>
                                      <p:tavLst>
                                        <p:tav tm="0">
                                          <p:val>
                                            <p:strVal val="#ppt_h"/>
                                          </p:val>
                                        </p:tav>
                                        <p:tav tm="100000">
                                          <p:val>
                                            <p:strVal val="#ppt_h"/>
                                          </p:val>
                                        </p:tav>
                                      </p:tavLst>
                                    </p:anim>
                                  </p:childTnLst>
                                </p:cTn>
                              </p:par>
                              <p:par>
                                <p:cTn id="34" presetID="45" presetClass="entr" presetSubtype="0" fill="hold" nodeType="withEffect">
                                  <p:stCondLst>
                                    <p:cond delay="0"/>
                                  </p:stCondLst>
                                  <p:iterate type="lt">
                                    <p:tmPct val="10000"/>
                                  </p:iterate>
                                  <p:childTnLst>
                                    <p:set>
                                      <p:cBhvr>
                                        <p:cTn id="35" dur="1" fill="hold">
                                          <p:stCondLst>
                                            <p:cond delay="0"/>
                                          </p:stCondLst>
                                        </p:cTn>
                                        <p:tgtEl>
                                          <p:spTgt spid="24580">
                                            <p:txEl>
                                              <p:pRg st="9" end="9"/>
                                            </p:txEl>
                                          </p:spTgt>
                                        </p:tgtEl>
                                        <p:attrNameLst>
                                          <p:attrName>style.visibility</p:attrName>
                                        </p:attrNameLst>
                                      </p:cBhvr>
                                      <p:to>
                                        <p:strVal val="visible"/>
                                      </p:to>
                                    </p:set>
                                    <p:animEffect transition="in" filter="fade">
                                      <p:cBhvr>
                                        <p:cTn id="36" dur="1000"/>
                                        <p:tgtEl>
                                          <p:spTgt spid="24580">
                                            <p:txEl>
                                              <p:pRg st="9" end="9"/>
                                            </p:txEl>
                                          </p:spTgt>
                                        </p:tgtEl>
                                      </p:cBhvr>
                                    </p:animEffect>
                                    <p:anim calcmode="lin" valueType="num">
                                      <p:cBhvr>
                                        <p:cTn id="37" dur="1000" fill="hold"/>
                                        <p:tgtEl>
                                          <p:spTgt spid="24580">
                                            <p:txEl>
                                              <p:pRg st="9" end="9"/>
                                            </p:txEl>
                                          </p:spTgt>
                                        </p:tgtEl>
                                        <p:attrNameLst>
                                          <p:attrName>ppt_w</p:attrName>
                                        </p:attrNameLst>
                                      </p:cBhvr>
                                      <p:tavLst>
                                        <p:tav tm="0" fmla="#ppt_w*sin(2.5*pi*$)">
                                          <p:val>
                                            <p:fltVal val="0"/>
                                          </p:val>
                                        </p:tav>
                                        <p:tav tm="100000">
                                          <p:val>
                                            <p:fltVal val="1"/>
                                          </p:val>
                                        </p:tav>
                                      </p:tavLst>
                                    </p:anim>
                                    <p:anim calcmode="lin" valueType="num">
                                      <p:cBhvr>
                                        <p:cTn id="38" dur="1000" fill="hold"/>
                                        <p:tgtEl>
                                          <p:spTgt spid="24580">
                                            <p:txEl>
                                              <p:pRg st="9" end="9"/>
                                            </p:txEl>
                                          </p:spTgt>
                                        </p:tgtEl>
                                        <p:attrNameLst>
                                          <p:attrName>ppt_h</p:attrName>
                                        </p:attrNameLst>
                                      </p:cBhvr>
                                      <p:tavLst>
                                        <p:tav tm="0">
                                          <p:val>
                                            <p:strVal val="#ppt_h"/>
                                          </p:val>
                                        </p:tav>
                                        <p:tav tm="100000">
                                          <p:val>
                                            <p:strVal val="#ppt_h"/>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52" presetClass="entr" presetSubtype="0" fill="hold" grpId="0" nodeType="clickEffect">
                                  <p:stCondLst>
                                    <p:cond delay="0"/>
                                  </p:stCondLst>
                                  <p:childTnLst>
                                    <p:set>
                                      <p:cBhvr>
                                        <p:cTn id="42" dur="1" fill="hold">
                                          <p:stCondLst>
                                            <p:cond delay="0"/>
                                          </p:stCondLst>
                                        </p:cTn>
                                        <p:tgtEl>
                                          <p:spTgt spid="24581"/>
                                        </p:tgtEl>
                                        <p:attrNameLst>
                                          <p:attrName>style.visibility</p:attrName>
                                        </p:attrNameLst>
                                      </p:cBhvr>
                                      <p:to>
                                        <p:strVal val="visible"/>
                                      </p:to>
                                    </p:set>
                                    <p:animScale>
                                      <p:cBhvr>
                                        <p:cTn id="43" dur="1000" decel="50000" fill="hold">
                                          <p:stCondLst>
                                            <p:cond delay="0"/>
                                          </p:stCondLst>
                                        </p:cTn>
                                        <p:tgtEl>
                                          <p:spTgt spid="2458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4" dur="1000" decel="50000" fill="hold">
                                          <p:stCondLst>
                                            <p:cond delay="0"/>
                                          </p:stCondLst>
                                        </p:cTn>
                                        <p:tgtEl>
                                          <p:spTgt spid="24581"/>
                                        </p:tgtEl>
                                        <p:attrNameLst>
                                          <p:attrName>ppt_x</p:attrName>
                                          <p:attrName>ppt_y</p:attrName>
                                        </p:attrNameLst>
                                      </p:cBhvr>
                                    </p:animMotion>
                                    <p:animEffect transition="in" filter="fade">
                                      <p:cBhvr>
                                        <p:cTn id="45" dur="1000"/>
                                        <p:tgtEl>
                                          <p:spTgt spid="245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1" grpId="0"/>
    </p:bldLst>
  </p:timing>
</p:sld>
</file>

<file path=ppt/slides/slide6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100000">
              <a:srgbClr val="000000"/>
            </a:gs>
          </a:gsLst>
          <a:path path="rect">
            <a:fillToRect l="100000" t="100000"/>
          </a:path>
          <a:tileRect r="-100000" b="-100000"/>
        </a:gradFill>
        <a:effectLst/>
      </p:bgPr>
    </p:bg>
    <p:spTree>
      <p:nvGrpSpPr>
        <p:cNvPr id="1" name=""/>
        <p:cNvGrpSpPr/>
        <p:nvPr/>
      </p:nvGrpSpPr>
      <p:grpSpPr>
        <a:xfrm>
          <a:off x="0" y="0"/>
          <a:ext cx="0" cy="0"/>
          <a:chOff x="0" y="0"/>
          <a:chExt cx="0" cy="0"/>
        </a:xfrm>
      </p:grpSpPr>
      <p:pic>
        <p:nvPicPr>
          <p:cNvPr id="6" name="Picture 1"/>
          <p:cNvPicPr>
            <a:picLocks noChangeAspect="1"/>
          </p:cNvPicPr>
          <p:nvPr/>
        </p:nvPicPr>
        <p:blipFill rotWithShape="1">
          <a:blip r:embed="rId4">
            <a:extLst>
              <a:ext uri="{28A0092B-C50C-407E-A947-70E740481C1C}">
                <a14:useLocalDpi xmlns:a14="http://schemas.microsoft.com/office/drawing/2010/main" val="0"/>
              </a:ext>
            </a:extLst>
          </a:blip>
          <a:srcRect b="16545"/>
          <a:stretch/>
        </p:blipFill>
        <p:spPr bwMode="auto">
          <a:xfrm>
            <a:off x="0" y="-9525"/>
            <a:ext cx="9144000" cy="6867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1314" name="Rectangle 3"/>
          <p:cNvSpPr>
            <a:spLocks noGrp="1" noChangeArrowheads="1"/>
          </p:cNvSpPr>
          <p:nvPr>
            <p:ph type="title"/>
          </p:nvPr>
        </p:nvSpPr>
        <p:spPr>
          <a:xfrm>
            <a:off x="251520" y="157863"/>
            <a:ext cx="1438214" cy="769441"/>
          </a:xfrm>
          <a:noFill/>
          <a:ln>
            <a:noFill/>
          </a:ln>
        </p:spPr>
        <p:txBody>
          <a:bodyPr wrap="none">
            <a:spAutoFit/>
          </a:bodyPr>
          <a:lstStyle/>
          <a:p>
            <a:pPr algn="l" eaLnBrk="1" hangingPunct="1"/>
            <a:r>
              <a:rPr lang="ar-JO" sz="4400" kern="1200" dirty="0">
                <a:solidFill>
                  <a:srgbClr val="FFFFFF"/>
                </a:solidFill>
                <a:effectLst>
                  <a:glow rad="228600">
                    <a:schemeClr val="tx1"/>
                  </a:glow>
                </a:effectLst>
                <a:latin typeface="Arial" panose="020B0604020202020204" pitchFamily="34" charset="0"/>
              </a:rPr>
              <a:t>التاريخ</a:t>
            </a:r>
            <a:endParaRPr lang="en-US" sz="4400" kern="1200" dirty="0">
              <a:solidFill>
                <a:srgbClr val="FFFFFF"/>
              </a:solidFill>
              <a:effectLst>
                <a:glow rad="228600">
                  <a:schemeClr val="tx1"/>
                </a:glow>
              </a:effectLst>
              <a:latin typeface="Arial" panose="020B0604020202020204" pitchFamily="34" charset="0"/>
            </a:endParaRPr>
          </a:p>
        </p:txBody>
      </p:sp>
      <p:sp>
        <p:nvSpPr>
          <p:cNvPr id="25604" name="Text Box 4"/>
          <p:cNvSpPr txBox="1">
            <a:spLocks noChangeArrowheads="1"/>
          </p:cNvSpPr>
          <p:nvPr/>
        </p:nvSpPr>
        <p:spPr bwMode="auto">
          <a:xfrm>
            <a:off x="467544" y="5157192"/>
            <a:ext cx="8355454" cy="1200329"/>
          </a:xfrm>
          <a:prstGeom prst="rect">
            <a:avLst/>
          </a:prstGeom>
          <a:noFill/>
          <a:ln>
            <a:noFill/>
          </a:ln>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1" eaLnBrk="1" fontAlgn="base" latinLnBrk="0" hangingPunct="1">
              <a:lnSpc>
                <a:spcPct val="100000"/>
              </a:lnSpc>
              <a:spcBef>
                <a:spcPct val="0"/>
              </a:spcBef>
              <a:spcAft>
                <a:spcPct val="0"/>
              </a:spcAft>
              <a:buClrTx/>
              <a:buSzTx/>
              <a:buFontTx/>
              <a:buChar char="•"/>
              <a:tabLst/>
              <a:defRPr/>
            </a:pPr>
            <a:r>
              <a:rPr kumimoji="0" lang="en-US" sz="36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 </a:t>
            </a:r>
            <a:r>
              <a:rPr kumimoji="0" lang="ar-JO" sz="36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خلال سجن بولس في روما</a:t>
            </a:r>
            <a:endParaRPr kumimoji="0" lang="en-US" altLang="ja-JP" sz="36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1" eaLnBrk="1" fontAlgn="base" latinLnBrk="0" hangingPunct="1">
              <a:lnSpc>
                <a:spcPct val="100000"/>
              </a:lnSpc>
              <a:spcBef>
                <a:spcPct val="0"/>
              </a:spcBef>
              <a:spcAft>
                <a:spcPct val="0"/>
              </a:spcAft>
              <a:buClrTx/>
              <a:buSzTx/>
              <a:buFontTx/>
              <a:buChar char="•"/>
              <a:tabLst/>
              <a:defRPr/>
            </a:pPr>
            <a:r>
              <a:rPr kumimoji="0" lang="en-US" sz="36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 </a:t>
            </a:r>
            <a:r>
              <a:rPr kumimoji="0" lang="ar-JO" sz="36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خريف 61 م</a:t>
            </a:r>
            <a:endParaRPr kumimoji="0" lang="en-US" sz="36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41316" name="Text Box 5"/>
          <p:cNvSpPr txBox="1">
            <a:spLocks noChangeArrowheads="1"/>
          </p:cNvSpPr>
          <p:nvPr/>
        </p:nvSpPr>
        <p:spPr bwMode="auto">
          <a:xfrm>
            <a:off x="8338318" y="87015"/>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91440" tIns="45720" rIns="91440" bIns="45720" numCol="1" anchor="ctr" anchorCtr="0" compatLnSpc="1">
            <a:prstTxWarp prst="textNoShape">
              <a:avLst/>
            </a:prstTxWarp>
            <a:spAutoFit/>
          </a:bodyPr>
          <a:lstStyle>
            <a:lvl1pPr eaLnBrk="1" hangingPunct="1">
              <a:defRPr sz="2800" b="1">
                <a:solidFill>
                  <a:srgbClr val="FFFFFF"/>
                </a:solidFill>
                <a:effectLst>
                  <a:glow rad="228600">
                    <a:schemeClr val="tx1"/>
                  </a:glow>
                </a:effectLst>
                <a:latin typeface="Verdana" charset="0"/>
                <a:cs typeface="Arial" charset="0"/>
              </a:defRPr>
            </a:lvl1pPr>
            <a:lvl2pPr algn="ctr">
              <a:defRPr sz="4000" b="1">
                <a:solidFill>
                  <a:schemeClr val="tx2"/>
                </a:solidFill>
                <a:latin typeface="Verdana" charset="0"/>
                <a:cs typeface="Arial" charset="0"/>
              </a:defRPr>
            </a:lvl2pPr>
            <a:lvl3pPr algn="ctr">
              <a:defRPr sz="4000" b="1">
                <a:solidFill>
                  <a:schemeClr val="tx2"/>
                </a:solidFill>
                <a:latin typeface="Verdana" charset="0"/>
                <a:cs typeface="Arial" charset="0"/>
              </a:defRPr>
            </a:lvl3pPr>
            <a:lvl4pPr algn="ctr">
              <a:defRPr sz="4000" b="1">
                <a:solidFill>
                  <a:schemeClr val="tx2"/>
                </a:solidFill>
                <a:latin typeface="Verdana" charset="0"/>
                <a:cs typeface="Arial" charset="0"/>
              </a:defRPr>
            </a:lvl4pPr>
            <a:lvl5pPr algn="ctr">
              <a:defRPr sz="4000" b="1">
                <a:solidFill>
                  <a:schemeClr val="tx2"/>
                </a:solidFill>
                <a:latin typeface="Verdana" charset="0"/>
                <a:cs typeface="Arial" charset="0"/>
              </a:defRPr>
            </a:lvl5pPr>
            <a:lvl6pPr marL="457200" algn="ctr" fontAlgn="base">
              <a:spcBef>
                <a:spcPct val="0"/>
              </a:spcBef>
              <a:spcAft>
                <a:spcPct val="0"/>
              </a:spcAft>
              <a:defRPr sz="4000" b="1">
                <a:solidFill>
                  <a:schemeClr val="tx2"/>
                </a:solidFill>
                <a:latin typeface="Verdana" charset="0"/>
                <a:ea typeface="Arial" charset="0"/>
                <a:cs typeface="Arial" charset="0"/>
              </a:defRPr>
            </a:lvl6pPr>
            <a:lvl7pPr marL="914400" algn="ctr" fontAlgn="base">
              <a:spcBef>
                <a:spcPct val="0"/>
              </a:spcBef>
              <a:spcAft>
                <a:spcPct val="0"/>
              </a:spcAft>
              <a:defRPr sz="4000" b="1">
                <a:solidFill>
                  <a:schemeClr val="tx2"/>
                </a:solidFill>
                <a:latin typeface="Verdana" charset="0"/>
                <a:ea typeface="Arial" charset="0"/>
                <a:cs typeface="Arial" charset="0"/>
              </a:defRPr>
            </a:lvl7pPr>
            <a:lvl8pPr marL="1371600" algn="ctr" fontAlgn="base">
              <a:spcBef>
                <a:spcPct val="0"/>
              </a:spcBef>
              <a:spcAft>
                <a:spcPct val="0"/>
              </a:spcAft>
              <a:defRPr sz="4000" b="1">
                <a:solidFill>
                  <a:schemeClr val="tx2"/>
                </a:solidFill>
                <a:latin typeface="Verdana" charset="0"/>
                <a:ea typeface="Arial" charset="0"/>
                <a:cs typeface="Arial" charset="0"/>
              </a:defRPr>
            </a:lvl8pPr>
            <a:lvl9pPr marL="1828800" algn="ctr" fontAlgn="base">
              <a:spcBef>
                <a:spcPct val="0"/>
              </a:spcBef>
              <a:spcAft>
                <a:spcPct val="0"/>
              </a:spcAft>
              <a:defRPr sz="4000" b="1">
                <a:solidFill>
                  <a:schemeClr val="tx2"/>
                </a:solidFill>
                <a:latin typeface="Verdana" charset="0"/>
                <a:ea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246</a:t>
            </a:r>
            <a:endParaRPr kumimoji="0" lang="en-US" sz="280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604">
                                            <p:txEl>
                                              <p:pRg st="0" end="0"/>
                                            </p:txEl>
                                          </p:spTgt>
                                        </p:tgtEl>
                                        <p:attrNameLst>
                                          <p:attrName>style.visibility</p:attrName>
                                        </p:attrNameLst>
                                      </p:cBhvr>
                                      <p:to>
                                        <p:strVal val="visible"/>
                                      </p:to>
                                    </p:set>
                                    <p:animEffect transition="in" filter="fade">
                                      <p:cBhvr>
                                        <p:cTn id="7" dur="2000"/>
                                        <p:tgtEl>
                                          <p:spTgt spid="25604">
                                            <p:txEl>
                                              <p:pRg st="0" end="0"/>
                                            </p:txEl>
                                          </p:spTgt>
                                        </p:tgtEl>
                                      </p:cBhvr>
                                    </p:animEffect>
                                  </p:childTnLst>
                                </p:cTn>
                              </p:par>
                            </p:childTnLst>
                          </p:cTn>
                        </p:par>
                        <p:par>
                          <p:cTn id="8" fill="hold" nodeType="afterGroup">
                            <p:stCondLst>
                              <p:cond delay="2000"/>
                            </p:stCondLst>
                            <p:childTnLst>
                              <p:par>
                                <p:cTn id="9" presetID="2" presetClass="entr" presetSubtype="1" fill="hold" nodeType="afterEffect">
                                  <p:stCondLst>
                                    <p:cond delay="0"/>
                                  </p:stCondLst>
                                  <p:childTnLst>
                                    <p:set>
                                      <p:cBhvr>
                                        <p:cTn id="10" dur="1" fill="hold">
                                          <p:stCondLst>
                                            <p:cond delay="0"/>
                                          </p:stCondLst>
                                        </p:cTn>
                                        <p:tgtEl>
                                          <p:spTgt spid="25604">
                                            <p:txEl>
                                              <p:pRg st="1" end="1"/>
                                            </p:txEl>
                                          </p:spTgt>
                                        </p:tgtEl>
                                        <p:attrNameLst>
                                          <p:attrName>style.visibility</p:attrName>
                                        </p:attrNameLst>
                                      </p:cBhvr>
                                      <p:to>
                                        <p:strVal val="visible"/>
                                      </p:to>
                                    </p:set>
                                    <p:anim calcmode="lin" valueType="num">
                                      <p:cBhvr additive="base">
                                        <p:cTn id="11" dur="500" fill="hold"/>
                                        <p:tgtEl>
                                          <p:spTgt spid="25604">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5604">
                                            <p:txEl>
                                              <p:pRg st="1" end="1"/>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4" grpId="0" build="allAtOnce"/>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33"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513" y="0"/>
            <a:ext cx="9180513"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0834" name="Rectangle 3"/>
          <p:cNvSpPr>
            <a:spLocks noGrp="1" noChangeArrowheads="1"/>
          </p:cNvSpPr>
          <p:nvPr>
            <p:ph type="title"/>
          </p:nvPr>
        </p:nvSpPr>
        <p:spPr>
          <a:xfrm>
            <a:off x="601663" y="44450"/>
            <a:ext cx="7426325" cy="850900"/>
          </a:xfrm>
        </p:spPr>
        <p:txBody>
          <a:bodyPr/>
          <a:lstStyle/>
          <a:p>
            <a:pPr eaLnBrk="1" hangingPunct="1">
              <a:defRPr/>
            </a:pPr>
            <a:r>
              <a:rPr lang="ar-JO" sz="4400" dirty="0">
                <a:solidFill>
                  <a:schemeClr val="bg1"/>
                </a:solidFill>
                <a:effectLst>
                  <a:glow rad="241300">
                    <a:schemeClr val="tx1"/>
                  </a:glow>
                </a:effectLst>
                <a:latin typeface="Arial" panose="020B0604020202020204" pitchFamily="34" charset="0"/>
              </a:rPr>
              <a:t>المستلمين</a:t>
            </a:r>
            <a:endParaRPr lang="en-US" sz="4400" dirty="0">
              <a:solidFill>
                <a:schemeClr val="bg1"/>
              </a:solidFill>
              <a:effectLst>
                <a:glow rad="241300">
                  <a:schemeClr val="tx1"/>
                </a:glow>
              </a:effectLst>
              <a:latin typeface="Arial" panose="020B0604020202020204" pitchFamily="34" charset="0"/>
            </a:endParaRPr>
          </a:p>
        </p:txBody>
      </p:sp>
      <p:sp>
        <p:nvSpPr>
          <p:cNvPr id="120835" name="Text Box 4"/>
          <p:cNvSpPr txBox="1">
            <a:spLocks noChangeArrowheads="1"/>
          </p:cNvSpPr>
          <p:nvPr/>
        </p:nvSpPr>
        <p:spPr bwMode="auto">
          <a:xfrm>
            <a:off x="827461" y="2398236"/>
            <a:ext cx="2952451" cy="25853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5400" b="1" u="none" strike="noStrike" kern="1200" cap="none" spc="0" normalizeH="0" baseline="0" noProof="0" dirty="0">
                <a:ln>
                  <a:noFill/>
                </a:ln>
                <a:solidFill>
                  <a:srgbClr val="FFFFFF"/>
                </a:solidFill>
                <a:effectLst>
                  <a:glow rad="241300">
                    <a:srgbClr val="000000"/>
                  </a:glow>
                </a:effectLst>
                <a:uLnTx/>
                <a:uFillTx/>
                <a:latin typeface="Arial" panose="020B0604020202020204" pitchFamily="34" charset="0"/>
                <a:ea typeface="ＭＳ Ｐゴシック" charset="0"/>
                <a:cs typeface="Arial" panose="020B0604020202020204" pitchFamily="34" charset="0"/>
              </a:rPr>
              <a:t>كان فليمون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5400" b="1" u="none" strike="noStrike" kern="1200" cap="none" spc="0" normalizeH="0" baseline="0" noProof="0" dirty="0">
                <a:ln>
                  <a:noFill/>
                </a:ln>
                <a:solidFill>
                  <a:srgbClr val="FFFFFF"/>
                </a:solidFill>
                <a:effectLst>
                  <a:glow rad="241300">
                    <a:srgbClr val="000000"/>
                  </a:glow>
                </a:effectLst>
                <a:uLnTx/>
                <a:uFillTx/>
                <a:latin typeface="Arial" panose="020B0604020202020204" pitchFamily="34" charset="0"/>
                <a:ea typeface="ＭＳ Ｐゴシック" charset="0"/>
                <a:cs typeface="Arial" panose="020B0604020202020204" pitchFamily="34" charset="0"/>
              </a:rPr>
              <a:t>رجلاً ثرياً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5400" b="1" u="none" strike="noStrike" kern="1200" cap="none" spc="0" normalizeH="0" baseline="0" noProof="0" dirty="0">
                <a:ln>
                  <a:noFill/>
                </a:ln>
                <a:solidFill>
                  <a:srgbClr val="FFFFFF"/>
                </a:solidFill>
                <a:effectLst>
                  <a:glow rad="241300">
                    <a:srgbClr val="000000"/>
                  </a:glow>
                </a:effectLst>
                <a:uLnTx/>
                <a:uFillTx/>
                <a:latin typeface="Arial" panose="020B0604020202020204" pitchFamily="34" charset="0"/>
                <a:ea typeface="ＭＳ Ｐゴシック" charset="0"/>
                <a:cs typeface="Arial" panose="020B0604020202020204" pitchFamily="34" charset="0"/>
              </a:rPr>
              <a:t>في كولوسي</a:t>
            </a:r>
            <a:endParaRPr kumimoji="0" lang="en-US" sz="5400" b="1" u="none" strike="noStrike" kern="1200" cap="none" spc="0" normalizeH="0" baseline="0" noProof="0" dirty="0">
              <a:ln>
                <a:noFill/>
              </a:ln>
              <a:solidFill>
                <a:srgbClr val="FFFFFF"/>
              </a:solidFill>
              <a:effectLst>
                <a:glow rad="2413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20836" name="Text Box 5"/>
          <p:cNvSpPr txBox="1">
            <a:spLocks noChangeArrowheads="1"/>
          </p:cNvSpPr>
          <p:nvPr/>
        </p:nvSpPr>
        <p:spPr bwMode="auto">
          <a:xfrm>
            <a:off x="8274050" y="44450"/>
            <a:ext cx="785793"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241300">
                    <a:srgbClr val="000000"/>
                  </a:glow>
                </a:effectLst>
                <a:uLnTx/>
                <a:uFillTx/>
                <a:latin typeface="Arial" panose="020B0604020202020204" pitchFamily="34" charset="0"/>
                <a:ea typeface="ＭＳ Ｐゴシック" charset="0"/>
                <a:cs typeface="Arial" panose="020B0604020202020204" pitchFamily="34" charset="0"/>
              </a:rPr>
              <a:t>246</a:t>
            </a:r>
            <a:endParaRPr kumimoji="0" lang="en-US" sz="2800" b="1" u="none" strike="noStrike" kern="1200" cap="none" spc="0" normalizeH="0" baseline="0" noProof="0" dirty="0">
              <a:ln>
                <a:noFill/>
              </a:ln>
              <a:solidFill>
                <a:srgbClr val="FFFFFF"/>
              </a:solidFill>
              <a:effectLst>
                <a:glow rad="241300">
                  <a:srgbClr val="000000"/>
                </a:glow>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56150" cy="6858000"/>
          </a:xfrm>
          <a:prstGeom prst="rect">
            <a:avLst/>
          </a:prstGeom>
        </p:spPr>
      </p:pic>
      <p:sp>
        <p:nvSpPr>
          <p:cNvPr id="142338" name="Rectangle 3"/>
          <p:cNvSpPr>
            <a:spLocks noGrp="1" noChangeArrowheads="1"/>
          </p:cNvSpPr>
          <p:nvPr>
            <p:ph type="title"/>
          </p:nvPr>
        </p:nvSpPr>
        <p:spPr>
          <a:xfrm>
            <a:off x="533401" y="260648"/>
            <a:ext cx="5206876" cy="576064"/>
          </a:xfrm>
        </p:spPr>
        <p:txBody>
          <a:bodyPr/>
          <a:lstStyle/>
          <a:p>
            <a:pPr eaLnBrk="1" hangingPunct="1"/>
            <a:r>
              <a:rPr lang="ar-JO" dirty="0">
                <a:solidFill>
                  <a:schemeClr val="tx1"/>
                </a:solidFill>
                <a:latin typeface="Arial" panose="020B0604020202020204" pitchFamily="34" charset="0"/>
              </a:rPr>
              <a:t>المستلمين</a:t>
            </a:r>
            <a:endParaRPr lang="en-US" dirty="0">
              <a:solidFill>
                <a:schemeClr val="tx1"/>
              </a:solidFill>
              <a:latin typeface="Arial" panose="020B0604020202020204" pitchFamily="34" charset="0"/>
            </a:endParaRPr>
          </a:p>
        </p:txBody>
      </p:sp>
      <p:sp>
        <p:nvSpPr>
          <p:cNvPr id="142339" name="Text Box 4"/>
          <p:cNvSpPr txBox="1">
            <a:spLocks noChangeArrowheads="1"/>
          </p:cNvSpPr>
          <p:nvPr/>
        </p:nvSpPr>
        <p:spPr bwMode="auto">
          <a:xfrm>
            <a:off x="228600" y="1082154"/>
            <a:ext cx="4986342" cy="58785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sng"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المستلم الرئيسي : فليمون</a:t>
            </a:r>
            <a:endParaRPr kumimoji="0" lang="en-US" sz="3600" b="1" u="sng"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مالك عبد مسيحي غني في كولوسي</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3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altLang="zh-CN" sz="3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عدد 1ب - </a:t>
            </a:r>
            <a:r>
              <a:rPr kumimoji="0" lang="ar-SA" sz="3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إلى فليمون </a:t>
            </a:r>
            <a:r>
              <a:rPr kumimoji="0" lang="ar-JO" sz="3600" b="1" u="none" strike="noStrike" kern="1200" cap="none" spc="0" normalizeH="0" baseline="0" noProof="0" dirty="0">
                <a:ln>
                  <a:noFill/>
                </a:ln>
                <a:solidFill>
                  <a:srgbClr val="0088EE"/>
                </a:solidFill>
                <a:effectLst/>
                <a:uLnTx/>
                <a:uFillTx/>
                <a:latin typeface="Arial" panose="020B0604020202020204" pitchFamily="34" charset="0"/>
                <a:cs typeface="Arial" panose="020B0604020202020204" pitchFamily="34" charset="0"/>
              </a:rPr>
              <a:t>المحبوب والعامل معنا</a:t>
            </a:r>
            <a:r>
              <a:rPr kumimoji="0" lang="en-US" sz="3600" b="1" u="none" strike="noStrike" kern="1200" cap="none" spc="0" normalizeH="0" baseline="0" noProof="0" dirty="0">
                <a:ln>
                  <a:noFill/>
                </a:ln>
                <a:solidFill>
                  <a:srgbClr val="0088EE"/>
                </a:solidFill>
                <a:effectLst/>
                <a:uLnTx/>
                <a:uFillTx/>
                <a:latin typeface="Arial" panose="020B0604020202020204" pitchFamily="34" charset="0"/>
                <a:cs typeface="Arial" panose="020B0604020202020204" pitchFamily="34" charset="0"/>
              </a:rPr>
              <a:t>  </a:t>
            </a:r>
            <a:endParaRPr kumimoji="0" lang="en-US" altLang="zh-CN" sz="3600" b="1" u="none" strike="noStrike" kern="1200" cap="none" spc="0" normalizeH="0" baseline="0" noProof="0" dirty="0">
              <a:ln>
                <a:noFill/>
              </a:ln>
              <a:solidFill>
                <a:srgbClr val="0088EE"/>
              </a:solidFill>
              <a:effectLst/>
              <a:uLnTx/>
              <a:uFillTx/>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zh-CN" sz="3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altLang="zh-CN" sz="3600" b="1" u="sng"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آخرون : أعضاء الكنيسة</a:t>
            </a:r>
            <a:endParaRPr kumimoji="0" lang="ar-JO"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عدد 2 - وإلى أبفية</a:t>
            </a:r>
            <a:r>
              <a:rPr kumimoji="0" lang="ar-JO" sz="3200" b="1"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 المحبوبة</a:t>
            </a:r>
            <a:r>
              <a:rPr kumimoji="0" lang="ar-SA"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وأرخبس </a:t>
            </a:r>
            <a:r>
              <a:rPr kumimoji="0" lang="ar-JO" sz="3200" b="1"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المتجند معنا</a:t>
            </a:r>
            <a:r>
              <a:rPr kumimoji="0" lang="ar-JO"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SA"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ar-JO"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وإلى الكنيسة</a:t>
            </a:r>
            <a:r>
              <a:rPr kumimoji="0" lang="ar-SA"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ar-JO" sz="3200" b="1"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التي في بيتك</a:t>
            </a:r>
            <a:endParaRPr kumimoji="0" lang="en-US" altLang="ja-JP" sz="3200" b="1"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42340" name="Text Box 5"/>
          <p:cNvSpPr txBox="1">
            <a:spLocks noChangeArrowheads="1"/>
          </p:cNvSpPr>
          <p:nvPr/>
        </p:nvSpPr>
        <p:spPr bwMode="auto">
          <a:xfrm>
            <a:off x="8404465" y="44624"/>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246</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31952" y="620688"/>
            <a:ext cx="9144000" cy="2391419"/>
          </a:xfrm>
          <a:effectLst>
            <a:outerShdw blurRad="63500" dist="35921" dir="2700000" algn="ctr" rotWithShape="0">
              <a:schemeClr val="tx2">
                <a:alpha val="74998"/>
              </a:schemeClr>
            </a:outerShdw>
          </a:effectLst>
        </p:spPr>
        <p:txBody>
          <a:bodyPr anchor="ctr"/>
          <a:lstStyle/>
          <a:p>
            <a:pPr>
              <a:defRPr/>
            </a:pPr>
            <a:r>
              <a:rPr lang="ar-JO" sz="4000" dirty="0"/>
              <a:t>3 نعمة لكم وسلام من الله أبينا والرب يسوع المسيح</a:t>
            </a:r>
            <a:br>
              <a:rPr lang="en-US" sz="4000" dirty="0">
                <a:effectLst>
                  <a:glow rad="127000">
                    <a:schemeClr val="tx1"/>
                  </a:glow>
                </a:effectLst>
                <a:ea typeface="ＭＳ Ｐゴシック" charset="0"/>
              </a:rPr>
            </a:br>
            <a:r>
              <a:rPr lang="en-US" sz="4000" dirty="0">
                <a:effectLst>
                  <a:glow rad="127000">
                    <a:schemeClr val="tx1"/>
                  </a:glow>
                </a:effectLst>
                <a:ea typeface="ＭＳ Ｐゴシック" charset="0"/>
              </a:rPr>
              <a:t>(</a:t>
            </a:r>
            <a:r>
              <a:rPr lang="ar-JO" sz="4000" dirty="0">
                <a:effectLst>
                  <a:glow rad="127000">
                    <a:schemeClr val="tx1"/>
                  </a:glow>
                </a:effectLst>
                <a:ea typeface="ＭＳ Ｐゴシック" charset="0"/>
              </a:rPr>
              <a:t>فيل 3</a:t>
            </a:r>
            <a:r>
              <a:rPr lang="en-US" sz="4000" dirty="0">
                <a:effectLst>
                  <a:glow rad="127000">
                    <a:schemeClr val="tx1"/>
                  </a:glow>
                </a:effectLst>
                <a:ea typeface="ＭＳ Ｐゴシック" charset="0"/>
              </a:rPr>
              <a:t>)</a:t>
            </a:r>
          </a:p>
        </p:txBody>
      </p:sp>
      <p:pic>
        <p:nvPicPr>
          <p:cNvPr id="5" name="Picture 4"/>
          <p:cNvPicPr>
            <a:picLocks noChangeAspect="1"/>
          </p:cNvPicPr>
          <p:nvPr/>
        </p:nvPicPr>
        <p:blipFill rotWithShape="1">
          <a:blip r:embed="rId4"/>
          <a:srcRect b="4409"/>
          <a:stretch/>
        </p:blipFill>
        <p:spPr>
          <a:xfrm>
            <a:off x="-14628" y="3429000"/>
            <a:ext cx="9158628" cy="3429000"/>
          </a:xfrm>
          <a:prstGeom prst="rect">
            <a:avLst/>
          </a:prstGeom>
        </p:spPr>
      </p:pic>
    </p:spTree>
    <p:extLst>
      <p:ext uri="{BB962C8B-B14F-4D97-AF65-F5344CB8AC3E}">
        <p14:creationId xmlns:p14="http://schemas.microsoft.com/office/powerpoint/2010/main" val="1833385640"/>
      </p:ext>
    </p:extLst>
  </p:cSld>
  <p:clrMapOvr>
    <a:overrideClrMapping bg1="lt1" tx1="dk1" bg2="lt2" tx2="dk2" accent1="accent1" accent2="accent2" accent3="accent3" accent4="accent4" accent5="accent5" accent6="accent6" hlink="hlink" folHlink="folHlink"/>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539552" y="2420887"/>
            <a:ext cx="7499400" cy="4439359"/>
            <a:chOff x="-1" y="1982461"/>
            <a:chExt cx="8038953" cy="4877786"/>
          </a:xfrm>
        </p:grpSpPr>
        <p:pic>
          <p:nvPicPr>
            <p:cNvPr id="5" name="Picture 4"/>
            <p:cNvPicPr>
              <a:picLocks noChangeAspect="1"/>
            </p:cNvPicPr>
            <p:nvPr/>
          </p:nvPicPr>
          <p:blipFill rotWithShape="1">
            <a:blip r:embed="rId3"/>
            <a:srcRect r="28203"/>
            <a:stretch/>
          </p:blipFill>
          <p:spPr>
            <a:xfrm>
              <a:off x="-1" y="1982461"/>
              <a:ext cx="8038953" cy="4877786"/>
            </a:xfrm>
            <a:prstGeom prst="rect">
              <a:avLst/>
            </a:prstGeom>
          </p:spPr>
        </p:pic>
        <p:sp>
          <p:nvSpPr>
            <p:cNvPr id="2" name="Rectangle 1"/>
            <p:cNvSpPr/>
            <p:nvPr/>
          </p:nvSpPr>
          <p:spPr bwMode="auto">
            <a:xfrm>
              <a:off x="2699792" y="1988840"/>
              <a:ext cx="2304256" cy="2088232"/>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7" name="Rectangle 6"/>
            <p:cNvSpPr/>
            <p:nvPr/>
          </p:nvSpPr>
          <p:spPr bwMode="auto">
            <a:xfrm>
              <a:off x="2195736" y="1988840"/>
              <a:ext cx="1440160" cy="4869160"/>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grpSp>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9469"/>
            <a:ext cx="9144000" cy="2823467"/>
          </a:xfrm>
          <a:effectLst>
            <a:outerShdw blurRad="63500" dist="35921" dir="2700000" algn="ctr" rotWithShape="0">
              <a:schemeClr val="tx2">
                <a:alpha val="74998"/>
              </a:schemeClr>
            </a:outerShdw>
          </a:effectLst>
        </p:spPr>
        <p:txBody>
          <a:bodyPr anchor="ctr"/>
          <a:lstStyle/>
          <a:p>
            <a:pPr>
              <a:defRPr/>
            </a:pPr>
            <a:r>
              <a:rPr lang="ar-JO" sz="3600" dirty="0"/>
              <a:t>4 أشكر إلهي كل حين ذاكراً إياك في صلواتي 5 سامعاً بمحبتك والإيمان الذي لك نحو الرب يسوع ولجميع القديسين</a:t>
            </a:r>
            <a:br>
              <a:rPr lang="en-US" sz="3600" dirty="0">
                <a:effectLst>
                  <a:glow rad="127000">
                    <a:schemeClr val="tx1"/>
                  </a:glow>
                </a:effectLst>
                <a:ea typeface="ＭＳ Ｐゴシック" charset="0"/>
              </a:rPr>
            </a:br>
            <a:r>
              <a:rPr lang="en-US" sz="3600" dirty="0">
                <a:effectLst>
                  <a:glow rad="127000">
                    <a:schemeClr val="tx1"/>
                  </a:glow>
                </a:effectLst>
                <a:ea typeface="ＭＳ Ｐゴシック" charset="0"/>
              </a:rPr>
              <a:t>(</a:t>
            </a:r>
            <a:r>
              <a:rPr lang="ar-JO" sz="3600" dirty="0">
                <a:effectLst>
                  <a:glow rad="127000">
                    <a:schemeClr val="tx1"/>
                  </a:glow>
                </a:effectLst>
                <a:ea typeface="ＭＳ Ｐゴシック" charset="0"/>
              </a:rPr>
              <a:t>فيل 4-5</a:t>
            </a:r>
            <a:r>
              <a:rPr lang="en-US" sz="3600" dirty="0">
                <a:effectLst>
                  <a:glow rad="127000">
                    <a:schemeClr val="tx1"/>
                  </a:glow>
                </a:effectLst>
                <a:ea typeface="ＭＳ Ｐゴシック" charset="0"/>
              </a:rPr>
              <a:t>)</a:t>
            </a:r>
          </a:p>
        </p:txBody>
      </p:sp>
    </p:spTree>
    <p:extLst>
      <p:ext uri="{BB962C8B-B14F-4D97-AF65-F5344CB8AC3E}">
        <p14:creationId xmlns:p14="http://schemas.microsoft.com/office/powerpoint/2010/main" val="1552643071"/>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0" y="317518"/>
            <a:ext cx="9144000" cy="6540481"/>
          </a:xfrm>
          <a:prstGeom prst="rect">
            <a:avLst/>
          </a:prstGeom>
        </p:spPr>
      </p:pic>
      <p:sp>
        <p:nvSpPr>
          <p:cNvPr id="2" name="Title 1"/>
          <p:cNvSpPr>
            <a:spLocks noGrp="1"/>
          </p:cNvSpPr>
          <p:nvPr>
            <p:ph type="ctrTitle"/>
          </p:nvPr>
        </p:nvSpPr>
        <p:spPr>
          <a:xfrm>
            <a:off x="0" y="0"/>
            <a:ext cx="9144000" cy="902000"/>
          </a:xfrm>
          <a:solidFill>
            <a:schemeClr val="tx1"/>
          </a:solidFill>
        </p:spPr>
        <p:txBody>
          <a:bodyPr/>
          <a:lstStyle/>
          <a:p>
            <a:r>
              <a:rPr lang="ar-EG"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العهد</a:t>
            </a:r>
            <a:endParaRPr lang="en-US"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endParaRPr>
          </a:p>
        </p:txBody>
      </p:sp>
      <p:sp>
        <p:nvSpPr>
          <p:cNvPr id="4" name="Rectangle 2"/>
          <p:cNvSpPr txBox="1">
            <a:spLocks noChangeArrowheads="1"/>
          </p:cNvSpPr>
          <p:nvPr/>
        </p:nvSpPr>
        <p:spPr bwMode="auto">
          <a:xfrm>
            <a:off x="395536" y="1602007"/>
            <a:ext cx="8136903"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rtl="1">
              <a:defRPr/>
            </a:pPr>
            <a:r>
              <a:rPr lang="ar-EG" sz="40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يظهر مفهوم كنيسة المنزل بشكل كبير حيث كتب بولس على الأرجح للمالك فليمون، سيدة المنزل أ</a:t>
            </a:r>
            <a:r>
              <a:rPr lang="ar-JO" sz="40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ب</a:t>
            </a:r>
            <a:r>
              <a:rPr lang="ar-EG" sz="40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فية وابنهما (</a:t>
            </a:r>
            <a:r>
              <a:rPr lang="ar-JO" sz="40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ع 1</a:t>
            </a:r>
            <a:r>
              <a:rPr lang="ar-EG" sz="40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-٢).</a:t>
            </a:r>
            <a:endParaRPr lang="en-US" sz="40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ar-JO" b="1" dirty="0">
                <a:solidFill>
                  <a:srgbClr val="FFFFFF"/>
                </a:solidFill>
                <a:latin typeface="Arial" panose="020B0604020202020204" pitchFamily="34" charset="0"/>
                <a:cs typeface="Arial" panose="020B0604020202020204" pitchFamily="34" charset="0"/>
              </a:rPr>
              <a:t>27ح</a:t>
            </a:r>
            <a:endParaRPr lang="en-US" b="1" dirty="0">
              <a:solidFill>
                <a:srgbClr val="FFFFFF"/>
              </a:solidFill>
              <a:latin typeface="Arial" panose="020B0604020202020204" pitchFamily="34" charset="0"/>
              <a:cs typeface="Arial" panose="020B0604020202020204" pitchFamily="34" charset="0"/>
            </a:endParaRPr>
          </a:p>
        </p:txBody>
      </p:sp>
      <p:sp>
        <p:nvSpPr>
          <p:cNvPr id="7" name="Rectangle 2">
            <a:extLst>
              <a:ext uri="{FF2B5EF4-FFF2-40B4-BE49-F238E27FC236}">
                <a16:creationId xmlns:a16="http://schemas.microsoft.com/office/drawing/2014/main" id="{947F4C64-F5AE-104A-81A3-A42FC09E8EB9}"/>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فليمون</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07440380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r="21852" b="21852"/>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29469"/>
            <a:ext cx="9144000" cy="6207843"/>
          </a:xfrm>
          <a:effectLst>
            <a:outerShdw blurRad="63500" dist="35921" dir="2700000" algn="ctr" rotWithShape="0">
              <a:schemeClr val="tx2">
                <a:alpha val="74998"/>
              </a:schemeClr>
            </a:outerShdw>
          </a:effectLst>
        </p:spPr>
        <p:txBody>
          <a:bodyPr anchor="ctr"/>
          <a:lstStyle/>
          <a:p>
            <a:pPr>
              <a:defRPr/>
            </a:pPr>
            <a:r>
              <a:rPr lang="ar-JO" dirty="0">
                <a:effectLst>
                  <a:glow rad="127000">
                    <a:schemeClr val="tx1"/>
                  </a:glow>
                </a:effectLst>
                <a:ea typeface="ＭＳ Ｐゴシック" charset="0"/>
              </a:rPr>
              <a:t>6 لكي تكون شركة إيمانك فعالة في معرفة كل الصلاح الذي فيكم لأجل المسيح يسوع 7 </a:t>
            </a:r>
            <a:r>
              <a:rPr lang="ar-JO" dirty="0">
                <a:solidFill>
                  <a:srgbClr val="FFFF00"/>
                </a:solidFill>
                <a:effectLst>
                  <a:glow rad="127000">
                    <a:schemeClr val="tx1"/>
                  </a:glow>
                </a:effectLst>
                <a:ea typeface="ＭＳ Ｐゴシック" charset="0"/>
              </a:rPr>
              <a:t>لأن لنا فرحاً كثيراً وتعزية بسبب محبتك، لأن أحشاء القديسين قد استراحت بك أيها الأخ.</a:t>
            </a:r>
            <a:br>
              <a:rPr lang="en-US" dirty="0">
                <a:effectLst>
                  <a:glow rad="127000">
                    <a:schemeClr val="tx1"/>
                  </a:glow>
                </a:effectLst>
                <a:ea typeface="ＭＳ Ｐゴシック" charset="0"/>
              </a:rPr>
            </a:br>
            <a:r>
              <a:rPr lang="en-US" dirty="0">
                <a:effectLst>
                  <a:glow rad="127000">
                    <a:schemeClr val="tx1"/>
                  </a:glow>
                </a:effectLst>
                <a:ea typeface="ＭＳ Ｐゴシック" charset="0"/>
              </a:rPr>
              <a:t> (</a:t>
            </a:r>
            <a:r>
              <a:rPr lang="ar-JO" dirty="0">
                <a:effectLst>
                  <a:glow rad="127000">
                    <a:schemeClr val="tx1"/>
                  </a:glow>
                </a:effectLst>
                <a:ea typeface="ＭＳ Ｐゴシック" charset="0"/>
              </a:rPr>
              <a:t>فيل 6-7</a:t>
            </a:r>
            <a:r>
              <a:rPr lang="en-US" dirty="0">
                <a:effectLst>
                  <a:glow rad="127000">
                    <a:schemeClr val="tx1"/>
                  </a:glow>
                </a:effectLst>
                <a:ea typeface="ＭＳ Ｐゴシック" charset="0"/>
              </a:rPr>
              <a:t>)</a:t>
            </a:r>
          </a:p>
        </p:txBody>
      </p:sp>
    </p:spTree>
    <p:extLst>
      <p:ext uri="{BB962C8B-B14F-4D97-AF65-F5344CB8AC3E}">
        <p14:creationId xmlns:p14="http://schemas.microsoft.com/office/powerpoint/2010/main" val="1123746176"/>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457"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050" y="0"/>
            <a:ext cx="9148763" cy="6888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0834" name="Rectangle 3"/>
          <p:cNvSpPr>
            <a:spLocks noGrp="1" noChangeArrowheads="1"/>
          </p:cNvSpPr>
          <p:nvPr>
            <p:ph type="title"/>
          </p:nvPr>
        </p:nvSpPr>
        <p:spPr>
          <a:xfrm>
            <a:off x="601663" y="44450"/>
            <a:ext cx="7426325" cy="850900"/>
          </a:xfrm>
        </p:spPr>
        <p:txBody>
          <a:bodyPr/>
          <a:lstStyle/>
          <a:p>
            <a:pPr eaLnBrk="1" hangingPunct="1">
              <a:defRPr/>
            </a:pPr>
            <a:r>
              <a:rPr lang="ar-JO" dirty="0">
                <a:solidFill>
                  <a:schemeClr val="bg1"/>
                </a:solidFill>
                <a:effectLst>
                  <a:glow rad="241300">
                    <a:schemeClr val="tx1"/>
                  </a:glow>
                </a:effectLst>
                <a:latin typeface="Arial" panose="020B0604020202020204" pitchFamily="34" charset="0"/>
              </a:rPr>
              <a:t>المناسبة</a:t>
            </a:r>
            <a:endParaRPr lang="en-US" dirty="0">
              <a:solidFill>
                <a:schemeClr val="bg1"/>
              </a:solidFill>
              <a:effectLst>
                <a:glow rad="241300">
                  <a:schemeClr val="tx1"/>
                </a:glow>
              </a:effectLst>
              <a:latin typeface="Arial" panose="020B0604020202020204" pitchFamily="34" charset="0"/>
            </a:endParaRPr>
          </a:p>
        </p:txBody>
      </p:sp>
      <p:sp>
        <p:nvSpPr>
          <p:cNvPr id="120835" name="Text Box 4"/>
          <p:cNvSpPr txBox="1">
            <a:spLocks noChangeArrowheads="1"/>
          </p:cNvSpPr>
          <p:nvPr/>
        </p:nvSpPr>
        <p:spPr bwMode="auto">
          <a:xfrm>
            <a:off x="683568" y="2398236"/>
            <a:ext cx="2304379" cy="37856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241300">
                    <a:srgbClr val="000000"/>
                  </a:glow>
                </a:effectLst>
                <a:uLnTx/>
                <a:uFillTx/>
                <a:latin typeface="Arial" panose="020B0604020202020204" pitchFamily="34" charset="0"/>
                <a:ea typeface="ＭＳ Ｐゴシック" charset="0"/>
                <a:cs typeface="Arial" panose="020B0604020202020204" pitchFamily="34" charset="0"/>
              </a:rPr>
              <a:t>فليمون</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241300">
                    <a:srgbClr val="000000"/>
                  </a:glow>
                </a:effectLst>
                <a:uLnTx/>
                <a:uFillTx/>
                <a:latin typeface="Arial" panose="020B0604020202020204" pitchFamily="34" charset="0"/>
                <a:ea typeface="ＭＳ Ｐゴシック" charset="0"/>
                <a:cs typeface="Arial" panose="020B0604020202020204" pitchFamily="34" charset="0"/>
              </a:rPr>
              <a:t>يمتلك</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241300">
                    <a:srgbClr val="000000"/>
                  </a:glow>
                </a:effectLst>
                <a:uLnTx/>
                <a:uFillTx/>
                <a:latin typeface="Arial" panose="020B0604020202020204" pitchFamily="34" charset="0"/>
                <a:ea typeface="ＭＳ Ｐゴシック" charset="0"/>
                <a:cs typeface="Arial" panose="020B0604020202020204" pitchFamily="34" charset="0"/>
              </a:rPr>
              <a:t>عبداً</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241300">
                    <a:srgbClr val="000000"/>
                  </a:glow>
                </a:effectLst>
                <a:uLnTx/>
                <a:uFillTx/>
                <a:latin typeface="Arial" panose="020B0604020202020204" pitchFamily="34" charset="0"/>
                <a:ea typeface="ＭＳ Ｐゴシック" charset="0"/>
                <a:cs typeface="Arial" panose="020B0604020202020204" pitchFamily="34" charset="0"/>
              </a:rPr>
              <a:t>اسمه</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241300">
                    <a:srgbClr val="000000"/>
                  </a:glow>
                </a:effectLst>
                <a:uLnTx/>
                <a:uFillTx/>
                <a:latin typeface="Arial" panose="020B0604020202020204" pitchFamily="34" charset="0"/>
                <a:ea typeface="ＭＳ Ｐゴシック" charset="0"/>
                <a:cs typeface="Arial" panose="020B0604020202020204" pitchFamily="34" charset="0"/>
              </a:rPr>
              <a:t>أنسيمس</a:t>
            </a:r>
            <a:endParaRPr kumimoji="0" lang="en-US" sz="4800" b="1" u="none" strike="noStrike" kern="1200" cap="none" spc="0" normalizeH="0" baseline="0" noProof="0" dirty="0">
              <a:ln>
                <a:noFill/>
              </a:ln>
              <a:solidFill>
                <a:srgbClr val="FFFFFF"/>
              </a:solidFill>
              <a:effectLst>
                <a:glow rad="2413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20836" name="Text Box 5"/>
          <p:cNvSpPr txBox="1">
            <a:spLocks noChangeArrowheads="1"/>
          </p:cNvSpPr>
          <p:nvPr/>
        </p:nvSpPr>
        <p:spPr bwMode="auto">
          <a:xfrm>
            <a:off x="8274050" y="44450"/>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241300">
                    <a:srgbClr val="000000"/>
                  </a:glow>
                </a:effectLst>
                <a:uLnTx/>
                <a:uFillTx/>
                <a:latin typeface="Arial" panose="020B0604020202020204" pitchFamily="34" charset="0"/>
                <a:ea typeface="ＭＳ Ｐゴシック" charset="0"/>
                <a:cs typeface="Arial" panose="020B0604020202020204" pitchFamily="34" charset="0"/>
              </a:rPr>
              <a:t>246</a:t>
            </a:r>
            <a:endParaRPr kumimoji="0" lang="en-US" sz="2400" b="1" u="none" strike="noStrike" kern="1200" cap="none" spc="0" normalizeH="0" baseline="0" noProof="0" dirty="0">
              <a:ln>
                <a:noFill/>
              </a:ln>
              <a:solidFill>
                <a:srgbClr val="FFFFFF"/>
              </a:solidFill>
              <a:effectLst>
                <a:glow rad="241300">
                  <a:srgbClr val="000000"/>
                </a:glow>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orgiveness-stone-e127846527126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6357060" cy="4221088"/>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16102" y="3645024"/>
            <a:ext cx="9144000" cy="1723032"/>
          </a:xfrm>
          <a:effectLst>
            <a:outerShdw blurRad="63500" dist="35921" dir="2700000" algn="ctr" rotWithShape="0">
              <a:schemeClr val="tx2">
                <a:alpha val="74998"/>
              </a:schemeClr>
            </a:outerShdw>
          </a:effectLst>
        </p:spPr>
        <p:txBody>
          <a:bodyPr anchor="t"/>
          <a:lstStyle/>
          <a:p>
            <a:pPr>
              <a:defRPr/>
            </a:pPr>
            <a:r>
              <a:rPr lang="ar-JO" sz="4800" dirty="0">
                <a:effectLst>
                  <a:glow rad="127000">
                    <a:schemeClr val="tx1"/>
                  </a:glow>
                </a:effectLst>
                <a:ea typeface="ＭＳ Ｐゴシック" charset="0"/>
              </a:rPr>
              <a:t>كيف </a:t>
            </a:r>
            <a:r>
              <a:rPr lang="ar-JO" sz="4800" dirty="0">
                <a:solidFill>
                  <a:srgbClr val="FFFF00"/>
                </a:solidFill>
                <a:effectLst>
                  <a:glow rad="127000">
                    <a:schemeClr val="tx1"/>
                  </a:glow>
                </a:effectLst>
                <a:ea typeface="ＭＳ Ｐゴシック" charset="0"/>
              </a:rPr>
              <a:t>نغفر</a:t>
            </a:r>
            <a:r>
              <a:rPr lang="ar-JO" sz="4800" dirty="0">
                <a:effectLst>
                  <a:glow rad="127000">
                    <a:schemeClr val="tx1"/>
                  </a:glow>
                </a:effectLst>
                <a:ea typeface="ＭＳ Ｐゴシック" charset="0"/>
              </a:rPr>
              <a:t> لمن يسيء إلينا؟</a:t>
            </a:r>
            <a:endParaRPr lang="en-US" sz="4800" dirty="0">
              <a:effectLst>
                <a:glow rad="127000">
                  <a:schemeClr val="tx1"/>
                </a:glow>
              </a:effectLst>
              <a:ea typeface="ＭＳ Ｐゴシック" charset="0"/>
            </a:endParaRPr>
          </a:p>
        </p:txBody>
      </p:sp>
    </p:spTree>
    <p:extLst>
      <p:ext uri="{BB962C8B-B14F-4D97-AF65-F5344CB8AC3E}">
        <p14:creationId xmlns:p14="http://schemas.microsoft.com/office/powerpoint/2010/main" val="1812093971"/>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aster-Bright Light and Tall Cros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49784"/>
            <a:ext cx="4572000" cy="5539456"/>
          </a:xfrm>
          <a:effectLst/>
        </p:spPr>
        <p:txBody>
          <a:bodyPr anchor="t"/>
          <a:lstStyle/>
          <a:p>
            <a:pPr marL="622300" indent="-622300">
              <a:defRPr/>
            </a:pPr>
            <a:br>
              <a:rPr lang="en-US" sz="4800" dirty="0">
                <a:solidFill>
                  <a:schemeClr val="tx1"/>
                </a:solidFill>
                <a:effectLst/>
                <a:ea typeface="ＭＳ Ｐゴシック" charset="0"/>
              </a:rPr>
            </a:br>
            <a:r>
              <a:rPr lang="ar-JO" sz="4800" dirty="0">
                <a:solidFill>
                  <a:schemeClr val="tx1"/>
                </a:solidFill>
                <a:ea typeface="ＭＳ Ｐゴシック" charset="0"/>
              </a:rPr>
              <a:t>1. عامل الناس في أفضل </a:t>
            </a:r>
            <a:r>
              <a:rPr lang="ar-JO" sz="7200" dirty="0">
                <a:effectLst>
                  <a:glow rad="228600">
                    <a:schemeClr val="accent4">
                      <a:satMod val="175000"/>
                      <a:alpha val="94000"/>
                    </a:schemeClr>
                  </a:glow>
                </a:effectLst>
                <a:ea typeface="ＭＳ Ｐゴシック" charset="0"/>
              </a:rPr>
              <a:t>نور</a:t>
            </a:r>
            <a:r>
              <a:rPr lang="ar-JO" sz="4800" dirty="0">
                <a:solidFill>
                  <a:schemeClr val="tx1"/>
                </a:solidFill>
                <a:ea typeface="ＭＳ Ｐゴシック" charset="0"/>
              </a:rPr>
              <a:t> ممكن </a:t>
            </a:r>
            <a:br>
              <a:rPr lang="ar-JO" sz="4800" dirty="0">
                <a:solidFill>
                  <a:schemeClr val="tx1"/>
                </a:solidFill>
                <a:ea typeface="ＭＳ Ｐゴシック" charset="0"/>
              </a:rPr>
            </a:br>
            <a:r>
              <a:rPr lang="ar-JO" sz="4800" dirty="0">
                <a:solidFill>
                  <a:schemeClr val="tx1"/>
                </a:solidFill>
                <a:ea typeface="ＭＳ Ｐゴシック" charset="0"/>
              </a:rPr>
              <a:t>(1-7)</a:t>
            </a:r>
            <a:r>
              <a:rPr lang="en-US" sz="4800" dirty="0">
                <a:solidFill>
                  <a:schemeClr val="tx1"/>
                </a:solidFill>
                <a:effectLst/>
                <a:ea typeface="ＭＳ Ｐゴシック" charset="0"/>
              </a:rPr>
              <a:t> </a:t>
            </a:r>
          </a:p>
        </p:txBody>
      </p:sp>
      <p:sp>
        <p:nvSpPr>
          <p:cNvPr id="5" name="Rectangle 2">
            <a:extLst>
              <a:ext uri="{FF2B5EF4-FFF2-40B4-BE49-F238E27FC236}">
                <a16:creationId xmlns:a16="http://schemas.microsoft.com/office/drawing/2014/main" id="{25F6B239-95BC-FD4F-B372-70DFBF2F38DA}"/>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فليمون</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4429363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7260" y="2132856"/>
            <a:ext cx="9144000" cy="1728192"/>
          </a:xfrm>
          <a:effectLst>
            <a:outerShdw blurRad="63500" dist="35921" dir="2700000" algn="ctr" rotWithShape="0">
              <a:schemeClr val="tx2">
                <a:alpha val="74998"/>
              </a:schemeClr>
            </a:outerShdw>
          </a:effectLst>
        </p:spPr>
        <p:txBody>
          <a:bodyPr/>
          <a:lstStyle/>
          <a:p>
            <a:pPr rtl="1">
              <a:defRPr/>
            </a:pPr>
            <a:r>
              <a:rPr lang="ar-SA" sz="8800" dirty="0">
                <a:effectLst>
                  <a:glow rad="127000">
                    <a:schemeClr val="tx1"/>
                  </a:glow>
                </a:effectLst>
                <a:ea typeface="ＭＳ Ｐゴシック" charset="0"/>
              </a:rPr>
              <a:t>فليمون</a:t>
            </a:r>
            <a:r>
              <a:rPr lang="en-US" sz="8800" dirty="0">
                <a:effectLst>
                  <a:glow rad="127000">
                    <a:schemeClr val="tx1"/>
                  </a:glow>
                </a:effectLst>
                <a:ea typeface="ＭＳ Ｐゴシック" charset="0"/>
              </a:rPr>
              <a:t> </a:t>
            </a:r>
            <a:r>
              <a:rPr lang="ar-JO" sz="8800" dirty="0">
                <a:effectLst>
                  <a:glow rad="127000">
                    <a:schemeClr val="tx1"/>
                  </a:glow>
                </a:effectLst>
                <a:ea typeface="ＭＳ Ｐゴシック" charset="0"/>
              </a:rPr>
              <a:t>8-21</a:t>
            </a:r>
            <a:r>
              <a:rPr lang="en-US" sz="8800" dirty="0">
                <a:effectLst>
                  <a:glow rad="127000">
                    <a:schemeClr val="tx1"/>
                  </a:glow>
                </a:effectLst>
                <a:ea typeface="ＭＳ Ｐゴシック" charset="0"/>
              </a:rPr>
              <a:t> </a:t>
            </a:r>
          </a:p>
        </p:txBody>
      </p:sp>
    </p:spTree>
    <p:extLst>
      <p:ext uri="{BB962C8B-B14F-4D97-AF65-F5344CB8AC3E}">
        <p14:creationId xmlns:p14="http://schemas.microsoft.com/office/powerpoint/2010/main" val="396524495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rgbClr val="F9F9F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0" y="476672"/>
            <a:ext cx="5744169" cy="5688632"/>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5364088" y="44624"/>
            <a:ext cx="3779911" cy="6813376"/>
          </a:xfrm>
          <a:effectLst/>
        </p:spPr>
        <p:txBody>
          <a:bodyPr anchor="t"/>
          <a:lstStyle/>
          <a:p>
            <a:pPr>
              <a:defRPr/>
            </a:pPr>
            <a:br>
              <a:rPr lang="en-US" dirty="0">
                <a:solidFill>
                  <a:schemeClr val="tx2"/>
                </a:solidFill>
                <a:effectLst>
                  <a:glow rad="127000">
                    <a:schemeClr val="bg1"/>
                  </a:glow>
                </a:effectLst>
                <a:ea typeface="ＭＳ Ｐゴシック" charset="0"/>
              </a:rPr>
            </a:br>
            <a:r>
              <a:rPr lang="ar-JO" dirty="0">
                <a:solidFill>
                  <a:schemeClr val="tx2"/>
                </a:solidFill>
                <a:effectLst>
                  <a:glow rad="127000">
                    <a:schemeClr val="bg1"/>
                  </a:glow>
                </a:effectLst>
                <a:ea typeface="ＭＳ Ｐゴシック" charset="0"/>
              </a:rPr>
              <a:t>2. سامح حتى تتجاوز المصالحة كل العوائق الإجتماعية </a:t>
            </a:r>
            <a:br>
              <a:rPr lang="ar-JO" dirty="0">
                <a:solidFill>
                  <a:schemeClr val="tx2"/>
                </a:solidFill>
                <a:effectLst>
                  <a:glow rad="127000">
                    <a:schemeClr val="bg1"/>
                  </a:glow>
                </a:effectLst>
                <a:ea typeface="ＭＳ Ｐゴシック" charset="0"/>
              </a:rPr>
            </a:br>
            <a:r>
              <a:rPr lang="ar-JO" dirty="0">
                <a:solidFill>
                  <a:schemeClr val="tx2"/>
                </a:solidFill>
                <a:effectLst>
                  <a:glow rad="127000">
                    <a:schemeClr val="bg1"/>
                  </a:glow>
                </a:effectLst>
                <a:ea typeface="ＭＳ Ｐゴシック" charset="0"/>
              </a:rPr>
              <a:t>(8-21)</a:t>
            </a:r>
            <a:r>
              <a:rPr lang="en-US" dirty="0">
                <a:solidFill>
                  <a:schemeClr val="tx2"/>
                </a:solidFill>
                <a:effectLst>
                  <a:glow rad="127000">
                    <a:schemeClr val="bg1"/>
                  </a:glow>
                </a:effectLst>
                <a:ea typeface="ＭＳ Ｐゴシック" charset="0"/>
              </a:rPr>
              <a:t> </a:t>
            </a:r>
          </a:p>
        </p:txBody>
      </p:sp>
      <p:sp>
        <p:nvSpPr>
          <p:cNvPr id="5" name="Rectangle 2">
            <a:extLst>
              <a:ext uri="{FF2B5EF4-FFF2-40B4-BE49-F238E27FC236}">
                <a16:creationId xmlns:a16="http://schemas.microsoft.com/office/drawing/2014/main" id="{374149CC-AD28-3F43-9A21-9893FF1A9402}"/>
              </a:ext>
            </a:extLst>
          </p:cNvPr>
          <p:cNvSpPr txBox="1">
            <a:spLocks noChangeArrowheads="1"/>
          </p:cNvSpPr>
          <p:nvPr/>
        </p:nvSpPr>
        <p:spPr bwMode="auto">
          <a:xfrm>
            <a:off x="1279200" y="5920006"/>
            <a:ext cx="7512021" cy="90977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فليمون</a:t>
            </a:r>
            <a:endParaRPr kumimoji="0" lang="en-US" sz="4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998288751"/>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pic>
        <p:nvPicPr>
          <p:cNvPr id="5" name="Picture 4"/>
          <p:cNvPicPr>
            <a:picLocks noChangeAspect="1"/>
          </p:cNvPicPr>
          <p:nvPr/>
        </p:nvPicPr>
        <p:blipFill>
          <a:blip r:embed="rId3"/>
          <a:stretch>
            <a:fillRect/>
          </a:stretch>
        </p:blipFill>
        <p:spPr>
          <a:xfrm>
            <a:off x="5227473" y="116632"/>
            <a:ext cx="4241071" cy="6552728"/>
          </a:xfrm>
          <a:prstGeom prst="rect">
            <a:avLst/>
          </a:prstGeom>
        </p:spPr>
      </p:pic>
      <p:sp>
        <p:nvSpPr>
          <p:cNvPr id="900098" name="Rectangle 2"/>
          <p:cNvSpPr>
            <a:spLocks noGrp="1" noChangeArrowheads="1"/>
          </p:cNvSpPr>
          <p:nvPr>
            <p:ph type="ctrTitle"/>
          </p:nvPr>
        </p:nvSpPr>
        <p:spPr>
          <a:xfrm>
            <a:off x="200266" y="101477"/>
            <a:ext cx="5379846" cy="6711899"/>
          </a:xfrm>
          <a:effectLst>
            <a:outerShdw blurRad="63500" dist="35921" dir="2700000" algn="ctr" rotWithShape="0">
              <a:schemeClr val="tx2">
                <a:alpha val="74998"/>
              </a:schemeClr>
            </a:outerShdw>
          </a:effectLst>
        </p:spPr>
        <p:txBody>
          <a:bodyPr anchor="ctr"/>
          <a:lstStyle/>
          <a:p>
            <a:pPr>
              <a:defRPr/>
            </a:pPr>
            <a:r>
              <a:rPr lang="ar-SA" sz="4800" dirty="0"/>
              <a:t> 8 لذلك وإن كان لي بالمسيح ثقة كثيرة أن آمرك بما يليق</a:t>
            </a:r>
            <a:r>
              <a:rPr lang="ar-JO" sz="4800" dirty="0"/>
              <a:t> 9 </a:t>
            </a:r>
            <a:r>
              <a:rPr lang="ar-SA" sz="4800" dirty="0"/>
              <a:t>من أجل المحبة أطلب بالحري­ إذ أنا إنسان هكذا نظير بولس الشيخ، والآن أسير يسوع المسيح أيضا</a:t>
            </a:r>
            <a:r>
              <a:rPr lang="ar-JO" sz="4800" dirty="0"/>
              <a:t>ً.</a:t>
            </a:r>
            <a:r>
              <a:rPr lang="ar-SA" sz="4800" dirty="0"/>
              <a:t> ­</a:t>
            </a:r>
            <a:endParaRPr lang="en-US" sz="4800" dirty="0">
              <a:effectLst>
                <a:glow rad="127000">
                  <a:schemeClr val="tx1"/>
                </a:glow>
              </a:effectLst>
              <a:ea typeface="ＭＳ Ｐゴシック" charset="0"/>
              <a:cs typeface="ＭＳ Ｐゴシック" charset="0"/>
            </a:endParaRPr>
          </a:p>
        </p:txBody>
      </p:sp>
      <p:sp>
        <p:nvSpPr>
          <p:cNvPr id="6" name="Rectangle 2"/>
          <p:cNvSpPr txBox="1">
            <a:spLocks noChangeArrowheads="1"/>
          </p:cNvSpPr>
          <p:nvPr/>
        </p:nvSpPr>
        <p:spPr bwMode="auto">
          <a:xfrm>
            <a:off x="5630705" y="6021288"/>
            <a:ext cx="3549807" cy="836712"/>
          </a:xfrm>
          <a:prstGeom prst="rect">
            <a:avLst/>
          </a:prstGeom>
          <a:solidFill>
            <a:srgbClr val="000000"/>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a:t>
            </a:r>
            <a:r>
              <a:rPr kumimoji="0" lang="ar-JO"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فيل 8-9</a:t>
            </a:r>
            <a:r>
              <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a:t>
            </a:r>
          </a:p>
        </p:txBody>
      </p:sp>
    </p:spTree>
    <p:extLst>
      <p:ext uri="{BB962C8B-B14F-4D97-AF65-F5344CB8AC3E}">
        <p14:creationId xmlns:p14="http://schemas.microsoft.com/office/powerpoint/2010/main" val="60382661"/>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6512" y="0"/>
            <a:ext cx="9180512" cy="6858000"/>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4499992" y="368300"/>
            <a:ext cx="4644007" cy="1476524"/>
          </a:xfrm>
          <a:effectLst/>
        </p:spPr>
        <p:txBody>
          <a:bodyPr/>
          <a:lstStyle/>
          <a:p>
            <a:pPr>
              <a:defRPr/>
            </a:pPr>
            <a:r>
              <a:rPr lang="ar-JO" sz="6000" dirty="0">
                <a:solidFill>
                  <a:schemeClr val="tx2"/>
                </a:solidFill>
                <a:effectLst>
                  <a:glow rad="127000">
                    <a:schemeClr val="bg1"/>
                  </a:glow>
                </a:effectLst>
                <a:ea typeface="ＭＳ Ｐゴシック" charset="0"/>
              </a:rPr>
              <a:t>هرب أنسيمس</a:t>
            </a:r>
            <a:endParaRPr lang="en-US" sz="6000" dirty="0">
              <a:solidFill>
                <a:schemeClr val="tx2"/>
              </a:solidFill>
              <a:effectLst>
                <a:glow rad="127000">
                  <a:schemeClr val="bg1"/>
                </a:glow>
              </a:effectLst>
              <a:ea typeface="ＭＳ Ｐゴシック" charset="0"/>
            </a:endParaRPr>
          </a:p>
        </p:txBody>
      </p:sp>
    </p:spTree>
    <p:extLst>
      <p:ext uri="{BB962C8B-B14F-4D97-AF65-F5344CB8AC3E}">
        <p14:creationId xmlns:p14="http://schemas.microsoft.com/office/powerpoint/2010/main" val="3005619621"/>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513" y="-50800"/>
            <a:ext cx="9288463" cy="6935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9525" y="-26988"/>
            <a:ext cx="9153525" cy="1439764"/>
          </a:xfrm>
          <a:solidFill>
            <a:srgbClr val="000514"/>
          </a:solidFill>
        </p:spPr>
        <p:txBody>
          <a:bodyPr/>
          <a:lstStyle/>
          <a:p>
            <a:pPr>
              <a:defRPr/>
            </a:pPr>
            <a:r>
              <a:rPr lang="ar-JO" sz="4000" dirty="0">
                <a:solidFill>
                  <a:srgbClr val="FFFFFF"/>
                </a:solidFill>
                <a:effectLst>
                  <a:outerShdw blurRad="38100" dist="38100" dir="2700000" algn="tl">
                    <a:srgbClr val="000000">
                      <a:alpha val="43137"/>
                    </a:srgbClr>
                  </a:outerShdw>
                </a:effectLst>
                <a:cs typeface="Arial" panose="020B0604020202020204" pitchFamily="34" charset="0"/>
              </a:rPr>
              <a:t>أنسيمس ظلم وسرق من فليمون</a:t>
            </a:r>
            <a:endParaRPr lang="en-US" sz="4000" dirty="0">
              <a:solidFill>
                <a:srgbClr val="FFFFFF"/>
              </a:solidFill>
              <a:effectLst>
                <a:outerShdw blurRad="38100" dist="38100" dir="2700000" algn="tl">
                  <a:srgbClr val="000000">
                    <a:alpha val="43137"/>
                  </a:srgbClr>
                </a:outerShdw>
              </a:effectLst>
              <a:cs typeface="Arial" panose="020B0604020202020204" pitchFamily="34" charset="0"/>
            </a:endParaRPr>
          </a:p>
        </p:txBody>
      </p:sp>
    </p:spTree>
    <p:extLst>
      <p:ext uri="{BB962C8B-B14F-4D97-AF65-F5344CB8AC3E}">
        <p14:creationId xmlns:p14="http://schemas.microsoft.com/office/powerpoint/2010/main" val="415818341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625"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765175"/>
            <a:ext cx="9144000" cy="6092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9525" y="-26988"/>
            <a:ext cx="9153525" cy="1008063"/>
          </a:xfrm>
          <a:solidFill>
            <a:srgbClr val="000514"/>
          </a:solidFill>
        </p:spPr>
        <p:txBody>
          <a:bodyPr/>
          <a:lstStyle/>
          <a:p>
            <a:pPr>
              <a:defRPr/>
            </a:pPr>
            <a:r>
              <a:rPr lang="ar-JO" sz="4000" dirty="0">
                <a:solidFill>
                  <a:srgbClr val="FFFFFF"/>
                </a:solidFill>
                <a:effectLst>
                  <a:outerShdw blurRad="38100" dist="38100" dir="2700000" algn="tl">
                    <a:srgbClr val="000000">
                      <a:alpha val="43137"/>
                    </a:srgbClr>
                  </a:outerShdw>
                </a:effectLst>
                <a:cs typeface="Arial" panose="020B0604020202020204" pitchFamily="34" charset="0"/>
              </a:rPr>
              <a:t>العبودية في الإمبراطورية الرومانية</a:t>
            </a:r>
            <a:endParaRPr lang="en-US" sz="4000" dirty="0">
              <a:solidFill>
                <a:srgbClr val="FFFFFF"/>
              </a:solidFill>
              <a:effectLst>
                <a:outerShdw blurRad="38100" dist="38100" dir="2700000" algn="tl">
                  <a:srgbClr val="000000">
                    <a:alpha val="43137"/>
                  </a:srgbClr>
                </a:outerShdw>
              </a:effectLst>
              <a:cs typeface="Arial" panose="020B0604020202020204" pitchFamily="34" charset="0"/>
            </a:endParaRPr>
          </a:p>
        </p:txBody>
      </p:sp>
    </p:spTree>
    <p:extLst>
      <p:ext uri="{BB962C8B-B14F-4D97-AF65-F5344CB8AC3E}">
        <p14:creationId xmlns:p14="http://schemas.microsoft.com/office/powerpoint/2010/main" val="27806750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ross Sky View Christian Stock Photography.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39943" cy="6858000"/>
          </a:xfrm>
          <a:prstGeom prst="rect">
            <a:avLst/>
          </a:prstGeom>
        </p:spPr>
      </p:pic>
      <p:sp>
        <p:nvSpPr>
          <p:cNvPr id="2" name="Title 1"/>
          <p:cNvSpPr>
            <a:spLocks noGrp="1"/>
          </p:cNvSpPr>
          <p:nvPr>
            <p:ph type="ctrTitle"/>
          </p:nvPr>
        </p:nvSpPr>
        <p:spPr>
          <a:xfrm>
            <a:off x="180966" y="102580"/>
            <a:ext cx="8236820" cy="799420"/>
          </a:xfrm>
          <a:solidFill>
            <a:schemeClr val="tx1"/>
          </a:solidFill>
        </p:spPr>
        <p:txBody>
          <a:bodyPr/>
          <a:lstStyle/>
          <a:p>
            <a:r>
              <a:rPr lang="ar-EG"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الخلاص</a:t>
            </a:r>
            <a:endParaRPr lang="en-US"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endParaRPr>
          </a:p>
        </p:txBody>
      </p:sp>
      <p:sp>
        <p:nvSpPr>
          <p:cNvPr id="4" name="Rectangle 2"/>
          <p:cNvSpPr txBox="1">
            <a:spLocks noChangeArrowheads="1"/>
          </p:cNvSpPr>
          <p:nvPr/>
        </p:nvSpPr>
        <p:spPr bwMode="auto">
          <a:xfrm>
            <a:off x="0" y="1602007"/>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US"/>
            </a:defPPr>
            <a:lvl1pPr algn="ctr" defTabSz="457200" rtl="1">
              <a:defRPr sz="4000" b="1">
                <a:solidFill>
                  <a:srgbClr val="FFFFFF"/>
                </a:solidFill>
                <a:effectLst>
                  <a:glow rad="127000">
                    <a:srgbClr val="000000"/>
                  </a:glow>
                </a:effectLst>
              </a:defRPr>
            </a:lvl1pPr>
            <a:lvl2pPr algn="ctr">
              <a:defRPr sz="4400">
                <a:solidFill>
                  <a:schemeClr val="bg1"/>
                </a:solidFill>
                <a:ea typeface="ＭＳ Ｐゴシック" pitchFamily="-108" charset="-128"/>
                <a:cs typeface="ＭＳ Ｐゴシック" pitchFamily="-108" charset="-128"/>
              </a:defRPr>
            </a:lvl2pPr>
            <a:lvl3pPr algn="ctr">
              <a:defRPr sz="4400">
                <a:solidFill>
                  <a:schemeClr val="bg1"/>
                </a:solidFill>
                <a:ea typeface="ＭＳ Ｐゴシック" pitchFamily="-108" charset="-128"/>
                <a:cs typeface="ＭＳ Ｐゴシック" pitchFamily="-108" charset="-128"/>
              </a:defRPr>
            </a:lvl3pPr>
            <a:lvl4pPr algn="ctr">
              <a:defRPr sz="4400">
                <a:solidFill>
                  <a:schemeClr val="bg1"/>
                </a:solidFill>
                <a:ea typeface="ＭＳ Ｐゴシック" pitchFamily="-108" charset="-128"/>
                <a:cs typeface="ＭＳ Ｐゴシック" pitchFamily="-108" charset="-128"/>
              </a:defRPr>
            </a:lvl4pPr>
            <a:lvl5pPr algn="ctr">
              <a:defRPr sz="4400">
                <a:solidFill>
                  <a:schemeClr val="bg1"/>
                </a:solidFill>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ar-EG" dirty="0">
                <a:latin typeface="Arial" panose="020B0604020202020204" pitchFamily="34" charset="0"/>
                <a:cs typeface="Arial" panose="020B0604020202020204" pitchFamily="34" charset="0"/>
              </a:rPr>
              <a:t>يش</a:t>
            </a:r>
            <a:r>
              <a:rPr lang="ar-JO" dirty="0">
                <a:latin typeface="Arial" panose="020B0604020202020204" pitchFamily="34" charset="0"/>
                <a:cs typeface="Arial" panose="020B0604020202020204" pitchFamily="34" charset="0"/>
              </a:rPr>
              <a:t>ي</a:t>
            </a:r>
            <a:r>
              <a:rPr lang="ar-EG" dirty="0">
                <a:latin typeface="Arial" panose="020B0604020202020204" pitchFamily="34" charset="0"/>
                <a:cs typeface="Arial" panose="020B0604020202020204" pitchFamily="34" charset="0"/>
              </a:rPr>
              <a:t>ر بولس إلى موت المسيح الكفاري عند تطبيق دين أنسيمس على بولس:</a:t>
            </a:r>
            <a:endParaRPr lang="ar-JO" dirty="0">
              <a:latin typeface="Arial" panose="020B0604020202020204" pitchFamily="34" charset="0"/>
              <a:cs typeface="Arial" panose="020B0604020202020204" pitchFamily="34" charset="0"/>
            </a:endParaRPr>
          </a:p>
          <a:p>
            <a:r>
              <a:rPr lang="ar-JO" dirty="0">
                <a:latin typeface="Arial" panose="020B0604020202020204" pitchFamily="34" charset="0"/>
                <a:cs typeface="Arial" panose="020B0604020202020204" pitchFamily="34" charset="0"/>
              </a:rPr>
              <a:t>17 ثم إن كان قد ظلمك بشيء أو لك عليه دين فاحسب ذلك علي</a:t>
            </a:r>
            <a:endParaRPr lang="ar-EG" dirty="0">
              <a:latin typeface="Arial" panose="020B0604020202020204" pitchFamily="34" charset="0"/>
              <a:cs typeface="Arial" panose="020B0604020202020204" pitchFamily="34" charset="0"/>
            </a:endParaRPr>
          </a:p>
          <a:p>
            <a:r>
              <a:rPr lang="ar-EG" dirty="0">
                <a:latin typeface="Arial" panose="020B0604020202020204" pitchFamily="34" charset="0"/>
                <a:cs typeface="Arial" panose="020B0604020202020204" pitchFamily="34" charset="0"/>
              </a:rPr>
              <a:t> (١٧-١٨)</a:t>
            </a:r>
            <a:endParaRPr lang="en-US" dirty="0">
              <a:latin typeface="Arial" panose="020B0604020202020204" pitchFamily="34" charset="0"/>
              <a:cs typeface="Arial" panose="020B0604020202020204" pitchFamily="34" charset="0"/>
            </a:endParaRP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ar-JO" b="1" dirty="0">
                <a:solidFill>
                  <a:srgbClr val="FFFFFF"/>
                </a:solidFill>
                <a:latin typeface="Arial" panose="020B0604020202020204" pitchFamily="34" charset="0"/>
                <a:cs typeface="Arial" panose="020B0604020202020204" pitchFamily="34" charset="0"/>
              </a:rPr>
              <a:t>27ح</a:t>
            </a:r>
            <a:endParaRPr lang="en-US" b="1" dirty="0">
              <a:solidFill>
                <a:srgbClr val="FFFFFF"/>
              </a:solidFill>
              <a:latin typeface="Arial" panose="020B0604020202020204" pitchFamily="34" charset="0"/>
              <a:cs typeface="Arial" panose="020B0604020202020204" pitchFamily="34" charset="0"/>
            </a:endParaRPr>
          </a:p>
        </p:txBody>
      </p:sp>
      <p:sp>
        <p:nvSpPr>
          <p:cNvPr id="7" name="Rectangle 2">
            <a:extLst>
              <a:ext uri="{FF2B5EF4-FFF2-40B4-BE49-F238E27FC236}">
                <a16:creationId xmlns:a16="http://schemas.microsoft.com/office/drawing/2014/main" id="{B1CA0A11-3788-1045-A9C3-4E47450F5D14}"/>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فليمون</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26349708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745" name="Picture 10" descr="Slav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34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9746" name="Rectangle 11"/>
          <p:cNvSpPr>
            <a:spLocks noChangeArrowheads="1"/>
          </p:cNvSpPr>
          <p:nvPr/>
        </p:nvSpPr>
        <p:spPr bwMode="auto">
          <a:xfrm>
            <a:off x="3429000" y="1143000"/>
            <a:ext cx="2209800" cy="5257800"/>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46082" name="Rectangle 2"/>
          <p:cNvSpPr>
            <a:spLocks noGrp="1" noRot="1" noChangeArrowheads="1"/>
          </p:cNvSpPr>
          <p:nvPr>
            <p:ph type="title"/>
          </p:nvPr>
        </p:nvSpPr>
        <p:spPr>
          <a:xfrm>
            <a:off x="3429000" y="0"/>
            <a:ext cx="5715000" cy="1143000"/>
          </a:xfrm>
          <a:solidFill>
            <a:schemeClr val="bg2"/>
          </a:solidFill>
        </p:spPr>
        <p:txBody>
          <a:bodyPr/>
          <a:lstStyle/>
          <a:p>
            <a:pPr eaLnBrk="1" hangingPunct="1">
              <a:defRPr/>
            </a:pPr>
            <a:r>
              <a:rPr lang="ar-JO" dirty="0"/>
              <a:t>الطبقات الإجتماعية</a:t>
            </a:r>
            <a:endParaRPr lang="en-US" dirty="0"/>
          </a:p>
        </p:txBody>
      </p:sp>
      <p:sp>
        <p:nvSpPr>
          <p:cNvPr id="46083" name="Rectangle 3"/>
          <p:cNvSpPr>
            <a:spLocks noGrp="1" noChangeArrowheads="1"/>
          </p:cNvSpPr>
          <p:nvPr>
            <p:ph type="body" idx="1"/>
          </p:nvPr>
        </p:nvSpPr>
        <p:spPr>
          <a:xfrm>
            <a:off x="3429000" y="1905000"/>
            <a:ext cx="4572024" cy="609600"/>
          </a:xfrm>
        </p:spPr>
        <p:txBody>
          <a:bodyPr/>
          <a:lstStyle/>
          <a:p>
            <a:pPr algn="r" rtl="1" eaLnBrk="1" hangingPunct="1">
              <a:defRPr/>
            </a:pPr>
            <a:r>
              <a:rPr lang="ar-JO" sz="3600" dirty="0">
                <a:effectLst>
                  <a:glow rad="127000">
                    <a:schemeClr val="bg2"/>
                  </a:glow>
                  <a:outerShdw blurRad="38100" dist="38100" dir="2700000" sx="1000" sy="1000" algn="tl">
                    <a:srgbClr val="000000"/>
                  </a:outerShdw>
                </a:effectLst>
              </a:rPr>
              <a:t>الفروسية (الأرستقراطيين)</a:t>
            </a:r>
            <a:endParaRPr lang="en-US" sz="3600" dirty="0">
              <a:effectLst>
                <a:glow rad="127000">
                  <a:schemeClr val="bg2"/>
                </a:glow>
                <a:outerShdw blurRad="38100" dist="38100" dir="2700000" sx="1000" sy="1000" algn="tl">
                  <a:srgbClr val="000000"/>
                </a:outerShdw>
              </a:effectLst>
            </a:endParaRPr>
          </a:p>
        </p:txBody>
      </p:sp>
      <p:sp>
        <p:nvSpPr>
          <p:cNvPr id="46084" name="Rectangle 4"/>
          <p:cNvSpPr>
            <a:spLocks noChangeArrowheads="1"/>
          </p:cNvSpPr>
          <p:nvPr/>
        </p:nvSpPr>
        <p:spPr bwMode="auto">
          <a:xfrm>
            <a:off x="3429000" y="3073400"/>
            <a:ext cx="2214570" cy="609600"/>
          </a:xfrm>
          <a:prstGeom prst="rect">
            <a:avLst/>
          </a:prstGeom>
          <a:noFill/>
          <a:ln w="9525">
            <a:noFill/>
            <a:miter lim="800000"/>
            <a:headEnd/>
            <a:tailEnd/>
          </a:ln>
          <a:effectLst/>
        </p:spPr>
        <p:txBody>
          <a:bodyPr/>
          <a:lstStyle/>
          <a:p>
            <a:pPr marL="342900" marR="0" lvl="0" indent="-342900" algn="r" defTabSz="914400" rtl="1" eaLnBrk="1" fontAlgn="base" latinLnBrk="0" hangingPunct="1">
              <a:lnSpc>
                <a:spcPct val="100000"/>
              </a:lnSpc>
              <a:spcBef>
                <a:spcPct val="20000"/>
              </a:spcBef>
              <a:spcAft>
                <a:spcPct val="0"/>
              </a:spcAft>
              <a:buClr>
                <a:srgbClr val="FFCC00"/>
              </a:buClr>
              <a:buSzPct val="70000"/>
              <a:buFont typeface="Wingdings" charset="0"/>
              <a:buChar char="n"/>
              <a:tabLst/>
              <a:defRPr/>
            </a:pPr>
            <a:r>
              <a:rPr kumimoji="0" lang="ar-JO"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العامة</a:t>
            </a:r>
            <a:endParaRPr kumimoji="0" 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46085" name="Rectangle 5"/>
          <p:cNvSpPr>
            <a:spLocks noChangeArrowheads="1"/>
          </p:cNvSpPr>
          <p:nvPr/>
        </p:nvSpPr>
        <p:spPr bwMode="auto">
          <a:xfrm>
            <a:off x="3429000" y="4241800"/>
            <a:ext cx="2214570" cy="609600"/>
          </a:xfrm>
          <a:prstGeom prst="rect">
            <a:avLst/>
          </a:prstGeom>
          <a:noFill/>
          <a:ln w="9525">
            <a:noFill/>
            <a:miter lim="800000"/>
            <a:headEnd/>
            <a:tailEnd/>
          </a:ln>
          <a:effectLst/>
        </p:spPr>
        <p:txBody>
          <a:bodyPr/>
          <a:lstStyle/>
          <a:p>
            <a:pPr marL="342900" marR="0" lvl="0" indent="-342900" algn="r" defTabSz="914400" rtl="1" eaLnBrk="1" fontAlgn="base" latinLnBrk="0" hangingPunct="1">
              <a:lnSpc>
                <a:spcPct val="100000"/>
              </a:lnSpc>
              <a:spcBef>
                <a:spcPct val="20000"/>
              </a:spcBef>
              <a:spcAft>
                <a:spcPct val="0"/>
              </a:spcAft>
              <a:buClr>
                <a:srgbClr val="FFCC00"/>
              </a:buClr>
              <a:buSzPct val="70000"/>
              <a:buFont typeface="Wingdings" charset="0"/>
              <a:buChar char="n"/>
              <a:tabLst/>
              <a:defRPr/>
            </a:pPr>
            <a:r>
              <a:rPr kumimoji="0" lang="ar-JO"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الأحرار</a:t>
            </a:r>
            <a:endParaRPr kumimoji="0" 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46086" name="Rectangle 6"/>
          <p:cNvSpPr>
            <a:spLocks noChangeArrowheads="1"/>
          </p:cNvSpPr>
          <p:nvPr/>
        </p:nvSpPr>
        <p:spPr bwMode="auto">
          <a:xfrm>
            <a:off x="3429000" y="5410200"/>
            <a:ext cx="2214570" cy="609600"/>
          </a:xfrm>
          <a:prstGeom prst="rect">
            <a:avLst/>
          </a:prstGeom>
          <a:noFill/>
          <a:ln w="9525">
            <a:noFill/>
            <a:miter lim="800000"/>
            <a:headEnd/>
            <a:tailEnd/>
          </a:ln>
          <a:effectLst/>
        </p:spPr>
        <p:txBody>
          <a:bodyPr/>
          <a:lstStyle/>
          <a:p>
            <a:pPr marL="342900" marR="0" lvl="0" indent="-342900" algn="r" defTabSz="914400" rtl="1" eaLnBrk="1" fontAlgn="base" latinLnBrk="0" hangingPunct="1">
              <a:lnSpc>
                <a:spcPct val="100000"/>
              </a:lnSpc>
              <a:spcBef>
                <a:spcPct val="20000"/>
              </a:spcBef>
              <a:spcAft>
                <a:spcPct val="0"/>
              </a:spcAft>
              <a:buClr>
                <a:srgbClr val="FFCC00"/>
              </a:buClr>
              <a:buSzPct val="70000"/>
              <a:buFont typeface="Wingdings" charset="0"/>
              <a:buChar char="n"/>
              <a:tabLst/>
              <a:defRPr/>
            </a:pPr>
            <a:r>
              <a:rPr kumimoji="0" lang="ar-JO" sz="3600" b="1" u="none" strike="noStrike" kern="1200" cap="none" spc="0" normalizeH="0" baseline="0" noProof="0" dirty="0">
                <a:ln>
                  <a:noFill/>
                </a:ln>
                <a:solidFill>
                  <a:srgbClr val="FFCC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العبيد</a:t>
            </a:r>
            <a:endParaRPr kumimoji="0" lang="en-US" sz="3600" b="1" u="none" strike="noStrike" kern="1200" cap="none" spc="0" normalizeH="0" baseline="0" noProof="0" dirty="0">
              <a:ln>
                <a:noFill/>
              </a:ln>
              <a:solidFill>
                <a:srgbClr val="FFCC00"/>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59752" name="AutoShape 7"/>
          <p:cNvSpPr>
            <a:spLocks noChangeArrowheads="1"/>
          </p:cNvSpPr>
          <p:nvPr/>
        </p:nvSpPr>
        <p:spPr bwMode="auto">
          <a:xfrm rot="5400000">
            <a:off x="4191000" y="2514600"/>
            <a:ext cx="533400" cy="533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59753" name="AutoShape 8"/>
          <p:cNvSpPr>
            <a:spLocks noChangeArrowheads="1"/>
          </p:cNvSpPr>
          <p:nvPr/>
        </p:nvSpPr>
        <p:spPr bwMode="auto">
          <a:xfrm rot="5400000">
            <a:off x="4191000" y="3695700"/>
            <a:ext cx="533400" cy="533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59754" name="AutoShape 9"/>
          <p:cNvSpPr>
            <a:spLocks noChangeArrowheads="1"/>
          </p:cNvSpPr>
          <p:nvPr/>
        </p:nvSpPr>
        <p:spPr bwMode="auto">
          <a:xfrm rot="5400000">
            <a:off x="4191000" y="4876800"/>
            <a:ext cx="533400" cy="533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3" name="Rectangle 12"/>
          <p:cNvSpPr/>
          <p:nvPr/>
        </p:nvSpPr>
        <p:spPr>
          <a:xfrm>
            <a:off x="467544" y="386661"/>
            <a:ext cx="2592288" cy="954107"/>
          </a:xfrm>
          <a:prstGeom prst="rect">
            <a:avLst/>
          </a:prstGeom>
          <a:solidFill>
            <a:srgbClr val="800000"/>
          </a:solid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w="12700">
                  <a:solidFill>
                    <a:srgbClr val="E5E5FF">
                      <a:satMod val="155000"/>
                    </a:srgbClr>
                  </a:solidFill>
                  <a:prstDash val="solid"/>
                </a:ln>
                <a:solidFill>
                  <a:srgbClr val="FFFFFF"/>
                </a:solidFill>
                <a:effectLst>
                  <a:outerShdw blurRad="41275" dist="20320" dir="1800000" algn="tl" rotWithShape="0">
                    <a:srgbClr val="000000">
                      <a:alpha val="40000"/>
                    </a:srgbClr>
                  </a:outerShdw>
                </a:effectLst>
                <a:uLnTx/>
                <a:uFillTx/>
                <a:latin typeface="Arial" panose="020B0604020202020204" pitchFamily="34" charset="0"/>
                <a:cs typeface="Arial" panose="020B0604020202020204" pitchFamily="34" charset="0"/>
              </a:rPr>
              <a:t>وصول</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w="12700">
                  <a:solidFill>
                    <a:srgbClr val="E5E5FF">
                      <a:satMod val="155000"/>
                    </a:srgbClr>
                  </a:solidFill>
                  <a:prstDash val="solid"/>
                </a:ln>
                <a:solidFill>
                  <a:srgbClr val="FFFFFF"/>
                </a:solidFill>
                <a:effectLst>
                  <a:outerShdw blurRad="41275" dist="20320" dir="1800000" algn="tl" rotWithShape="0">
                    <a:srgbClr val="000000">
                      <a:alpha val="40000"/>
                    </a:srgbClr>
                  </a:outerShdw>
                </a:effectLst>
                <a:uLnTx/>
                <a:uFillTx/>
                <a:latin typeface="Arial" panose="020B0604020202020204" pitchFamily="34" charset="0"/>
                <a:cs typeface="Arial" panose="020B0604020202020204" pitchFamily="34" charset="0"/>
              </a:rPr>
              <a:t>العبيد الجدد</a:t>
            </a:r>
            <a:endParaRPr kumimoji="0" lang="x-none" sz="2800" b="1" i="0" u="none" strike="noStrike" kern="1200" cap="none" spc="0" normalizeH="0" baseline="0" noProof="0" dirty="0">
              <a:ln w="12700">
                <a:solidFill>
                  <a:srgbClr val="E5E5FF">
                    <a:satMod val="155000"/>
                  </a:srgbClr>
                </a:solidFill>
                <a:prstDash val="solid"/>
              </a:ln>
              <a:solidFill>
                <a:srgbClr val="FFFFFF"/>
              </a:solidFill>
              <a:effectLst>
                <a:outerShdw blurRad="41275" dist="20320" dir="1800000" algn="tl" rotWithShape="0">
                  <a:srgbClr val="000000">
                    <a:alpha val="40000"/>
                  </a:srgbClr>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9034518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3842"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9388" y="1123950"/>
            <a:ext cx="8640762" cy="5641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9525" y="-26988"/>
            <a:ext cx="9153525" cy="1008063"/>
          </a:xfrm>
          <a:solidFill>
            <a:srgbClr val="000514"/>
          </a:solidFill>
        </p:spPr>
        <p:txBody>
          <a:bodyPr/>
          <a:lstStyle/>
          <a:p>
            <a:pPr>
              <a:defRPr/>
            </a:pPr>
            <a:r>
              <a:rPr lang="ar-JO" sz="4000" dirty="0">
                <a:solidFill>
                  <a:srgbClr val="FFFFFF"/>
                </a:solidFill>
                <a:effectLst>
                  <a:outerShdw blurRad="38100" dist="38100" dir="2700000" algn="tl">
                    <a:srgbClr val="000000">
                      <a:alpha val="43137"/>
                    </a:srgbClr>
                  </a:outerShdw>
                </a:effectLst>
                <a:cs typeface="Arial" panose="020B0604020202020204" pitchFamily="34" charset="0"/>
              </a:rPr>
              <a:t>العبودية في الإمبراطورية الرومانية</a:t>
            </a:r>
            <a:endParaRPr lang="en-US" sz="4000" dirty="0">
              <a:solidFill>
                <a:srgbClr val="FFFFFF"/>
              </a:solidFill>
              <a:effectLst>
                <a:outerShdw blurRad="38100" dist="38100" dir="2700000" algn="tl">
                  <a:srgbClr val="000000">
                    <a:alpha val="43137"/>
                  </a:srgbClr>
                </a:outerShdw>
              </a:effectLst>
              <a:cs typeface="Arial" panose="020B0604020202020204" pitchFamily="34" charset="0"/>
            </a:endParaRPr>
          </a:p>
        </p:txBody>
      </p:sp>
      <p:sp>
        <p:nvSpPr>
          <p:cNvPr id="4" name="Title 1"/>
          <p:cNvSpPr txBox="1">
            <a:spLocks/>
          </p:cNvSpPr>
          <p:nvPr/>
        </p:nvSpPr>
        <p:spPr bwMode="auto">
          <a:xfrm>
            <a:off x="341313" y="1736812"/>
            <a:ext cx="8316912" cy="3384376"/>
          </a:xfrm>
          <a:prstGeom prst="rect">
            <a:avLst/>
          </a:prstGeom>
          <a:noFill/>
          <a:ln>
            <a:noFill/>
          </a:ln>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fontAlgn="base">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fontAlgn="base">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fontAlgn="base">
              <a:spcBef>
                <a:spcPct val="0"/>
              </a:spcBef>
              <a:spcAft>
                <a:spcPct val="0"/>
              </a:spcAft>
              <a:defRPr sz="4400">
                <a:solidFill>
                  <a:schemeClr val="tx2"/>
                </a:solidFill>
                <a:latin typeface="Arial" charset="0"/>
                <a:ea typeface="ＭＳ Ｐゴシック" charset="-128"/>
                <a:cs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glow rad="203200">
                    <a:srgbClr val="000000"/>
                  </a:glow>
                </a:effectLst>
                <a:uLnTx/>
                <a:uFillTx/>
                <a:latin typeface="Arial" panose="020B0604020202020204" pitchFamily="34" charset="0"/>
                <a:cs typeface="Arial" panose="020B0604020202020204" pitchFamily="34" charset="0"/>
              </a:rPr>
              <a:t>كان العبد تحت تصرف سيده تماماً؛ لأقل جريمة قد يتم جلده أو تشويهه أو صلبه أو إلقاءه إلى الوحوش البرية </a:t>
            </a:r>
            <a:br>
              <a:rPr kumimoji="0" lang="en-US" sz="3200" b="1" u="none" strike="noStrike" kern="1200" cap="none" spc="0" normalizeH="0" baseline="0" noProof="0" dirty="0">
                <a:ln>
                  <a:noFill/>
                </a:ln>
                <a:solidFill>
                  <a:srgbClr val="FFFFFF"/>
                </a:solidFill>
                <a:effectLst>
                  <a:glow rad="203200">
                    <a:srgbClr val="000000"/>
                  </a:glow>
                </a:effectLst>
                <a:uLnTx/>
                <a:uFillTx/>
                <a:latin typeface="Arial" panose="020B0604020202020204" pitchFamily="34" charset="0"/>
                <a:cs typeface="Arial" panose="020B0604020202020204" pitchFamily="34" charset="0"/>
              </a:rPr>
            </a:br>
            <a:endParaRPr kumimoji="0" lang="en-US" sz="2400" b="1" u="none" strike="noStrike" kern="1200" cap="none" spc="0" normalizeH="0" baseline="0" noProof="0" dirty="0">
              <a:ln>
                <a:noFill/>
              </a:ln>
              <a:solidFill>
                <a:srgbClr val="FFFFFF"/>
              </a:solidFill>
              <a:effectLst>
                <a:glow rad="203200">
                  <a:srgbClr val="000000"/>
                </a:glow>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203200">
                    <a:srgbClr val="000000"/>
                  </a:glow>
                </a:effectLst>
                <a:uLnTx/>
                <a:uFillTx/>
                <a:latin typeface="Arial" panose="020B0604020202020204" pitchFamily="34" charset="0"/>
                <a:cs typeface="Arial" panose="020B0604020202020204" pitchFamily="34" charset="0"/>
              </a:rPr>
              <a:t>(ج. ب. لايت فوت، رسائل القديس بولس إلى كولوسي وإلى فليمون، 321)</a:t>
            </a:r>
            <a:r>
              <a:rPr kumimoji="0" lang="en-US" sz="2400" b="1" u="none" strike="noStrike" kern="1200" cap="none" spc="0" normalizeH="0" baseline="0" noProof="0" dirty="0">
                <a:ln>
                  <a:noFill/>
                </a:ln>
                <a:solidFill>
                  <a:srgbClr val="FFFFFF"/>
                </a:solidFill>
                <a:effectLst>
                  <a:glow rad="203200">
                    <a:srgbClr val="000000"/>
                  </a:glow>
                </a:effectLst>
                <a:uLnTx/>
                <a:uFillTx/>
                <a:latin typeface="Arial" panose="020B0604020202020204" pitchFamily="34" charset="0"/>
                <a:cs typeface="Arial" panose="020B0604020202020204" pitchFamily="34" charset="0"/>
              </a:rPr>
              <a:t> </a:t>
            </a:r>
          </a:p>
        </p:txBody>
      </p:sp>
      <p:sp>
        <p:nvSpPr>
          <p:cNvPr id="163845" name="Text Box 5"/>
          <p:cNvSpPr txBox="1">
            <a:spLocks noChangeArrowheads="1"/>
          </p:cNvSpPr>
          <p:nvPr/>
        </p:nvSpPr>
        <p:spPr bwMode="auto">
          <a:xfrm>
            <a:off x="8388350" y="87313"/>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246</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40883264"/>
      </p:ext>
    </p:extLst>
  </p:cSld>
  <p:clrMapOvr>
    <a:overrideClrMapping bg1="dk2" tx1="lt1" bg2="dk1" tx2="lt2" accent1="accent1" accent2="accent2" accent3="accent3" accent4="accent4" accent5="accent5" accent6="accent6" hlink="hlink" folHlink="folHlink"/>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649" name="Picture 2" descr="34 Roma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349375"/>
            <a:ext cx="9144000" cy="5508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558" name="Rectangle 6"/>
          <p:cNvSpPr>
            <a:spLocks noGrp="1" noRot="1" noChangeArrowheads="1"/>
          </p:cNvSpPr>
          <p:nvPr>
            <p:ph type="title"/>
          </p:nvPr>
        </p:nvSpPr>
        <p:spPr>
          <a:xfrm>
            <a:off x="0" y="274638"/>
            <a:ext cx="9144000" cy="1143000"/>
          </a:xfrm>
        </p:spPr>
        <p:txBody>
          <a:bodyPr/>
          <a:lstStyle/>
          <a:p>
            <a:pPr eaLnBrk="1" hangingPunct="1">
              <a:defRPr/>
            </a:pPr>
            <a:r>
              <a:rPr lang="ar-JO" sz="4000" dirty="0"/>
              <a:t>سكان الإمبراطورية الرومانية</a:t>
            </a:r>
            <a:endParaRPr lang="en-US" sz="4000" dirty="0"/>
          </a:p>
        </p:txBody>
      </p:sp>
      <p:graphicFrame>
        <p:nvGraphicFramePr>
          <p:cNvPr id="2" name="Object 1026"/>
          <p:cNvGraphicFramePr>
            <a:graphicFrameLocks noGrp="1" noChangeAspect="1"/>
          </p:cNvGraphicFramePr>
          <p:nvPr>
            <p:ph idx="1"/>
            <p:extLst>
              <p:ext uri="{D42A27DB-BD31-4B8C-83A1-F6EECF244321}">
                <p14:modId xmlns:p14="http://schemas.microsoft.com/office/powerpoint/2010/main" val="1777778852"/>
              </p:ext>
            </p:extLst>
          </p:nvPr>
        </p:nvGraphicFramePr>
        <p:xfrm>
          <a:off x="431800" y="1346200"/>
          <a:ext cx="8356600" cy="5399088"/>
        </p:xfrm>
        <a:graphic>
          <a:graphicData uri="http://schemas.openxmlformats.org/drawingml/2006/chart">
            <c:chart xmlns:c="http://schemas.openxmlformats.org/drawingml/2006/chart" xmlns:r="http://schemas.openxmlformats.org/officeDocument/2006/relationships" r:id="rId4"/>
          </a:graphicData>
        </a:graphic>
      </p:graphicFrame>
      <p:sp>
        <p:nvSpPr>
          <p:cNvPr id="155652" name="TextBox 7"/>
          <p:cNvSpPr txBox="1">
            <a:spLocks noChangeArrowheads="1"/>
          </p:cNvSpPr>
          <p:nvPr/>
        </p:nvSpPr>
        <p:spPr bwMode="auto">
          <a:xfrm rot="-5400000">
            <a:off x="23861" y="3810277"/>
            <a:ext cx="1106393"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ملايين الناس</a:t>
            </a:r>
            <a:endParaRPr kumimoji="0" lang="en-US" sz="18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 name="Oval 4">
            <a:extLst>
              <a:ext uri="{FF2B5EF4-FFF2-40B4-BE49-F238E27FC236}">
                <a16:creationId xmlns:a16="http://schemas.microsoft.com/office/drawing/2014/main" id="{51071E22-48DB-234D-AF32-BBC9F6FD0CD4}"/>
              </a:ext>
            </a:extLst>
          </p:cNvPr>
          <p:cNvSpPr>
            <a:spLocks noChangeAspect="1"/>
          </p:cNvSpPr>
          <p:nvPr/>
        </p:nvSpPr>
        <p:spPr bwMode="auto">
          <a:xfrm>
            <a:off x="1043608" y="6858000"/>
            <a:ext cx="4104000" cy="4104456"/>
          </a:xfrm>
          <a:prstGeom prst="ellipse">
            <a:avLst/>
          </a:prstGeom>
          <a:solidFill>
            <a:schemeClr val="bg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0" name="Rectangle 6">
            <a:extLst>
              <a:ext uri="{FF2B5EF4-FFF2-40B4-BE49-F238E27FC236}">
                <a16:creationId xmlns:a16="http://schemas.microsoft.com/office/drawing/2014/main" id="{413772E5-C73C-EF47-8207-B732817E65A6}"/>
              </a:ext>
            </a:extLst>
          </p:cNvPr>
          <p:cNvSpPr txBox="1">
            <a:spLocks noRot="1" noChangeArrowheads="1"/>
          </p:cNvSpPr>
          <p:nvPr/>
        </p:nvSpPr>
        <p:spPr bwMode="auto">
          <a:xfrm>
            <a:off x="2915816" y="3045013"/>
            <a:ext cx="1584176" cy="243310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charset="0"/>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000514"/>
                </a:solidFill>
                <a:effectLst/>
                <a:uLnTx/>
                <a:uFillTx/>
                <a:latin typeface="Arial" panose="020B0604020202020204" pitchFamily="34" charset="0"/>
                <a:cs typeface="Arial" panose="020B0604020202020204" pitchFamily="34" charset="0"/>
              </a:rPr>
              <a:t>نصف مجموع 55 مليون كانوا من العبيد</a:t>
            </a:r>
            <a:endParaRPr kumimoji="0" lang="en-US" sz="2400" u="none" strike="noStrike" kern="0" cap="none" spc="0" normalizeH="0" baseline="0" noProof="0" dirty="0">
              <a:ln>
                <a:noFill/>
              </a:ln>
              <a:solidFill>
                <a:srgbClr val="000514"/>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5004795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additive="base">
                                        <p:cTn id="14" dur="500" fill="hold"/>
                                        <p:tgtEl>
                                          <p:spTgt spid="10"/>
                                        </p:tgtEl>
                                        <p:attrNameLst>
                                          <p:attrName>ppt_x</p:attrName>
                                        </p:attrNameLst>
                                      </p:cBhvr>
                                      <p:tavLst>
                                        <p:tav tm="0">
                                          <p:val>
                                            <p:strVal val="#ppt_x"/>
                                          </p:val>
                                        </p:tav>
                                        <p:tav tm="100000">
                                          <p:val>
                                            <p:strVal val="#ppt_x"/>
                                          </p:val>
                                        </p:tav>
                                      </p:tavLst>
                                    </p:anim>
                                    <p:anim calcmode="lin" valueType="num">
                                      <p:cBhvr additive="base">
                                        <p:cTn id="15"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P spid="10"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5" name="Picture 1" descr="Shackle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9506" name="Rectangle 3"/>
          <p:cNvSpPr>
            <a:spLocks noGrp="1" noChangeArrowheads="1"/>
          </p:cNvSpPr>
          <p:nvPr>
            <p:ph type="title"/>
          </p:nvPr>
        </p:nvSpPr>
        <p:spPr>
          <a:xfrm>
            <a:off x="1" y="0"/>
            <a:ext cx="6012160" cy="850900"/>
          </a:xfrm>
        </p:spPr>
        <p:txBody>
          <a:bodyPr/>
          <a:lstStyle/>
          <a:p>
            <a:pPr eaLnBrk="1" hangingPunct="1"/>
            <a:r>
              <a:rPr lang="ar-JO" dirty="0">
                <a:solidFill>
                  <a:schemeClr val="bg1"/>
                </a:solidFill>
                <a:effectLst>
                  <a:glow rad="228600">
                    <a:schemeClr val="tx1"/>
                  </a:glow>
                </a:effectLst>
                <a:latin typeface="Arial" panose="020B0604020202020204" pitchFamily="34" charset="0"/>
              </a:rPr>
              <a:t>روما</a:t>
            </a:r>
            <a:endParaRPr lang="en-US" dirty="0">
              <a:solidFill>
                <a:schemeClr val="bg1"/>
              </a:solidFill>
              <a:effectLst>
                <a:glow rad="228600">
                  <a:schemeClr val="tx1"/>
                </a:glow>
              </a:effectLst>
              <a:latin typeface="Arial" panose="020B0604020202020204" pitchFamily="34" charset="0"/>
            </a:endParaRPr>
          </a:p>
        </p:txBody>
      </p:sp>
      <p:sp>
        <p:nvSpPr>
          <p:cNvPr id="149507" name="Text Box 4"/>
          <p:cNvSpPr txBox="1">
            <a:spLocks noChangeArrowheads="1"/>
          </p:cNvSpPr>
          <p:nvPr/>
        </p:nvSpPr>
        <p:spPr bwMode="auto">
          <a:xfrm>
            <a:off x="179388" y="908050"/>
            <a:ext cx="6696075" cy="10772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شق أنسيمس طريقه إلى روما، حيث قاد بولس هذا العبد الهارب إلى المسيح</a:t>
            </a:r>
            <a:endParaRPr kumimoji="0" lang="en-US" sz="32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endParaRPr>
          </a:p>
        </p:txBody>
      </p:sp>
      <p:sp>
        <p:nvSpPr>
          <p:cNvPr id="149508" name="Text Box 5"/>
          <p:cNvSpPr txBox="1">
            <a:spLocks noChangeArrowheads="1"/>
          </p:cNvSpPr>
          <p:nvPr/>
        </p:nvSpPr>
        <p:spPr bwMode="auto">
          <a:xfrm>
            <a:off x="8274050" y="44450"/>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rPr>
              <a:t>246</a:t>
            </a:r>
            <a:endParaRPr kumimoji="0" lang="en-US" sz="24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endParaRPr>
          </a:p>
        </p:txBody>
      </p:sp>
      <p:pic>
        <p:nvPicPr>
          <p:cNvPr id="149509"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flipH="1">
            <a:off x="6291263" y="3644900"/>
            <a:ext cx="2889250" cy="3348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ext Box 4"/>
          <p:cNvSpPr txBox="1">
            <a:spLocks noChangeArrowheads="1"/>
          </p:cNvSpPr>
          <p:nvPr/>
        </p:nvSpPr>
        <p:spPr bwMode="auto">
          <a:xfrm>
            <a:off x="539552" y="5775299"/>
            <a:ext cx="6696075" cy="10772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rPr>
              <a:t>ابني الذي ولدته في قيودي</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rPr>
              <a:t>(فيل 10)</a:t>
            </a:r>
            <a:endParaRPr kumimoji="0" lang="en-US" sz="32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29" name="Picture 6" descr="rev_inro_Wax_Sealed_Envelope_cn_b_sm.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85275" cy="6888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0530" name="TextBox 7"/>
          <p:cNvSpPr txBox="1">
            <a:spLocks noChangeArrowheads="1"/>
          </p:cNvSpPr>
          <p:nvPr/>
        </p:nvSpPr>
        <p:spPr bwMode="auto">
          <a:xfrm>
            <a:off x="4427538" y="1268413"/>
            <a:ext cx="748923" cy="11079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66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P</a:t>
            </a:r>
          </a:p>
        </p:txBody>
      </p:sp>
      <p:sp>
        <p:nvSpPr>
          <p:cNvPr id="150531" name="Title 2"/>
          <p:cNvSpPr txBox="1">
            <a:spLocks/>
          </p:cNvSpPr>
          <p:nvPr/>
        </p:nvSpPr>
        <p:spPr bwMode="auto">
          <a:xfrm>
            <a:off x="760413" y="2708275"/>
            <a:ext cx="7772400" cy="2079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15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فليمون</a:t>
            </a:r>
            <a:endParaRPr kumimoji="0" lang="en-US" sz="115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20834" name="Rectangle 3"/>
          <p:cNvSpPr>
            <a:spLocks noGrp="1" noChangeArrowheads="1"/>
          </p:cNvSpPr>
          <p:nvPr>
            <p:ph type="title"/>
          </p:nvPr>
        </p:nvSpPr>
        <p:spPr>
          <a:xfrm>
            <a:off x="601663" y="44450"/>
            <a:ext cx="7426325" cy="850900"/>
          </a:xfrm>
        </p:spPr>
        <p:txBody>
          <a:bodyPr/>
          <a:lstStyle/>
          <a:p>
            <a:pPr eaLnBrk="1" hangingPunct="1">
              <a:defRPr/>
            </a:pPr>
            <a:r>
              <a:rPr lang="ar-JO" dirty="0">
                <a:solidFill>
                  <a:schemeClr val="bg1"/>
                </a:solidFill>
                <a:effectLst>
                  <a:glow rad="177800">
                    <a:schemeClr val="tx1"/>
                  </a:glow>
                </a:effectLst>
                <a:latin typeface="Arial" panose="020B0604020202020204" pitchFamily="34" charset="0"/>
              </a:rPr>
              <a:t>المناسبة</a:t>
            </a:r>
            <a:endParaRPr lang="en-US" dirty="0">
              <a:solidFill>
                <a:schemeClr val="bg1"/>
              </a:solidFill>
              <a:effectLst>
                <a:glow rad="177800">
                  <a:schemeClr val="tx1"/>
                </a:glow>
              </a:effectLst>
              <a:latin typeface="Arial" panose="020B0604020202020204" pitchFamily="34" charset="0"/>
            </a:endParaRPr>
          </a:p>
        </p:txBody>
      </p:sp>
      <p:sp>
        <p:nvSpPr>
          <p:cNvPr id="120835" name="Text Box 4"/>
          <p:cNvSpPr txBox="1">
            <a:spLocks noChangeArrowheads="1"/>
          </p:cNvSpPr>
          <p:nvPr/>
        </p:nvSpPr>
        <p:spPr bwMode="auto">
          <a:xfrm>
            <a:off x="107504" y="4811668"/>
            <a:ext cx="9036496" cy="10772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eaLnBrk="1" hangingPunct="1">
              <a:defRPr sz="4000" b="1">
                <a:solidFill>
                  <a:schemeClr val="bg1"/>
                </a:solidFill>
                <a:effectLst>
                  <a:glow rad="177800">
                    <a:schemeClr val="tx1"/>
                  </a:glow>
                </a:effectLst>
                <a:cs typeface="+mj-cs"/>
              </a:defRPr>
            </a:lvl1pPr>
            <a:lvl2pPr algn="ctr">
              <a:defRPr sz="4000" b="1">
                <a:solidFill>
                  <a:schemeClr val="tx2"/>
                </a:solidFill>
                <a:latin typeface="Verdana" charset="0"/>
                <a:cs typeface="Arial" charset="0"/>
              </a:defRPr>
            </a:lvl2pPr>
            <a:lvl3pPr algn="ctr">
              <a:defRPr sz="4000" b="1">
                <a:solidFill>
                  <a:schemeClr val="tx2"/>
                </a:solidFill>
                <a:latin typeface="Verdana" charset="0"/>
                <a:cs typeface="Arial" charset="0"/>
              </a:defRPr>
            </a:lvl3pPr>
            <a:lvl4pPr algn="ctr">
              <a:defRPr sz="4000" b="1">
                <a:solidFill>
                  <a:schemeClr val="tx2"/>
                </a:solidFill>
                <a:latin typeface="Verdana" charset="0"/>
                <a:cs typeface="Arial" charset="0"/>
              </a:defRPr>
            </a:lvl4pPr>
            <a:lvl5pPr algn="ctr">
              <a:defRPr sz="4000" b="1">
                <a:solidFill>
                  <a:schemeClr val="tx2"/>
                </a:solidFill>
                <a:latin typeface="Verdana" charset="0"/>
                <a:cs typeface="Arial" charset="0"/>
              </a:defRPr>
            </a:lvl5pPr>
            <a:lvl6pPr marL="457200" algn="ctr" fontAlgn="base">
              <a:spcBef>
                <a:spcPct val="0"/>
              </a:spcBef>
              <a:spcAft>
                <a:spcPct val="0"/>
              </a:spcAft>
              <a:defRPr sz="4000" b="1">
                <a:solidFill>
                  <a:schemeClr val="tx2"/>
                </a:solidFill>
                <a:latin typeface="Verdana" charset="0"/>
                <a:ea typeface="Arial" charset="0"/>
                <a:cs typeface="Arial" charset="0"/>
              </a:defRPr>
            </a:lvl6pPr>
            <a:lvl7pPr marL="914400" algn="ctr" fontAlgn="base">
              <a:spcBef>
                <a:spcPct val="0"/>
              </a:spcBef>
              <a:spcAft>
                <a:spcPct val="0"/>
              </a:spcAft>
              <a:defRPr sz="4000" b="1">
                <a:solidFill>
                  <a:schemeClr val="tx2"/>
                </a:solidFill>
                <a:latin typeface="Verdana" charset="0"/>
                <a:ea typeface="Arial" charset="0"/>
                <a:cs typeface="Arial" charset="0"/>
              </a:defRPr>
            </a:lvl7pPr>
            <a:lvl8pPr marL="1371600" algn="ctr" fontAlgn="base">
              <a:spcBef>
                <a:spcPct val="0"/>
              </a:spcBef>
              <a:spcAft>
                <a:spcPct val="0"/>
              </a:spcAft>
              <a:defRPr sz="4000" b="1">
                <a:solidFill>
                  <a:schemeClr val="tx2"/>
                </a:solidFill>
                <a:latin typeface="Verdana" charset="0"/>
                <a:ea typeface="Arial" charset="0"/>
                <a:cs typeface="Arial" charset="0"/>
              </a:defRPr>
            </a:lvl8pPr>
            <a:lvl9pPr marL="1828800" algn="ctr" fontAlgn="base">
              <a:spcBef>
                <a:spcPct val="0"/>
              </a:spcBef>
              <a:spcAft>
                <a:spcPct val="0"/>
              </a:spcAft>
              <a:defRPr sz="4000" b="1">
                <a:solidFill>
                  <a:schemeClr val="tx2"/>
                </a:solidFill>
                <a:latin typeface="Verdana" charset="0"/>
                <a:ea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cs typeface="Arial" panose="020B0604020202020204" pitchFamily="34" charset="0"/>
              </a:rPr>
              <a:t>أقنع بولس أنسيمس بالعودة إلى سيده فليمون حتى أنه كتب الرسالة التي سيحملها أنسيمس نفسه.</a:t>
            </a:r>
            <a:endParaRPr kumimoji="0" lang="en-US" sz="4000"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cs typeface="Arial" panose="020B0604020202020204" pitchFamily="34" charset="0"/>
            </a:endParaRPr>
          </a:p>
        </p:txBody>
      </p:sp>
      <p:sp>
        <p:nvSpPr>
          <p:cNvPr id="120836" name="Text Box 5"/>
          <p:cNvSpPr txBox="1">
            <a:spLocks noChangeArrowheads="1"/>
          </p:cNvSpPr>
          <p:nvPr/>
        </p:nvSpPr>
        <p:spPr bwMode="auto">
          <a:xfrm>
            <a:off x="8274050" y="44450"/>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cs typeface="Arial" panose="020B0604020202020204" pitchFamily="34" charset="0"/>
              </a:rPr>
              <a:t>246</a:t>
            </a:r>
            <a:endParaRPr kumimoji="0" lang="en-US" sz="2400" b="1"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cs typeface="Arial" panose="020B0604020202020204" pitchFamily="34" charset="0"/>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1FB65A-80F4-9173-3177-AB262FCBC7F8}"/>
            </a:ext>
          </a:extLst>
        </p:cNvPr>
        <p:cNvGrpSpPr/>
        <p:nvPr/>
      </p:nvGrpSpPr>
      <p:grpSpPr>
        <a:xfrm>
          <a:off x="0" y="0"/>
          <a:ext cx="0" cy="0"/>
          <a:chOff x="0" y="0"/>
          <a:chExt cx="0" cy="0"/>
        </a:xfrm>
      </p:grpSpPr>
      <p:pic>
        <p:nvPicPr>
          <p:cNvPr id="4" name="Picture 3" descr="Sanctity of Life Week Wood Panel Worship Background.jpg">
            <a:extLst>
              <a:ext uri="{FF2B5EF4-FFF2-40B4-BE49-F238E27FC236}">
                <a16:creationId xmlns:a16="http://schemas.microsoft.com/office/drawing/2014/main" id="{A98ED606-8497-144D-D8B8-E5647C2DB1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7" y="0"/>
            <a:ext cx="9139943" cy="6858000"/>
          </a:xfrm>
          <a:prstGeom prst="rect">
            <a:avLst/>
          </a:prstGeom>
        </p:spPr>
      </p:pic>
      <p:sp>
        <p:nvSpPr>
          <p:cNvPr id="94210" name="Picture 1">
            <a:extLst>
              <a:ext uri="{FF2B5EF4-FFF2-40B4-BE49-F238E27FC236}">
                <a16:creationId xmlns:a16="http://schemas.microsoft.com/office/drawing/2014/main" id="{F6D490FC-BFE3-C92A-58E4-6A0C450CEFBF}"/>
              </a:ext>
            </a:extLst>
          </p:cNvPr>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a:extLst>
              <a:ext uri="{FF2B5EF4-FFF2-40B4-BE49-F238E27FC236}">
                <a16:creationId xmlns:a16="http://schemas.microsoft.com/office/drawing/2014/main" id="{75FF8788-870E-BB12-FBE5-46228D63F5CC}"/>
              </a:ext>
            </a:extLst>
          </p:cNvPr>
          <p:cNvSpPr>
            <a:spLocks noGrp="1" noChangeArrowheads="1"/>
          </p:cNvSpPr>
          <p:nvPr>
            <p:ph type="ctrTitle"/>
          </p:nvPr>
        </p:nvSpPr>
        <p:spPr>
          <a:xfrm>
            <a:off x="-36512" y="29469"/>
            <a:ext cx="9144000" cy="3399531"/>
          </a:xfrm>
          <a:effectLst>
            <a:outerShdw blurRad="63500" dist="35921" dir="2700000" algn="ctr" rotWithShape="0">
              <a:schemeClr val="tx2">
                <a:alpha val="74998"/>
              </a:schemeClr>
            </a:outerShdw>
          </a:effectLst>
        </p:spPr>
        <p:txBody>
          <a:bodyPr anchor="ctr"/>
          <a:lstStyle/>
          <a:p>
            <a:pPr>
              <a:defRPr/>
            </a:pPr>
            <a:r>
              <a:rPr lang="ar-JO" sz="4800" dirty="0">
                <a:effectLst>
                  <a:glow rad="228600">
                    <a:schemeClr val="accent4">
                      <a:satMod val="175000"/>
                      <a:alpha val="40000"/>
                    </a:schemeClr>
                  </a:glow>
                </a:effectLst>
              </a:rPr>
              <a:t>10 أطلب إليك لأجل ابني </a:t>
            </a:r>
            <a:r>
              <a:rPr lang="ar-JO" sz="4800" dirty="0">
                <a:solidFill>
                  <a:srgbClr val="FFFF00"/>
                </a:solidFill>
                <a:effectLst>
                  <a:glow rad="228600">
                    <a:schemeClr val="accent4">
                      <a:satMod val="175000"/>
                      <a:alpha val="40000"/>
                    </a:schemeClr>
                  </a:glow>
                </a:effectLst>
              </a:rPr>
              <a:t>أنسيمس</a:t>
            </a:r>
            <a:r>
              <a:rPr lang="ar-JO" sz="4800" dirty="0">
                <a:effectLst>
                  <a:glow rad="228600">
                    <a:schemeClr val="accent4">
                      <a:satMod val="175000"/>
                      <a:alpha val="40000"/>
                    </a:schemeClr>
                  </a:glow>
                </a:effectLst>
              </a:rPr>
              <a:t> الذي ولدته في قيودي 11 الذي كان قبلاً </a:t>
            </a:r>
            <a:r>
              <a:rPr lang="ar-JO" sz="4800" dirty="0">
                <a:solidFill>
                  <a:srgbClr val="FFFF00"/>
                </a:solidFill>
                <a:effectLst>
                  <a:glow rad="228600">
                    <a:schemeClr val="accent4">
                      <a:satMod val="175000"/>
                      <a:alpha val="40000"/>
                    </a:schemeClr>
                  </a:glow>
                </a:effectLst>
              </a:rPr>
              <a:t>غير نافع لك</a:t>
            </a:r>
            <a:r>
              <a:rPr lang="ar-JO" sz="4800" dirty="0">
                <a:effectLst>
                  <a:glow rad="228600">
                    <a:schemeClr val="accent4">
                      <a:satMod val="175000"/>
                      <a:alpha val="40000"/>
                    </a:schemeClr>
                  </a:glow>
                </a:effectLst>
              </a:rPr>
              <a:t>، ولكنه الآن نافع لك ولي</a:t>
            </a:r>
            <a:endParaRPr lang="en-US" sz="4800" dirty="0">
              <a:effectLst>
                <a:glow rad="228600">
                  <a:schemeClr val="accent4">
                    <a:satMod val="175000"/>
                    <a:alpha val="40000"/>
                  </a:schemeClr>
                </a:glow>
              </a:effectLst>
              <a:ea typeface="ＭＳ Ｐゴシック" charset="0"/>
            </a:endParaRPr>
          </a:p>
        </p:txBody>
      </p:sp>
      <p:pic>
        <p:nvPicPr>
          <p:cNvPr id="5" name="Picture 4">
            <a:extLst>
              <a:ext uri="{FF2B5EF4-FFF2-40B4-BE49-F238E27FC236}">
                <a16:creationId xmlns:a16="http://schemas.microsoft.com/office/drawing/2014/main" id="{CD922C55-152B-FC85-3D77-2F7F392694B6}"/>
              </a:ext>
            </a:extLst>
          </p:cNvPr>
          <p:cNvPicPr>
            <a:picLocks noChangeAspect="1"/>
          </p:cNvPicPr>
          <p:nvPr/>
        </p:nvPicPr>
        <p:blipFill>
          <a:blip r:embed="rId4"/>
          <a:stretch>
            <a:fillRect/>
          </a:stretch>
        </p:blipFill>
        <p:spPr>
          <a:xfrm>
            <a:off x="4644008" y="3472562"/>
            <a:ext cx="4499992" cy="3374994"/>
          </a:xfrm>
          <a:prstGeom prst="rect">
            <a:avLst/>
          </a:prstGeom>
        </p:spPr>
      </p:pic>
      <p:sp>
        <p:nvSpPr>
          <p:cNvPr id="6" name="Rectangle 2">
            <a:extLst>
              <a:ext uri="{FF2B5EF4-FFF2-40B4-BE49-F238E27FC236}">
                <a16:creationId xmlns:a16="http://schemas.microsoft.com/office/drawing/2014/main" id="{680D3E97-01BC-998E-5028-4F1636B2D969}"/>
              </a:ext>
            </a:extLst>
          </p:cNvPr>
          <p:cNvSpPr txBox="1">
            <a:spLocks noChangeArrowheads="1"/>
          </p:cNvSpPr>
          <p:nvPr/>
        </p:nvSpPr>
        <p:spPr bwMode="auto">
          <a:xfrm>
            <a:off x="26160" y="3356992"/>
            <a:ext cx="4545840" cy="33569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12 الذي رددته فاقبله الذي هو أحشائي.</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a:t>
            </a: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a:t>
            </a:r>
            <a:r>
              <a:rPr kumimoji="0" lang="ar-JO"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فيل 10-12</a:t>
            </a: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a:t>
            </a:r>
          </a:p>
        </p:txBody>
      </p:sp>
    </p:spTree>
    <p:extLst>
      <p:ext uri="{BB962C8B-B14F-4D97-AF65-F5344CB8AC3E}">
        <p14:creationId xmlns:p14="http://schemas.microsoft.com/office/powerpoint/2010/main" val="2287390778"/>
      </p:ext>
    </p:extLst>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AA0489-9871-7E9A-CAF3-EAA52133D00C}"/>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721A09DC-6A2B-EAF7-6AAC-432763D6DE80}"/>
              </a:ext>
            </a:extLst>
          </p:cNvPr>
          <p:cNvPicPr>
            <a:picLocks noChangeAspect="1"/>
          </p:cNvPicPr>
          <p:nvPr/>
        </p:nvPicPr>
        <p:blipFill>
          <a:blip r:embed="rId3"/>
          <a:stretch>
            <a:fillRect/>
          </a:stretch>
        </p:blipFill>
        <p:spPr>
          <a:xfrm>
            <a:off x="4211960" y="2484"/>
            <a:ext cx="4925784" cy="3694338"/>
          </a:xfrm>
          <a:prstGeom prst="rect">
            <a:avLst/>
          </a:prstGeom>
        </p:spPr>
      </p:pic>
      <p:sp>
        <p:nvSpPr>
          <p:cNvPr id="94210" name="Picture 1">
            <a:extLst>
              <a:ext uri="{FF2B5EF4-FFF2-40B4-BE49-F238E27FC236}">
                <a16:creationId xmlns:a16="http://schemas.microsoft.com/office/drawing/2014/main" id="{17DA7792-E159-82DA-F416-D58450F8F1BA}"/>
              </a:ext>
            </a:extLst>
          </p:cNvPr>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a:extLst>
              <a:ext uri="{FF2B5EF4-FFF2-40B4-BE49-F238E27FC236}">
                <a16:creationId xmlns:a16="http://schemas.microsoft.com/office/drawing/2014/main" id="{70F1F3ED-35E9-5967-3082-0289EA5D24A9}"/>
              </a:ext>
            </a:extLst>
          </p:cNvPr>
          <p:cNvSpPr>
            <a:spLocks noGrp="1" noChangeArrowheads="1"/>
          </p:cNvSpPr>
          <p:nvPr>
            <p:ph type="ctrTitle"/>
          </p:nvPr>
        </p:nvSpPr>
        <p:spPr>
          <a:xfrm>
            <a:off x="0" y="29469"/>
            <a:ext cx="4205704" cy="4695675"/>
          </a:xfrm>
          <a:effectLst>
            <a:outerShdw blurRad="63500" dist="35921" dir="2700000" algn="ctr" rotWithShape="0">
              <a:schemeClr val="tx2">
                <a:alpha val="74998"/>
              </a:schemeClr>
            </a:outerShdw>
          </a:effectLst>
        </p:spPr>
        <p:txBody>
          <a:bodyPr anchor="ctr"/>
          <a:lstStyle/>
          <a:p>
            <a:pPr>
              <a:defRPr/>
            </a:pPr>
            <a:r>
              <a:rPr lang="ar-JO" sz="4000" dirty="0"/>
              <a:t>13 الذي كنت أشاء أن أمسكه عندي لكي يخدمني عوضاً عنك في قيود الإنجيل</a:t>
            </a:r>
            <a:r>
              <a:rPr lang="ar-SA" sz="4000" dirty="0"/>
              <a:t> </a:t>
            </a:r>
            <a:endParaRPr lang="en-US" sz="4000" dirty="0">
              <a:effectLst>
                <a:glow rad="127000">
                  <a:schemeClr val="tx1"/>
                </a:glow>
              </a:effectLst>
              <a:ea typeface="ＭＳ Ｐゴシック" charset="0"/>
            </a:endParaRPr>
          </a:p>
        </p:txBody>
      </p:sp>
      <p:sp>
        <p:nvSpPr>
          <p:cNvPr id="6" name="Rectangle 2">
            <a:extLst>
              <a:ext uri="{FF2B5EF4-FFF2-40B4-BE49-F238E27FC236}">
                <a16:creationId xmlns:a16="http://schemas.microsoft.com/office/drawing/2014/main" id="{607CD1AE-C66D-E0E5-EF09-831C2D47D91D}"/>
              </a:ext>
            </a:extLst>
          </p:cNvPr>
          <p:cNvSpPr txBox="1">
            <a:spLocks noChangeArrowheads="1"/>
          </p:cNvSpPr>
          <p:nvPr/>
        </p:nvSpPr>
        <p:spPr bwMode="auto">
          <a:xfrm>
            <a:off x="755576" y="4149080"/>
            <a:ext cx="7848872" cy="236523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14 ولكن بدون رأيك لم أرد أن أفعل شيئا</a:t>
            </a:r>
            <a:r>
              <a:rPr kumimoji="0" lang="ar-JO"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a:t>
            </a:r>
            <a:r>
              <a:rPr kumimoji="0" lang="ar-SA"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 لكيلا يكون خيرك كأنه على سبيل ال</a:t>
            </a:r>
            <a:r>
              <a:rPr kumimoji="0" lang="ar-JO"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إ</a:t>
            </a:r>
            <a:r>
              <a:rPr kumimoji="0" lang="ar-SA"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ضطرار بل على سبيل ال</a:t>
            </a:r>
            <a:r>
              <a:rPr kumimoji="0" lang="ar-JO"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إ</a:t>
            </a:r>
            <a:r>
              <a:rPr kumimoji="0" lang="ar-SA"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ختيار. </a:t>
            </a:r>
            <a:endParaRPr kumimoji="0" lang="en-US"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a:t>
            </a:r>
            <a:r>
              <a:rPr kumimoji="0" lang="ar-JO" sz="40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فيل 13-14</a:t>
            </a: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a:t>
            </a:r>
          </a:p>
        </p:txBody>
      </p:sp>
    </p:spTree>
    <p:extLst>
      <p:ext uri="{BB962C8B-B14F-4D97-AF65-F5344CB8AC3E}">
        <p14:creationId xmlns:p14="http://schemas.microsoft.com/office/powerpoint/2010/main" val="3975343510"/>
      </p:ext>
    </p:extLst>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bg>
      <p:bgPr>
        <a:gradFill flip="none" rotWithShape="1">
          <a:gsLst>
            <a:gs pos="38000">
              <a:schemeClr val="tx1"/>
            </a:gs>
            <a:gs pos="100000">
              <a:schemeClr val="bg2"/>
            </a:gs>
          </a:gsLst>
          <a:path path="circle">
            <a:fillToRect l="100000" t="100000"/>
          </a:path>
          <a:tileRect r="-100000" b="-100000"/>
        </a:gradFill>
        <a:effectLst/>
      </p:bgPr>
    </p:bg>
    <p:spTree>
      <p:nvGrpSpPr>
        <p:cNvPr id="1" name=""/>
        <p:cNvGrpSpPr/>
        <p:nvPr/>
      </p:nvGrpSpPr>
      <p:grpSpPr>
        <a:xfrm>
          <a:off x="0" y="0"/>
          <a:ext cx="0" cy="0"/>
          <a:chOff x="0" y="0"/>
          <a:chExt cx="0" cy="0"/>
        </a:xfrm>
      </p:grpSpPr>
      <p:pic>
        <p:nvPicPr>
          <p:cNvPr id="151553"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484313"/>
            <a:ext cx="5873750" cy="53736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1554" name="Rectangle 2"/>
          <p:cNvSpPr>
            <a:spLocks noGrp="1" noChangeArrowheads="1"/>
          </p:cNvSpPr>
          <p:nvPr>
            <p:ph type="title"/>
          </p:nvPr>
        </p:nvSpPr>
        <p:spPr/>
        <p:txBody>
          <a:bodyPr/>
          <a:lstStyle/>
          <a:p>
            <a:pPr eaLnBrk="1" hangingPunct="1"/>
            <a:r>
              <a:rPr lang="ar-JO" sz="5400" dirty="0">
                <a:solidFill>
                  <a:srgbClr val="FFFFFF"/>
                </a:solidFill>
                <a:latin typeface="Verdana" charset="0"/>
              </a:rPr>
              <a:t>إعادة الإتحاد</a:t>
            </a:r>
            <a:endParaRPr lang="en-US" sz="5400" dirty="0">
              <a:solidFill>
                <a:srgbClr val="FFFFFF"/>
              </a:solidFill>
              <a:latin typeface="Verdana" charset="0"/>
            </a:endParaRPr>
          </a:p>
        </p:txBody>
      </p:sp>
      <p:sp>
        <p:nvSpPr>
          <p:cNvPr id="151555" name="Text Box 3"/>
          <p:cNvSpPr txBox="1">
            <a:spLocks noChangeArrowheads="1"/>
          </p:cNvSpPr>
          <p:nvPr/>
        </p:nvSpPr>
        <p:spPr bwMode="auto">
          <a:xfrm>
            <a:off x="6084888" y="1447800"/>
            <a:ext cx="2808287" cy="37856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Verdana" charset="0"/>
                <a:ea typeface="ＭＳ Ｐゴシック" charset="0"/>
                <a:cs typeface="Arial" panose="020B0604020202020204" pitchFamily="34" charset="0"/>
              </a:rPr>
              <a:t>يتساءل الشخص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Verdana" charset="0"/>
                <a:ea typeface="ＭＳ Ｐゴシック" charset="0"/>
                <a:cs typeface="Arial" panose="020B0604020202020204" pitchFamily="34" charset="0"/>
              </a:rPr>
              <a:t>ماذا فكر فليمون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Verdana" charset="0"/>
                <a:ea typeface="ＭＳ Ｐゴシック" charset="0"/>
                <a:cs typeface="Arial" panose="020B0604020202020204" pitchFamily="34" charset="0"/>
              </a:rPr>
              <a:t>عندما رأى أنسيمس ثانية</a:t>
            </a:r>
            <a:endParaRPr kumimoji="0" lang="en-US" sz="4000" b="1" u="none" strike="noStrike" kern="1200" cap="none" spc="0" normalizeH="0" baseline="0" noProof="0" dirty="0">
              <a:ln>
                <a:noFill/>
              </a:ln>
              <a:solidFill>
                <a:srgbClr val="FFFFFF"/>
              </a:solidFill>
              <a:effectLst/>
              <a:uLnTx/>
              <a:uFillTx/>
              <a:latin typeface="Verdana" charset="0"/>
              <a:ea typeface="ＭＳ Ｐゴシック" charset="0"/>
              <a:cs typeface="Arial" panose="020B0604020202020204" pitchFamily="34" charset="0"/>
            </a:endParaRPr>
          </a:p>
        </p:txBody>
      </p:sp>
      <p:sp>
        <p:nvSpPr>
          <p:cNvPr id="151556" name="Text Box 6"/>
          <p:cNvSpPr txBox="1">
            <a:spLocks noChangeArrowheads="1"/>
          </p:cNvSpPr>
          <p:nvPr/>
        </p:nvSpPr>
        <p:spPr bwMode="auto">
          <a:xfrm>
            <a:off x="8404465" y="44624"/>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Verdana" charset="0"/>
                <a:ea typeface="ＭＳ Ｐゴシック" charset="0"/>
                <a:cs typeface="Arial" panose="020B0604020202020204" pitchFamily="34" charset="0"/>
              </a:rPr>
              <a:t>246</a:t>
            </a:r>
            <a:endParaRPr kumimoji="0" lang="en-US" sz="2400" b="1" u="none" strike="noStrike" kern="1200" cap="none" spc="0" normalizeH="0" baseline="0" noProof="0" dirty="0">
              <a:ln>
                <a:noFill/>
              </a:ln>
              <a:solidFill>
                <a:srgbClr val="FFFFFF"/>
              </a:solidFill>
              <a:effectLst/>
              <a:uLnTx/>
              <a:uFillTx/>
              <a:latin typeface="Verdana" charset="0"/>
              <a:ea typeface="ＭＳ Ｐゴシック" charset="0"/>
              <a:cs typeface="Arial" panose="020B0604020202020204" pitchFamily="34" charset="0"/>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anctity of Life Week Wood Panel Worship Backgrou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7" y="0"/>
            <a:ext cx="9139943"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288032" y="29469"/>
            <a:ext cx="8604448" cy="6567883"/>
          </a:xfrm>
          <a:effectLst>
            <a:outerShdw blurRad="63500" dist="35921" dir="2700000" algn="ctr" rotWithShape="0">
              <a:schemeClr val="tx2">
                <a:alpha val="74998"/>
              </a:schemeClr>
            </a:outerShdw>
          </a:effectLst>
        </p:spPr>
        <p:txBody>
          <a:bodyPr anchor="ctr"/>
          <a:lstStyle/>
          <a:p>
            <a:pPr>
              <a:defRPr/>
            </a:pPr>
            <a:r>
              <a:rPr lang="ar-SA" dirty="0">
                <a:effectLst>
                  <a:glow rad="127000">
                    <a:schemeClr val="tx1"/>
                  </a:glow>
                </a:effectLst>
                <a:ea typeface="ＭＳ Ｐゴシック" charset="0"/>
              </a:rPr>
              <a:t> 15 لأنه ربما لأجل هذا افترق عنك إلى ساعة، لكي يكون لك إلى الأبد</a:t>
            </a:r>
            <a:r>
              <a:rPr lang="ar-JO" dirty="0">
                <a:effectLst>
                  <a:glow rad="127000">
                    <a:schemeClr val="tx1"/>
                  </a:glow>
                </a:effectLst>
                <a:ea typeface="ＭＳ Ｐゴシック" charset="0"/>
              </a:rPr>
              <a:t> 16 </a:t>
            </a:r>
            <a:r>
              <a:rPr lang="ar-SA" dirty="0">
                <a:effectLst>
                  <a:glow rad="127000">
                    <a:schemeClr val="tx1"/>
                  </a:glow>
                </a:effectLst>
                <a:ea typeface="ＭＳ Ｐゴシック" charset="0"/>
              </a:rPr>
              <a:t>لا كعبد فيما بعد، بل أفضل من عبد: أخا</a:t>
            </a:r>
            <a:r>
              <a:rPr lang="ar-JO" dirty="0">
                <a:effectLst>
                  <a:glow rad="127000">
                    <a:schemeClr val="tx1"/>
                  </a:glow>
                </a:effectLst>
                <a:ea typeface="ＭＳ Ｐゴシック" charset="0"/>
              </a:rPr>
              <a:t>ً</a:t>
            </a:r>
            <a:r>
              <a:rPr lang="ar-SA" dirty="0">
                <a:effectLst>
                  <a:glow rad="127000">
                    <a:schemeClr val="tx1"/>
                  </a:glow>
                </a:effectLst>
                <a:ea typeface="ＭＳ Ｐゴシック" charset="0"/>
              </a:rPr>
              <a:t> محبوبا</a:t>
            </a:r>
            <a:r>
              <a:rPr lang="ar-JO" dirty="0">
                <a:effectLst>
                  <a:glow rad="127000">
                    <a:schemeClr val="tx1"/>
                  </a:glow>
                </a:effectLst>
                <a:ea typeface="ＭＳ Ｐゴシック" charset="0"/>
              </a:rPr>
              <a:t>ً</a:t>
            </a:r>
            <a:r>
              <a:rPr lang="ar-SA" dirty="0">
                <a:effectLst>
                  <a:glow rad="127000">
                    <a:schemeClr val="tx1"/>
                  </a:glow>
                </a:effectLst>
                <a:ea typeface="ＭＳ Ｐゴシック" charset="0"/>
              </a:rPr>
              <a:t> ولا سيما إلي، فكم بالحري إليك في الجسد والرب جميعا</a:t>
            </a:r>
            <a:r>
              <a:rPr lang="ar-JO" dirty="0">
                <a:effectLst>
                  <a:glow rad="127000">
                    <a:schemeClr val="tx1"/>
                  </a:glow>
                </a:effectLst>
                <a:ea typeface="ＭＳ Ｐゴシック" charset="0"/>
              </a:rPr>
              <a:t>ً</a:t>
            </a:r>
            <a:br>
              <a:rPr lang="en-US" dirty="0">
                <a:effectLst>
                  <a:glow rad="127000">
                    <a:schemeClr val="tx1"/>
                  </a:glow>
                </a:effectLst>
                <a:ea typeface="ＭＳ Ｐゴシック" charset="0"/>
              </a:rPr>
            </a:br>
            <a:r>
              <a:rPr lang="en-US" dirty="0">
                <a:effectLst>
                  <a:glow rad="127000">
                    <a:schemeClr val="tx1"/>
                  </a:glow>
                </a:effectLst>
                <a:ea typeface="ＭＳ Ｐゴシック" charset="0"/>
              </a:rPr>
              <a:t>(</a:t>
            </a:r>
            <a:r>
              <a:rPr lang="ar-JO" dirty="0">
                <a:effectLst>
                  <a:glow rad="127000">
                    <a:schemeClr val="tx1"/>
                  </a:glow>
                </a:effectLst>
                <a:ea typeface="ＭＳ Ｐゴシック" charset="0"/>
              </a:rPr>
              <a:t>الأعداد 15-16</a:t>
            </a:r>
            <a:r>
              <a:rPr lang="en-US" dirty="0">
                <a:effectLst>
                  <a:glow rad="127000">
                    <a:schemeClr val="tx1"/>
                  </a:glow>
                </a:effectLst>
                <a:ea typeface="ＭＳ Ｐゴシック" charset="0"/>
              </a:rPr>
              <a:t>)</a:t>
            </a:r>
          </a:p>
        </p:txBody>
      </p:sp>
    </p:spTree>
    <p:extLst>
      <p:ext uri="{BB962C8B-B14F-4D97-AF65-F5344CB8AC3E}">
        <p14:creationId xmlns:p14="http://schemas.microsoft.com/office/powerpoint/2010/main" val="2523816870"/>
      </p:ext>
    </p:extLst>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100000">
              <a:srgbClr val="000000"/>
            </a:gs>
          </a:gsLst>
          <a:path path="rect">
            <a:fillToRect l="100000" t="100000"/>
          </a:path>
          <a:tileRect r="-100000" b="-100000"/>
        </a:gradFill>
        <a:effectLst/>
      </p:bgPr>
    </p:bg>
    <p:spTree>
      <p:nvGrpSpPr>
        <p:cNvPr id="1" name=""/>
        <p:cNvGrpSpPr/>
        <p:nvPr/>
      </p:nvGrpSpPr>
      <p:grpSpPr>
        <a:xfrm>
          <a:off x="0" y="0"/>
          <a:ext cx="0" cy="0"/>
          <a:chOff x="0" y="0"/>
          <a:chExt cx="0" cy="0"/>
        </a:xfrm>
      </p:grpSpPr>
      <p:sp>
        <p:nvSpPr>
          <p:cNvPr id="152577" name="Rectangle 2"/>
          <p:cNvSpPr>
            <a:spLocks noGrp="1" noChangeArrowheads="1"/>
          </p:cNvSpPr>
          <p:nvPr>
            <p:ph type="title"/>
          </p:nvPr>
        </p:nvSpPr>
        <p:spPr/>
        <p:txBody>
          <a:bodyPr/>
          <a:lstStyle/>
          <a:p>
            <a:pPr eaLnBrk="1" hangingPunct="1"/>
            <a:r>
              <a:rPr lang="ar-JO" sz="5400" dirty="0">
                <a:solidFill>
                  <a:schemeClr val="bg1"/>
                </a:solidFill>
                <a:latin typeface="Arial" panose="020B0604020202020204" pitchFamily="34" charset="0"/>
              </a:rPr>
              <a:t>التوبة</a:t>
            </a:r>
            <a:endParaRPr lang="en-US" sz="5400" dirty="0">
              <a:solidFill>
                <a:schemeClr val="bg1"/>
              </a:solidFill>
              <a:latin typeface="Arial" panose="020B0604020202020204" pitchFamily="34" charset="0"/>
            </a:endParaRPr>
          </a:p>
        </p:txBody>
      </p:sp>
      <p:sp>
        <p:nvSpPr>
          <p:cNvPr id="152578" name="Text Box 3"/>
          <p:cNvSpPr txBox="1">
            <a:spLocks noChangeArrowheads="1"/>
          </p:cNvSpPr>
          <p:nvPr/>
        </p:nvSpPr>
        <p:spPr bwMode="auto">
          <a:xfrm>
            <a:off x="669925" y="1447800"/>
            <a:ext cx="7940675"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سعى بولس لإقناع فليمون بأن يسامح أنسيمس</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152579" name="Picture 4" descr="j0194008[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0338" y="4038600"/>
            <a:ext cx="2405062" cy="2655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749" name="AutoShape 5"/>
          <p:cNvSpPr>
            <a:spLocks noChangeArrowheads="1"/>
          </p:cNvSpPr>
          <p:nvPr/>
        </p:nvSpPr>
        <p:spPr bwMode="auto">
          <a:xfrm>
            <a:off x="3124200" y="2362200"/>
            <a:ext cx="3608388" cy="1981200"/>
          </a:xfrm>
          <a:prstGeom prst="cloudCallout">
            <a:avLst>
              <a:gd name="adj1" fmla="val 59583"/>
              <a:gd name="adj2" fmla="val 50963"/>
            </a:avLst>
          </a:prstGeom>
          <a:solidFill>
            <a:schemeClr val="accent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أنا آسف</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سيدي</a:t>
            </a:r>
            <a:endParaRPr kumimoji="0" lang="en-US" sz="4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52581" name="Text Box 6"/>
          <p:cNvSpPr txBox="1">
            <a:spLocks noChangeArrowheads="1"/>
          </p:cNvSpPr>
          <p:nvPr/>
        </p:nvSpPr>
        <p:spPr bwMode="auto">
          <a:xfrm>
            <a:off x="8002588" y="228600"/>
            <a:ext cx="69923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246</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1749"/>
                                        </p:tgtEl>
                                        <p:attrNameLst>
                                          <p:attrName>style.visibility</p:attrName>
                                        </p:attrNameLst>
                                      </p:cBhvr>
                                      <p:to>
                                        <p:strVal val="visible"/>
                                      </p:to>
                                    </p:set>
                                    <p:animEffect transition="in" filter="fade">
                                      <p:cBhvr>
                                        <p:cTn id="7" dur="3000"/>
                                        <p:tgtEl>
                                          <p:spTgt spid="317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ethsemene.jpg"/>
          <p:cNvPicPr>
            <a:picLocks noChangeAspect="1"/>
          </p:cNvPicPr>
          <p:nvPr/>
        </p:nvPicPr>
        <p:blipFill rotWithShape="1">
          <a:blip r:embed="rId3">
            <a:extLst>
              <a:ext uri="{28A0092B-C50C-407E-A947-70E740481C1C}">
                <a14:useLocalDpi xmlns:a14="http://schemas.microsoft.com/office/drawing/2010/main" val="0"/>
              </a:ext>
            </a:extLst>
          </a:blip>
          <a:srcRect l="24847"/>
          <a:stretch/>
        </p:blipFill>
        <p:spPr>
          <a:xfrm>
            <a:off x="-18654" y="0"/>
            <a:ext cx="9162653" cy="6858000"/>
          </a:xfrm>
          <a:prstGeom prst="rect">
            <a:avLst/>
          </a:prstGeom>
        </p:spPr>
      </p:pic>
      <p:sp>
        <p:nvSpPr>
          <p:cNvPr id="2" name="Title 1"/>
          <p:cNvSpPr>
            <a:spLocks noGrp="1"/>
          </p:cNvSpPr>
          <p:nvPr>
            <p:ph type="ctrTitle"/>
          </p:nvPr>
        </p:nvSpPr>
        <p:spPr>
          <a:xfrm>
            <a:off x="-18653" y="-27384"/>
            <a:ext cx="9162651" cy="1397996"/>
          </a:xfrm>
          <a:solidFill>
            <a:schemeClr val="tx1"/>
          </a:solidFill>
        </p:spPr>
        <p:txBody>
          <a:bodyPr/>
          <a:lstStyle/>
          <a:p>
            <a:r>
              <a:rPr lang="ar-JO"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ال</a:t>
            </a:r>
            <a:r>
              <a:rPr lang="ar-EG"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نبوة (</a:t>
            </a:r>
            <a:r>
              <a:rPr lang="ar-JO"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ال</a:t>
            </a:r>
            <a:r>
              <a:rPr lang="ar-EG"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رب ، </a:t>
            </a:r>
            <a:r>
              <a:rPr lang="ar-JO"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ال</a:t>
            </a:r>
            <a:r>
              <a:rPr lang="ar-EG"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إله)</a:t>
            </a:r>
            <a:endParaRPr lang="en-US"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endParaRPr>
          </a:p>
        </p:txBody>
      </p:sp>
      <p:sp>
        <p:nvSpPr>
          <p:cNvPr id="4" name="Rectangle 2"/>
          <p:cNvSpPr txBox="1">
            <a:spLocks noChangeArrowheads="1"/>
          </p:cNvSpPr>
          <p:nvPr/>
        </p:nvSpPr>
        <p:spPr bwMode="auto">
          <a:xfrm>
            <a:off x="0" y="1602007"/>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US"/>
            </a:defPPr>
            <a:lvl1pPr algn="ctr" defTabSz="457200" rtl="1">
              <a:defRPr sz="4000" b="1">
                <a:solidFill>
                  <a:srgbClr val="FFFFFF"/>
                </a:solidFill>
                <a:effectLst>
                  <a:glow rad="127000">
                    <a:srgbClr val="000000"/>
                  </a:glow>
                </a:effectLst>
              </a:defRPr>
            </a:lvl1pPr>
            <a:lvl2pPr algn="ctr">
              <a:defRPr sz="4400">
                <a:solidFill>
                  <a:schemeClr val="bg1"/>
                </a:solidFill>
                <a:ea typeface="ＭＳ Ｐゴシック" pitchFamily="-108" charset="-128"/>
                <a:cs typeface="ＭＳ Ｐゴシック" pitchFamily="-108" charset="-128"/>
              </a:defRPr>
            </a:lvl2pPr>
            <a:lvl3pPr algn="ctr">
              <a:defRPr sz="4400">
                <a:solidFill>
                  <a:schemeClr val="bg1"/>
                </a:solidFill>
                <a:ea typeface="ＭＳ Ｐゴシック" pitchFamily="-108" charset="-128"/>
                <a:cs typeface="ＭＳ Ｐゴシック" pitchFamily="-108" charset="-128"/>
              </a:defRPr>
            </a:lvl3pPr>
            <a:lvl4pPr algn="ctr">
              <a:defRPr sz="4400">
                <a:solidFill>
                  <a:schemeClr val="bg1"/>
                </a:solidFill>
                <a:ea typeface="ＭＳ Ｐゴシック" pitchFamily="-108" charset="-128"/>
                <a:cs typeface="ＭＳ Ｐゴシック" pitchFamily="-108" charset="-128"/>
              </a:defRPr>
            </a:lvl4pPr>
            <a:lvl5pPr algn="ctr">
              <a:defRPr sz="4400">
                <a:solidFill>
                  <a:schemeClr val="bg1"/>
                </a:solidFill>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ar-SA" dirty="0">
                <a:latin typeface="Arial" panose="020B0604020202020204" pitchFamily="34" charset="0"/>
                <a:cs typeface="Arial" panose="020B0604020202020204" pitchFamily="34" charset="0"/>
              </a:rPr>
              <a:t>ظهر </a:t>
            </a:r>
            <a:r>
              <a:rPr lang="ar-JO" dirty="0">
                <a:latin typeface="Arial" panose="020B0604020202020204" pitchFamily="34" charset="0"/>
                <a:cs typeface="Arial" panose="020B0604020202020204" pitchFamily="34" charset="0"/>
              </a:rPr>
              <a:t>إ</a:t>
            </a:r>
            <a:r>
              <a:rPr lang="ar-SA" dirty="0">
                <a:latin typeface="Arial" panose="020B0604020202020204" pitchFamily="34" charset="0"/>
                <a:cs typeface="Arial" panose="020B0604020202020204" pitchFamily="34" charset="0"/>
              </a:rPr>
              <a:t>يمان فليمون بالرب يسوع المسيح (٥) </a:t>
            </a:r>
          </a:p>
          <a:p>
            <a:r>
              <a:rPr lang="ar-SA" dirty="0">
                <a:latin typeface="Arial" panose="020B0604020202020204" pitchFamily="34" charset="0"/>
                <a:cs typeface="Arial" panose="020B0604020202020204" pitchFamily="34" charset="0"/>
              </a:rPr>
              <a:t>الذي نال منه النعمة والسلام (٣).</a:t>
            </a:r>
            <a:endParaRPr lang="en-US" dirty="0">
              <a:latin typeface="Arial" panose="020B0604020202020204" pitchFamily="34" charset="0"/>
              <a:cs typeface="Arial" panose="020B0604020202020204" pitchFamily="34" charset="0"/>
            </a:endParaRP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ar-JO" b="1" dirty="0">
                <a:solidFill>
                  <a:srgbClr val="FFFFFF"/>
                </a:solidFill>
                <a:latin typeface="Arial" panose="020B0604020202020204" pitchFamily="34" charset="0"/>
                <a:cs typeface="Arial" panose="020B0604020202020204" pitchFamily="34" charset="0"/>
              </a:rPr>
              <a:t>27ح</a:t>
            </a:r>
            <a:endParaRPr lang="en-US" b="1" dirty="0">
              <a:solidFill>
                <a:srgbClr val="FFFFFF"/>
              </a:solidFill>
              <a:latin typeface="Arial" panose="020B0604020202020204" pitchFamily="34" charset="0"/>
              <a:cs typeface="Arial" panose="020B0604020202020204" pitchFamily="34" charset="0"/>
            </a:endParaRPr>
          </a:p>
        </p:txBody>
      </p:sp>
      <p:sp>
        <p:nvSpPr>
          <p:cNvPr id="7" name="Rectangle 2">
            <a:extLst>
              <a:ext uri="{FF2B5EF4-FFF2-40B4-BE49-F238E27FC236}">
                <a16:creationId xmlns:a16="http://schemas.microsoft.com/office/drawing/2014/main" id="{1C87C72A-C0FF-8243-9E04-C768ADD24641}"/>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فليمون</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37084436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323528" y="2996952"/>
            <a:ext cx="8309027" cy="2895475"/>
          </a:xfrm>
          <a:effectLst>
            <a:outerShdw blurRad="63500" dist="35921" dir="2700000" algn="ctr" rotWithShape="0">
              <a:schemeClr val="tx2">
                <a:alpha val="74998"/>
              </a:schemeClr>
            </a:outerShdw>
          </a:effectLst>
        </p:spPr>
        <p:txBody>
          <a:bodyPr anchor="ctr"/>
          <a:lstStyle/>
          <a:p>
            <a:pPr>
              <a:defRPr/>
            </a:pPr>
            <a:r>
              <a:rPr lang="ar-JO" dirty="0">
                <a:effectLst>
                  <a:glow rad="228600">
                    <a:schemeClr val="accent4">
                      <a:satMod val="175000"/>
                      <a:alpha val="84000"/>
                    </a:schemeClr>
                  </a:glow>
                </a:effectLst>
              </a:rPr>
              <a:t>17 فإن كنت تحسبني شريكاً فاقبله نظيري.</a:t>
            </a:r>
            <a:br>
              <a:rPr lang="ar-JO" dirty="0">
                <a:effectLst>
                  <a:glow rad="228600">
                    <a:schemeClr val="accent4">
                      <a:satMod val="175000"/>
                      <a:alpha val="84000"/>
                    </a:schemeClr>
                  </a:glow>
                </a:effectLst>
              </a:rPr>
            </a:br>
            <a:r>
              <a:rPr lang="ar-JO" dirty="0">
                <a:effectLst>
                  <a:glow rad="228600">
                    <a:schemeClr val="accent4">
                      <a:satMod val="175000"/>
                      <a:alpha val="84000"/>
                    </a:schemeClr>
                  </a:glow>
                </a:effectLst>
              </a:rPr>
              <a:t>18 ثم إن كان قد ظلمك بشيء، أو لك عليه دين، فاحسب ذلك علي.</a:t>
            </a:r>
            <a:r>
              <a:rPr lang="ar-SA" dirty="0">
                <a:effectLst>
                  <a:glow rad="228600">
                    <a:schemeClr val="accent4">
                      <a:satMod val="175000"/>
                      <a:alpha val="84000"/>
                    </a:schemeClr>
                  </a:glow>
                </a:effectLst>
              </a:rPr>
              <a:t> </a:t>
            </a:r>
            <a:br>
              <a:rPr lang="en-US" dirty="0">
                <a:effectLst>
                  <a:glow rad="228600">
                    <a:schemeClr val="accent4">
                      <a:satMod val="175000"/>
                      <a:alpha val="84000"/>
                    </a:schemeClr>
                  </a:glow>
                </a:effectLst>
                <a:ea typeface="ＭＳ Ｐゴシック" charset="0"/>
              </a:rPr>
            </a:br>
            <a:r>
              <a:rPr lang="en-US" dirty="0">
                <a:effectLst>
                  <a:glow rad="228600">
                    <a:schemeClr val="accent4">
                      <a:satMod val="175000"/>
                      <a:alpha val="84000"/>
                    </a:schemeClr>
                  </a:glow>
                </a:effectLst>
                <a:ea typeface="ＭＳ Ｐゴシック" charset="0"/>
              </a:rPr>
              <a:t>(</a:t>
            </a:r>
            <a:r>
              <a:rPr lang="ar-JO" dirty="0">
                <a:effectLst>
                  <a:glow rad="228600">
                    <a:schemeClr val="accent4">
                      <a:satMod val="175000"/>
                      <a:alpha val="84000"/>
                    </a:schemeClr>
                  </a:glow>
                </a:effectLst>
                <a:ea typeface="ＭＳ Ｐゴシック" charset="0"/>
              </a:rPr>
              <a:t>فيل 17-18</a:t>
            </a:r>
            <a:r>
              <a:rPr lang="en-US" dirty="0">
                <a:effectLst>
                  <a:glow rad="228600">
                    <a:schemeClr val="accent4">
                      <a:satMod val="175000"/>
                      <a:alpha val="84000"/>
                    </a:schemeClr>
                  </a:glow>
                </a:effectLst>
                <a:ea typeface="ＭＳ Ｐゴシック" charset="0"/>
              </a:rPr>
              <a:t>)</a:t>
            </a:r>
          </a:p>
        </p:txBody>
      </p:sp>
    </p:spTree>
    <p:extLst>
      <p:ext uri="{BB962C8B-B14F-4D97-AF65-F5344CB8AC3E}">
        <p14:creationId xmlns:p14="http://schemas.microsoft.com/office/powerpoint/2010/main" val="3998882131"/>
      </p:ext>
    </p:extLst>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72008"/>
            <a:ext cx="9144000" cy="7101408"/>
            <a:chOff x="0" y="-72008"/>
            <a:chExt cx="9144000" cy="7101408"/>
          </a:xfrm>
        </p:grpSpPr>
        <p:pic>
          <p:nvPicPr>
            <p:cNvPr id="6" name="Picture 5"/>
            <p:cNvPicPr>
              <a:picLocks noChangeAspect="1"/>
            </p:cNvPicPr>
            <p:nvPr/>
          </p:nvPicPr>
          <p:blipFill rotWithShape="1">
            <a:blip r:embed="rId3"/>
            <a:srcRect r="18855"/>
            <a:stretch/>
          </p:blipFill>
          <p:spPr>
            <a:xfrm>
              <a:off x="0" y="-72008"/>
              <a:ext cx="9144000" cy="7101408"/>
            </a:xfrm>
            <a:prstGeom prst="rect">
              <a:avLst/>
            </a:prstGeom>
          </p:spPr>
        </p:pic>
        <p:pic>
          <p:nvPicPr>
            <p:cNvPr id="7" name="Picture 6"/>
            <p:cNvPicPr>
              <a:picLocks noChangeAspect="1"/>
            </p:cNvPicPr>
            <p:nvPr/>
          </p:nvPicPr>
          <p:blipFill rotWithShape="1">
            <a:blip r:embed="rId3"/>
            <a:srcRect t="44703" r="79251" b="30425"/>
            <a:stretch/>
          </p:blipFill>
          <p:spPr>
            <a:xfrm>
              <a:off x="0" y="1302666"/>
              <a:ext cx="4569490" cy="1766294"/>
            </a:xfrm>
            <a:prstGeom prst="rect">
              <a:avLst/>
            </a:prstGeom>
          </p:spPr>
        </p:pic>
        <p:pic>
          <p:nvPicPr>
            <p:cNvPr id="8" name="Picture 7"/>
            <p:cNvPicPr>
              <a:picLocks noChangeAspect="1"/>
            </p:cNvPicPr>
            <p:nvPr/>
          </p:nvPicPr>
          <p:blipFill rotWithShape="1">
            <a:blip r:embed="rId3"/>
            <a:srcRect t="44703" r="79251" b="30425"/>
            <a:stretch/>
          </p:blipFill>
          <p:spPr>
            <a:xfrm>
              <a:off x="0" y="77024"/>
              <a:ext cx="6388037" cy="1766294"/>
            </a:xfrm>
            <a:prstGeom prst="rect">
              <a:avLst/>
            </a:prstGeom>
          </p:spPr>
        </p:pic>
        <p:pic>
          <p:nvPicPr>
            <p:cNvPr id="9" name="Picture 8"/>
            <p:cNvPicPr>
              <a:picLocks noChangeAspect="1"/>
            </p:cNvPicPr>
            <p:nvPr/>
          </p:nvPicPr>
          <p:blipFill rotWithShape="1">
            <a:blip r:embed="rId3"/>
            <a:srcRect t="44703" r="79251" b="30425"/>
            <a:stretch/>
          </p:blipFill>
          <p:spPr>
            <a:xfrm>
              <a:off x="1374846" y="654594"/>
              <a:ext cx="4569490" cy="1766294"/>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sp>
        <p:nvSpPr>
          <p:cNvPr id="900098" name="Rectangle 2"/>
          <p:cNvSpPr>
            <a:spLocks noGrp="1" noChangeArrowheads="1"/>
          </p:cNvSpPr>
          <p:nvPr>
            <p:ph type="ctrTitle"/>
          </p:nvPr>
        </p:nvSpPr>
        <p:spPr>
          <a:xfrm>
            <a:off x="0" y="29469"/>
            <a:ext cx="5076056" cy="3615555"/>
          </a:xfrm>
          <a:effectLst>
            <a:outerShdw blurRad="63500" dist="35921" dir="2700000" algn="ctr" rotWithShape="0">
              <a:schemeClr val="tx2">
                <a:alpha val="74998"/>
              </a:schemeClr>
            </a:outerShdw>
          </a:effectLst>
        </p:spPr>
        <p:txBody>
          <a:bodyPr anchor="ctr"/>
          <a:lstStyle/>
          <a:p>
            <a:pPr>
              <a:defRPr/>
            </a:pPr>
            <a:r>
              <a:rPr lang="ar-JO" sz="4000" dirty="0"/>
              <a:t>أنا بولس كتبت بيدي أنا أوفي. حتى لا أقول لك إنك مديون لي بنفسك أيضاً.</a:t>
            </a:r>
            <a:r>
              <a:rPr lang="ar-SA" sz="4000" dirty="0"/>
              <a:t> </a:t>
            </a:r>
            <a:br>
              <a:rPr lang="ar-JO" sz="4000" dirty="0"/>
            </a:br>
            <a:r>
              <a:rPr lang="en-US" sz="4000" dirty="0">
                <a:effectLst>
                  <a:glow rad="127000">
                    <a:schemeClr val="tx1"/>
                  </a:glow>
                </a:effectLst>
                <a:ea typeface="ＭＳ Ｐゴシック" charset="0"/>
              </a:rPr>
              <a:t>(</a:t>
            </a:r>
            <a:r>
              <a:rPr lang="ar-JO" sz="4000" dirty="0">
                <a:effectLst>
                  <a:glow rad="127000">
                    <a:schemeClr val="tx1"/>
                  </a:glow>
                </a:effectLst>
                <a:ea typeface="ＭＳ Ｐゴシック" charset="0"/>
              </a:rPr>
              <a:t>فيل 19</a:t>
            </a:r>
            <a:r>
              <a:rPr lang="en-US" sz="4000" dirty="0">
                <a:effectLst>
                  <a:glow rad="127000">
                    <a:schemeClr val="tx1"/>
                  </a:glow>
                </a:effectLst>
                <a:ea typeface="ＭＳ Ｐゴシック" charset="0"/>
              </a:rPr>
              <a:t>)</a:t>
            </a:r>
          </a:p>
        </p:txBody>
      </p:sp>
    </p:spTree>
    <p:extLst>
      <p:ext uri="{BB962C8B-B14F-4D97-AF65-F5344CB8AC3E}">
        <p14:creationId xmlns:p14="http://schemas.microsoft.com/office/powerpoint/2010/main" val="970840566"/>
      </p:ext>
    </p:extLst>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0" y="0"/>
            <a:ext cx="9144000" cy="6858000"/>
            <a:chOff x="0" y="0"/>
            <a:chExt cx="9144000" cy="6858000"/>
          </a:xfrm>
        </p:grpSpPr>
        <p:pic>
          <p:nvPicPr>
            <p:cNvPr id="5" name="Picture 4"/>
            <p:cNvPicPr>
              <a:picLocks noChangeAspect="1"/>
            </p:cNvPicPr>
            <p:nvPr/>
          </p:nvPicPr>
          <p:blipFill rotWithShape="1">
            <a:blip r:embed="rId3"/>
            <a:srcRect l="8306"/>
            <a:stretch/>
          </p:blipFill>
          <p:spPr>
            <a:xfrm>
              <a:off x="0" y="0"/>
              <a:ext cx="9144000" cy="6858000"/>
            </a:xfrm>
            <a:prstGeom prst="rect">
              <a:avLst/>
            </a:prstGeom>
          </p:spPr>
        </p:pic>
        <p:pic>
          <p:nvPicPr>
            <p:cNvPr id="6" name="Picture 5"/>
            <p:cNvPicPr>
              <a:picLocks noChangeAspect="1"/>
            </p:cNvPicPr>
            <p:nvPr/>
          </p:nvPicPr>
          <p:blipFill rotWithShape="1">
            <a:blip r:embed="rId3"/>
            <a:srcRect l="9110" r="55875" b="87464"/>
            <a:stretch/>
          </p:blipFill>
          <p:spPr>
            <a:xfrm>
              <a:off x="0" y="764704"/>
              <a:ext cx="3491880" cy="1368152"/>
            </a:xfrm>
            <a:prstGeom prst="rect">
              <a:avLst/>
            </a:prstGeom>
          </p:spPr>
        </p:pic>
      </p:grpSp>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29469"/>
            <a:ext cx="9144000" cy="4407643"/>
          </a:xfrm>
          <a:effectLst>
            <a:outerShdw blurRad="63500" dist="35921" dir="2700000" algn="ctr" rotWithShape="0">
              <a:schemeClr val="tx2">
                <a:alpha val="74998"/>
              </a:schemeClr>
            </a:outerShdw>
          </a:effectLst>
        </p:spPr>
        <p:txBody>
          <a:bodyPr anchor="t"/>
          <a:lstStyle/>
          <a:p>
            <a:pPr>
              <a:defRPr/>
            </a:pPr>
            <a:r>
              <a:rPr lang="ar-JO" sz="3600" dirty="0">
                <a:effectLst>
                  <a:glow rad="127000">
                    <a:schemeClr val="tx1"/>
                  </a:glow>
                </a:effectLst>
                <a:ea typeface="ＭＳ Ｐゴシック" charset="0"/>
              </a:rPr>
              <a:t>20 نعم أيها الأخ ليكن لي فرح بك في الرب. أرح أحشائي في الرب 21 إذ أنا واثق بإطاعتك كتبت إليك، عالماً أنك تفعل أيضاً أكثر مما أقول.</a:t>
            </a:r>
            <a:br>
              <a:rPr lang="en-US" sz="3600" dirty="0">
                <a:effectLst>
                  <a:glow rad="127000">
                    <a:schemeClr val="tx1"/>
                  </a:glow>
                </a:effectLst>
                <a:ea typeface="ＭＳ Ｐゴシック" charset="0"/>
              </a:rPr>
            </a:br>
            <a:r>
              <a:rPr lang="en-US" sz="3600" dirty="0">
                <a:effectLst>
                  <a:glow rad="127000">
                    <a:schemeClr val="tx1"/>
                  </a:glow>
                </a:effectLst>
                <a:ea typeface="ＭＳ Ｐゴシック" charset="0"/>
              </a:rPr>
              <a:t>(</a:t>
            </a:r>
            <a:r>
              <a:rPr lang="ar-JO" sz="3600" dirty="0">
                <a:effectLst>
                  <a:glow rad="127000">
                    <a:schemeClr val="tx1"/>
                  </a:glow>
                </a:effectLst>
                <a:ea typeface="ＭＳ Ｐゴシック" charset="0"/>
              </a:rPr>
              <a:t>فيل 20-21</a:t>
            </a:r>
            <a:r>
              <a:rPr lang="en-US" sz="3600" dirty="0">
                <a:effectLst>
                  <a:glow rad="127000">
                    <a:schemeClr val="tx1"/>
                  </a:glow>
                </a:effectLst>
                <a:ea typeface="ＭＳ Ｐゴシック" charset="0"/>
              </a:rPr>
              <a:t>)</a:t>
            </a:r>
          </a:p>
        </p:txBody>
      </p:sp>
    </p:spTree>
    <p:extLst>
      <p:ext uri="{BB962C8B-B14F-4D97-AF65-F5344CB8AC3E}">
        <p14:creationId xmlns:p14="http://schemas.microsoft.com/office/powerpoint/2010/main" val="3220657719"/>
      </p:ext>
    </p:extLst>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anctity of Life Week Wood Panel Worship Backgrou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7" y="0"/>
            <a:ext cx="9139943"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9469"/>
            <a:ext cx="9144000" cy="2751459"/>
          </a:xfrm>
          <a:effectLst>
            <a:outerShdw blurRad="63500" dist="35921" dir="2700000" algn="ctr" rotWithShape="0">
              <a:schemeClr val="tx2">
                <a:alpha val="74998"/>
              </a:schemeClr>
            </a:outerShdw>
          </a:effectLst>
        </p:spPr>
        <p:txBody>
          <a:bodyPr anchor="t"/>
          <a:lstStyle/>
          <a:p>
            <a:pPr>
              <a:defRPr/>
            </a:pPr>
            <a:r>
              <a:rPr lang="ar-JO" sz="3600" dirty="0"/>
              <a:t>22 ومع هذا أعدد لي أيضاً منزلاً، لأني أرجو أنني بصلواتكم سأوهب لكم.</a:t>
            </a:r>
            <a:br>
              <a:rPr lang="en-US" sz="3600" dirty="0"/>
            </a:br>
            <a:br>
              <a:rPr lang="en-US" sz="3600" dirty="0">
                <a:effectLst>
                  <a:glow rad="127000">
                    <a:schemeClr val="tx1"/>
                  </a:glow>
                </a:effectLst>
                <a:ea typeface="ＭＳ Ｐゴシック" charset="0"/>
              </a:rPr>
            </a:br>
            <a:r>
              <a:rPr lang="en-US" sz="3600" dirty="0">
                <a:effectLst>
                  <a:glow rad="127000">
                    <a:schemeClr val="tx1"/>
                  </a:glow>
                </a:effectLst>
                <a:ea typeface="ＭＳ Ｐゴシック" charset="0"/>
              </a:rPr>
              <a:t> (</a:t>
            </a:r>
            <a:r>
              <a:rPr lang="ar-JO" sz="3600" dirty="0">
                <a:effectLst>
                  <a:glow rad="127000">
                    <a:schemeClr val="tx1"/>
                  </a:glow>
                </a:effectLst>
                <a:ea typeface="ＭＳ Ｐゴシック" charset="0"/>
              </a:rPr>
              <a:t>فيل 22</a:t>
            </a:r>
            <a:r>
              <a:rPr lang="en-US" sz="3600" dirty="0">
                <a:effectLst>
                  <a:glow rad="127000">
                    <a:schemeClr val="tx1"/>
                  </a:glow>
                </a:effectLst>
                <a:ea typeface="ＭＳ Ｐゴシック" charset="0"/>
              </a:rPr>
              <a:t>)</a:t>
            </a:r>
          </a:p>
        </p:txBody>
      </p:sp>
    </p:spTree>
    <p:extLst>
      <p:ext uri="{BB962C8B-B14F-4D97-AF65-F5344CB8AC3E}">
        <p14:creationId xmlns:p14="http://schemas.microsoft.com/office/powerpoint/2010/main" val="2991156021"/>
      </p:ext>
    </p:extLst>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792088" y="2504051"/>
            <a:ext cx="7740352" cy="4353948"/>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9469"/>
            <a:ext cx="9144000" cy="3327523"/>
          </a:xfrm>
          <a:effectLst>
            <a:outerShdw blurRad="63500" dist="35921" dir="2700000" algn="ctr" rotWithShape="0">
              <a:schemeClr val="tx2">
                <a:alpha val="74998"/>
              </a:schemeClr>
            </a:outerShdw>
          </a:effectLst>
        </p:spPr>
        <p:txBody>
          <a:bodyPr anchor="t"/>
          <a:lstStyle/>
          <a:p>
            <a:pPr>
              <a:defRPr/>
            </a:pPr>
            <a:r>
              <a:rPr lang="ar-JO" sz="3600" dirty="0"/>
              <a:t>23 يسلم عليك أبفراس المأسور معي في المسيح يسوع،</a:t>
            </a:r>
            <a:br>
              <a:rPr lang="ar-JO" sz="3600" dirty="0"/>
            </a:br>
            <a:r>
              <a:rPr lang="ar-JO" sz="3600" dirty="0"/>
              <a:t>24 ومرقس، وأرسترخس، وديماس، ولوقا العاملون معي.</a:t>
            </a:r>
            <a:r>
              <a:rPr lang="ar-SA" sz="3600" dirty="0"/>
              <a:t> </a:t>
            </a:r>
            <a:br>
              <a:rPr lang="en-US" sz="3600" dirty="0">
                <a:effectLst>
                  <a:glow rad="127000">
                    <a:schemeClr val="tx1"/>
                  </a:glow>
                </a:effectLst>
                <a:ea typeface="ＭＳ Ｐゴシック" charset="0"/>
              </a:rPr>
            </a:br>
            <a:r>
              <a:rPr lang="en-US" sz="3600" dirty="0">
                <a:effectLst>
                  <a:glow rad="127000">
                    <a:schemeClr val="tx1"/>
                  </a:glow>
                </a:effectLst>
                <a:ea typeface="ＭＳ Ｐゴシック" charset="0"/>
              </a:rPr>
              <a:t> (</a:t>
            </a:r>
            <a:r>
              <a:rPr lang="ar-JO" sz="3600" dirty="0">
                <a:effectLst>
                  <a:glow rad="127000">
                    <a:schemeClr val="tx1"/>
                  </a:glow>
                </a:effectLst>
                <a:ea typeface="ＭＳ Ｐゴシック" charset="0"/>
              </a:rPr>
              <a:t>فيل 23-24</a:t>
            </a:r>
            <a:r>
              <a:rPr lang="en-US" sz="3600" dirty="0">
                <a:effectLst>
                  <a:glow rad="127000">
                    <a:schemeClr val="tx1"/>
                  </a:glow>
                </a:effectLst>
                <a:ea typeface="ＭＳ Ｐゴシック" charset="0"/>
              </a:rPr>
              <a:t>)</a:t>
            </a:r>
          </a:p>
        </p:txBody>
      </p:sp>
    </p:spTree>
    <p:extLst>
      <p:ext uri="{BB962C8B-B14F-4D97-AF65-F5344CB8AC3E}">
        <p14:creationId xmlns:p14="http://schemas.microsoft.com/office/powerpoint/2010/main" val="2044124288"/>
      </p:ext>
    </p:extLst>
  </p:cSld>
  <p:clrMapOvr>
    <a:masterClrMapping/>
  </p:clrMapOvr>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29469"/>
            <a:ext cx="9144000" cy="1815355"/>
          </a:xfrm>
          <a:effectLst>
            <a:outerShdw blurRad="63500" dist="35921" dir="2700000" algn="ctr" rotWithShape="0">
              <a:schemeClr val="tx2">
                <a:alpha val="74998"/>
              </a:schemeClr>
            </a:outerShdw>
          </a:effectLst>
        </p:spPr>
        <p:txBody>
          <a:bodyPr anchor="t"/>
          <a:lstStyle/>
          <a:p>
            <a:pPr>
              <a:defRPr/>
            </a:pPr>
            <a:r>
              <a:rPr lang="ar-JO" sz="3600" dirty="0"/>
              <a:t>25 نعمة ربنا يسوع المسيح مع روحكم، آمين.</a:t>
            </a:r>
            <a:br>
              <a:rPr lang="en-US" sz="3600" dirty="0">
                <a:effectLst>
                  <a:glow rad="127000">
                    <a:schemeClr val="tx1"/>
                  </a:glow>
                </a:effectLst>
                <a:ea typeface="ＭＳ Ｐゴシック" charset="0"/>
              </a:rPr>
            </a:br>
            <a:r>
              <a:rPr lang="en-US" sz="3600" dirty="0">
                <a:effectLst>
                  <a:glow rad="127000">
                    <a:schemeClr val="tx1"/>
                  </a:glow>
                </a:effectLst>
                <a:ea typeface="ＭＳ Ｐゴシック" charset="0"/>
              </a:rPr>
              <a:t> (</a:t>
            </a:r>
            <a:r>
              <a:rPr lang="ar-JO" sz="3600" dirty="0">
                <a:effectLst>
                  <a:glow rad="127000">
                    <a:schemeClr val="tx1"/>
                  </a:glow>
                </a:effectLst>
                <a:ea typeface="ＭＳ Ｐゴシック" charset="0"/>
              </a:rPr>
              <a:t>فيل 25</a:t>
            </a:r>
            <a:r>
              <a:rPr lang="en-US" sz="3600" dirty="0">
                <a:effectLst>
                  <a:glow rad="127000">
                    <a:schemeClr val="tx1"/>
                  </a:glow>
                </a:effectLst>
                <a:ea typeface="ＭＳ Ｐゴシック" charset="0"/>
              </a:rPr>
              <a:t>)</a:t>
            </a:r>
          </a:p>
        </p:txBody>
      </p:sp>
      <p:pic>
        <p:nvPicPr>
          <p:cNvPr id="5" name="Picture 4"/>
          <p:cNvPicPr>
            <a:picLocks noChangeAspect="1"/>
          </p:cNvPicPr>
          <p:nvPr/>
        </p:nvPicPr>
        <p:blipFill>
          <a:blip r:embed="rId3"/>
          <a:stretch>
            <a:fillRect/>
          </a:stretch>
        </p:blipFill>
        <p:spPr>
          <a:xfrm flipH="1">
            <a:off x="1907704" y="1268760"/>
            <a:ext cx="5267667" cy="5589240"/>
          </a:xfrm>
          <a:prstGeom prst="rect">
            <a:avLst/>
          </a:prstGeom>
        </p:spPr>
      </p:pic>
    </p:spTree>
    <p:extLst>
      <p:ext uri="{BB962C8B-B14F-4D97-AF65-F5344CB8AC3E}">
        <p14:creationId xmlns:p14="http://schemas.microsoft.com/office/powerpoint/2010/main" val="3625722959"/>
      </p:ext>
    </p:extLst>
  </p:cSld>
  <p:clrMapOvr>
    <a:masterClrMapping/>
  </p:clrMapOvr>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49784"/>
            <a:ext cx="9144000" cy="1939056"/>
          </a:xfrm>
          <a:effectLst>
            <a:outerShdw blurRad="63500" dist="35921" dir="2700000" algn="ctr" rotWithShape="0">
              <a:schemeClr val="tx2">
                <a:alpha val="74998"/>
              </a:schemeClr>
            </a:outerShdw>
          </a:effectLst>
        </p:spPr>
        <p:txBody>
          <a:bodyPr anchor="t"/>
          <a:lstStyle/>
          <a:p>
            <a:pPr marL="895350" indent="-895350">
              <a:defRPr/>
            </a:pPr>
            <a:r>
              <a:rPr lang="ar-JO" sz="4800" dirty="0">
                <a:effectLst>
                  <a:glow rad="127000">
                    <a:schemeClr val="tx1"/>
                  </a:glow>
                </a:effectLst>
                <a:ea typeface="ＭＳ Ｐゴシック" charset="0"/>
              </a:rPr>
              <a:t>3. تعلم فليمون أربعة مبادئ عن الغفران</a:t>
            </a:r>
            <a:r>
              <a:rPr lang="en-US" sz="4800" dirty="0">
                <a:effectLst>
                  <a:glow rad="127000">
                    <a:schemeClr val="tx1"/>
                  </a:glow>
                </a:effectLst>
                <a:ea typeface="ＭＳ Ｐゴシック" charset="0"/>
              </a:rPr>
              <a:t> </a:t>
            </a:r>
          </a:p>
        </p:txBody>
      </p:sp>
      <p:pic>
        <p:nvPicPr>
          <p:cNvPr id="2" name="Picture 1"/>
          <p:cNvPicPr>
            <a:picLocks noChangeAspect="1"/>
          </p:cNvPicPr>
          <p:nvPr/>
        </p:nvPicPr>
        <p:blipFill>
          <a:blip r:embed="rId3"/>
          <a:stretch>
            <a:fillRect/>
          </a:stretch>
        </p:blipFill>
        <p:spPr>
          <a:xfrm>
            <a:off x="1331640" y="2060848"/>
            <a:ext cx="6350000" cy="4495800"/>
          </a:xfrm>
          <a:prstGeom prst="rect">
            <a:avLst/>
          </a:prstGeom>
        </p:spPr>
      </p:pic>
    </p:spTree>
    <p:extLst>
      <p:ext uri="{BB962C8B-B14F-4D97-AF65-F5344CB8AC3E}">
        <p14:creationId xmlns:p14="http://schemas.microsoft.com/office/powerpoint/2010/main" val="3300290186"/>
      </p:ext>
    </p:extLst>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26613" y="1700808"/>
            <a:ext cx="9113524" cy="4792588"/>
          </a:xfrm>
          <a:prstGeom prst="rect">
            <a:avLst/>
          </a:prstGeom>
        </p:spPr>
      </p:pic>
      <p:sp>
        <p:nvSpPr>
          <p:cNvPr id="900098" name="Rectangle 2"/>
          <p:cNvSpPr>
            <a:spLocks noGrp="1" noChangeArrowheads="1"/>
          </p:cNvSpPr>
          <p:nvPr>
            <p:ph type="ctrTitle"/>
          </p:nvPr>
        </p:nvSpPr>
        <p:spPr>
          <a:xfrm>
            <a:off x="0" y="29469"/>
            <a:ext cx="9144000" cy="2175395"/>
          </a:xfrm>
          <a:solidFill>
            <a:srgbClr val="000000"/>
          </a:solidFill>
          <a:effectLst>
            <a:outerShdw blurRad="63500" dist="35921" dir="2700000" algn="ctr" rotWithShape="0">
              <a:schemeClr val="tx2">
                <a:alpha val="74998"/>
              </a:schemeClr>
            </a:outerShdw>
          </a:effectLst>
        </p:spPr>
        <p:txBody>
          <a:bodyPr anchor="ctr"/>
          <a:lstStyle/>
          <a:p>
            <a:pPr marL="715963" indent="-715963">
              <a:defRPr/>
            </a:pPr>
            <a:r>
              <a:rPr lang="ar-JO" sz="3600" dirty="0"/>
              <a:t>أ. الغفران الحقيقي </a:t>
            </a:r>
            <a:r>
              <a:rPr lang="ar-JO" sz="3600" dirty="0">
                <a:solidFill>
                  <a:srgbClr val="FFFF00"/>
                </a:solidFill>
              </a:rPr>
              <a:t>يُمنح بحرية </a:t>
            </a:r>
            <a:r>
              <a:rPr lang="ar-JO" sz="3600" dirty="0"/>
              <a:t>لا تحت الإكراه (14)</a:t>
            </a:r>
            <a:r>
              <a:rPr lang="en-US" sz="3600" dirty="0">
                <a:effectLst>
                  <a:glow rad="127000">
                    <a:schemeClr val="tx1"/>
                  </a:glow>
                </a:effectLst>
                <a:ea typeface="ＭＳ Ｐゴシック" charset="0"/>
              </a:rPr>
              <a:t> </a:t>
            </a:r>
          </a:p>
        </p:txBody>
      </p:sp>
    </p:spTree>
    <p:extLst>
      <p:ext uri="{BB962C8B-B14F-4D97-AF65-F5344CB8AC3E}">
        <p14:creationId xmlns:p14="http://schemas.microsoft.com/office/powerpoint/2010/main" val="39760770"/>
      </p:ext>
    </p:extLst>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683568" y="2413000"/>
            <a:ext cx="7874000" cy="4445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29469"/>
            <a:ext cx="9144000" cy="2247403"/>
          </a:xfrm>
          <a:effectLst>
            <a:outerShdw blurRad="63500" dist="35921" dir="2700000" algn="ctr" rotWithShape="0">
              <a:schemeClr val="tx2">
                <a:alpha val="74998"/>
              </a:schemeClr>
            </a:outerShdw>
          </a:effectLst>
        </p:spPr>
        <p:txBody>
          <a:bodyPr anchor="ctr"/>
          <a:lstStyle/>
          <a:p>
            <a:pPr>
              <a:defRPr/>
            </a:pPr>
            <a:r>
              <a:rPr lang="ar-JO" sz="3600" dirty="0"/>
              <a:t>14 ولكن بدون رأيك لم أرد أن أفعل شيئاً، </a:t>
            </a:r>
            <a:r>
              <a:rPr lang="ar-JO" sz="3600" dirty="0">
                <a:solidFill>
                  <a:srgbClr val="FFFF00"/>
                </a:solidFill>
              </a:rPr>
              <a:t>لكيلا يكون خيرك كأنه على سبيل الإضطرار بل على سبيل الإختيار.</a:t>
            </a:r>
            <a:br>
              <a:rPr lang="ar-JO" sz="3600" dirty="0">
                <a:solidFill>
                  <a:srgbClr val="FFFF00"/>
                </a:solidFill>
              </a:rPr>
            </a:br>
            <a:r>
              <a:rPr lang="ar-JO" sz="3600" dirty="0">
                <a:solidFill>
                  <a:srgbClr val="FFFF00"/>
                </a:solidFill>
              </a:rPr>
              <a:t>(فيل 14)</a:t>
            </a:r>
            <a:endParaRPr lang="en-US" sz="3600" dirty="0">
              <a:solidFill>
                <a:srgbClr val="FFFF00"/>
              </a:solidFill>
              <a:effectLst>
                <a:glow rad="127000">
                  <a:schemeClr val="tx1"/>
                </a:glow>
              </a:effectLst>
              <a:ea typeface="ＭＳ Ｐゴシック" charset="0"/>
            </a:endParaRPr>
          </a:p>
        </p:txBody>
      </p:sp>
      <p:sp>
        <p:nvSpPr>
          <p:cNvPr id="6" name="Rectangle 2"/>
          <p:cNvSpPr txBox="1">
            <a:spLocks noChangeArrowheads="1"/>
          </p:cNvSpPr>
          <p:nvPr/>
        </p:nvSpPr>
        <p:spPr bwMode="auto">
          <a:xfrm>
            <a:off x="-36512" y="4509120"/>
            <a:ext cx="9144000" cy="236523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946090609"/>
      </p:ext>
    </p:extLst>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100000">
              <a:srgbClr val="000000"/>
            </a:gs>
          </a:gsLst>
          <a:path path="rect">
            <a:fillToRect l="100000" t="100000"/>
          </a:path>
          <a:tileRect r="-100000" b="-100000"/>
        </a:gradFill>
        <a:effectLst/>
      </p:bgPr>
    </p:bg>
    <p:spTree>
      <p:nvGrpSpPr>
        <p:cNvPr id="1" name=""/>
        <p:cNvGrpSpPr/>
        <p:nvPr/>
      </p:nvGrpSpPr>
      <p:grpSpPr>
        <a:xfrm>
          <a:off x="0" y="0"/>
          <a:ext cx="0" cy="0"/>
          <a:chOff x="0" y="0"/>
          <a:chExt cx="0" cy="0"/>
        </a:xfrm>
      </p:grpSpPr>
      <p:sp>
        <p:nvSpPr>
          <p:cNvPr id="33794" name="Oval 2"/>
          <p:cNvSpPr>
            <a:spLocks noChangeArrowheads="1"/>
          </p:cNvSpPr>
          <p:nvPr/>
        </p:nvSpPr>
        <p:spPr bwMode="auto">
          <a:xfrm>
            <a:off x="3657600" y="5562600"/>
            <a:ext cx="4876800" cy="1066800"/>
          </a:xfrm>
          <a:prstGeom prst="ellipse">
            <a:avLst/>
          </a:prstGeom>
          <a:solidFill>
            <a:srgbClr val="000000"/>
          </a:solid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62818" name="Rectangle 3"/>
          <p:cNvSpPr>
            <a:spLocks noGrp="1" noChangeArrowheads="1"/>
          </p:cNvSpPr>
          <p:nvPr>
            <p:ph type="title"/>
          </p:nvPr>
        </p:nvSpPr>
        <p:spPr/>
        <p:txBody>
          <a:bodyPr/>
          <a:lstStyle/>
          <a:p>
            <a:pPr eaLnBrk="1" hangingPunct="1"/>
            <a:r>
              <a:rPr lang="ar-JO" dirty="0">
                <a:solidFill>
                  <a:srgbClr val="FFFFFF"/>
                </a:solidFill>
                <a:latin typeface="Arial" panose="020B0604020202020204" pitchFamily="34" charset="0"/>
              </a:rPr>
              <a:t>الغفران</a:t>
            </a:r>
            <a:endParaRPr lang="en-US" dirty="0">
              <a:solidFill>
                <a:srgbClr val="FFFFFF"/>
              </a:solidFill>
              <a:latin typeface="Arial" panose="020B0604020202020204" pitchFamily="34" charset="0"/>
            </a:endParaRPr>
          </a:p>
        </p:txBody>
      </p:sp>
      <p:sp>
        <p:nvSpPr>
          <p:cNvPr id="33796" name="Text Box 4"/>
          <p:cNvSpPr txBox="1">
            <a:spLocks noChangeArrowheads="1"/>
          </p:cNvSpPr>
          <p:nvPr/>
        </p:nvSpPr>
        <p:spPr bwMode="auto">
          <a:xfrm>
            <a:off x="3200400" y="1143000"/>
            <a:ext cx="5562600" cy="9541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42900" indent="-3429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أوضح مثال على الحاجة إلى إظهار المغفرة في العهد الجديد</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33797" name="Picture 5" descr="j014942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609600"/>
            <a:ext cx="3251200" cy="6008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798" name="Picture 6" descr="j0194008[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05400" y="3886200"/>
            <a:ext cx="2128838" cy="2351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2822" name="Text Box 7"/>
          <p:cNvSpPr txBox="1">
            <a:spLocks noChangeArrowheads="1"/>
          </p:cNvSpPr>
          <p:nvPr/>
        </p:nvSpPr>
        <p:spPr bwMode="auto">
          <a:xfrm>
            <a:off x="8002588" y="228600"/>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246</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61146224"/>
      </p:ext>
    </p:extLst>
  </p:cSld>
  <p:clrMapOvr>
    <a:overrideClrMapping bg1="lt1" tx1="dk1" bg2="lt2" tx2="dk2" accent1="accent1" accent2="accent2" accent3="accent3" accent4="accent4" accent5="accent5" accent6="accent6" hlink="hlink" folHlink="folHlink"/>
  </p:clrMapOvr>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ヒラギノ角ゴ Pro W3" charset="0"/>
            <a:cs typeface="ヒラギノ角ゴ Pro W3"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ヒラギノ角ゴ Pro W3" charset="0"/>
            <a:cs typeface="ヒラギノ角ゴ Pro W3"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ea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9"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9" charset="-52"/>
          </a:defRPr>
        </a:defPPr>
      </a:lst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Verdana"/>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Verdana"/>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Dad`s Tie">
  <a:themeElements>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fontScheme name="Dad`s Ti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clrMap bg1="dk2" tx1="lt1" bg2="dk1" tx2="lt2" accent1="accent1" accent2="accent2" accent3="accent3" accent4="accent4" accent5="accent5" accent6="accent6" hlink="hlink" folHlink="folHlink"/>
    </a:extraClrScheme>
    <a:extraClrScheme>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clrMap bg1="lt1" tx1="dk1" bg2="lt2" tx2="dk2" accent1="accent1" accent2="accent2" accent3="accent3" accent4="accent4" accent5="accent5" accent6="accent6" hlink="hlink" folHlink="folHlink"/>
    </a:extraClrScheme>
    <a:extraClrScheme>
      <a:clrScheme name="Dad`s Tie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ad`s Tie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clrMap bg1="lt1" tx1="dk1" bg2="lt2" tx2="dk2" accent1="accent1" accent2="accent2" accent3="accent3" accent4="accent4" accent5="accent5" accent6="accent6" hlink="hlink" folHlink="folHlink"/>
    </a:extraClrScheme>
    <a:extraClrScheme>
      <a:clrScheme name="Dad`s Tie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clrMap bg1="lt1" tx1="dk1" bg2="lt2" tx2="dk2" accent1="accent1" accent2="accent2" accent3="accent3" accent4="accent4" accent5="accent5" accent6="accent6" hlink="hlink" folHlink="folHlink"/>
    </a:extraClrScheme>
    <a:extraClrScheme>
      <a:clrScheme name="Dad`s Tie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_Dad`s Tie">
  <a:themeElements>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fontScheme name="Dad`s Ti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clrMap bg1="dk2" tx1="lt1" bg2="dk1" tx2="lt2" accent1="accent1" accent2="accent2" accent3="accent3" accent4="accent4" accent5="accent5" accent6="accent6" hlink="hlink" folHlink="folHlink"/>
    </a:extraClrScheme>
    <a:extraClrScheme>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clrMap bg1="lt1" tx1="dk1" bg2="lt2" tx2="dk2" accent1="accent1" accent2="accent2" accent3="accent3" accent4="accent4" accent5="accent5" accent6="accent6" hlink="hlink" folHlink="folHlink"/>
    </a:extraClrScheme>
    <a:extraClrScheme>
      <a:clrScheme name="Dad`s Tie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ad`s Tie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clrMap bg1="lt1" tx1="dk1" bg2="lt2" tx2="dk2" accent1="accent1" accent2="accent2" accent3="accent3" accent4="accent4" accent5="accent5" accent6="accent6" hlink="hlink" folHlink="folHlink"/>
    </a:extraClrScheme>
    <a:extraClrScheme>
      <a:clrScheme name="Dad`s Tie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clrMap bg1="lt1" tx1="dk1" bg2="lt2" tx2="dk2" accent1="accent1" accent2="accent2" accent3="accent3" accent4="accent4" accent5="accent5" accent6="accent6" hlink="hlink" folHlink="folHlink"/>
    </a:extraClrScheme>
    <a:extraClrScheme>
      <a:clrScheme name="Dad`s Tie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7"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7"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Verdana"/>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Garamond"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Garamond" pitchFamily="-112"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0.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1.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3.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4.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5.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6.xml><?xml version="1.0" encoding="utf-8"?>
<a:themeOverride xmlns:a="http://schemas.openxmlformats.org/drawingml/2006/main">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themeOverride>
</file>

<file path=ppt/theme/themeOverride17.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8.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9.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0.xml><?xml version="1.0" encoding="utf-8"?>
<a:themeOverride xmlns:a="http://schemas.openxmlformats.org/drawingml/2006/main">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themeOverride>
</file>

<file path=ppt/theme/themeOverride21.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2.xml><?xml version="1.0" encoding="utf-8"?>
<a:themeOverride xmlns:a="http://schemas.openxmlformats.org/drawingml/2006/main">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themeOverride>
</file>

<file path=ppt/theme/themeOverride23.xml><?xml version="1.0" encoding="utf-8"?>
<a:themeOverride xmlns:a="http://schemas.openxmlformats.org/drawingml/2006/main">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themeOverride>
</file>

<file path=ppt/theme/themeOverride24.xml><?xml version="1.0" encoding="utf-8"?>
<a:themeOverride xmlns:a="http://schemas.openxmlformats.org/drawingml/2006/main">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themeOverride>
</file>

<file path=ppt/theme/themeOverride25.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6.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5.xml><?xml version="1.0" encoding="utf-8"?>
<a:themeOverride xmlns:a="http://schemas.openxmlformats.org/drawingml/2006/main">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themeOverride>
</file>

<file path=ppt/theme/themeOverride6.xml><?xml version="1.0" encoding="utf-8"?>
<a:themeOverride xmlns:a="http://schemas.openxmlformats.org/drawingml/2006/main">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themeOverride>
</file>

<file path=ppt/theme/themeOverride7.xml><?xml version="1.0" encoding="utf-8"?>
<a:themeOverride xmlns:a="http://schemas.openxmlformats.org/drawingml/2006/main">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9.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13784</TotalTime>
  <Words>8277</Words>
  <Application>Microsoft Macintosh PowerPoint</Application>
  <PresentationFormat>On-screen Show (4:3)</PresentationFormat>
  <Paragraphs>1083</Paragraphs>
  <Slides>153</Slides>
  <Notes>135</Notes>
  <HiddenSlides>0</HiddenSlides>
  <MMClips>0</MMClips>
  <ScaleCrop>false</ScaleCrop>
  <HeadingPairs>
    <vt:vector size="6" baseType="variant">
      <vt:variant>
        <vt:lpstr>Fonts Used</vt:lpstr>
      </vt:variant>
      <vt:variant>
        <vt:i4>11</vt:i4>
      </vt:variant>
      <vt:variant>
        <vt:lpstr>Theme</vt:lpstr>
      </vt:variant>
      <vt:variant>
        <vt:i4>17</vt:i4>
      </vt:variant>
      <vt:variant>
        <vt:lpstr>Slide Titles</vt:lpstr>
      </vt:variant>
      <vt:variant>
        <vt:i4>153</vt:i4>
      </vt:variant>
    </vt:vector>
  </HeadingPairs>
  <TitlesOfParts>
    <vt:vector size="181" baseType="lpstr">
      <vt:lpstr>ＭＳ Ｐゴシック</vt:lpstr>
      <vt:lpstr>Times</vt:lpstr>
      <vt:lpstr>Arial</vt:lpstr>
      <vt:lpstr>Calibri</vt:lpstr>
      <vt:lpstr>Comic Sans MS</vt:lpstr>
      <vt:lpstr>Garamond</vt:lpstr>
      <vt:lpstr>Impact</vt:lpstr>
      <vt:lpstr>Tahoma</vt:lpstr>
      <vt:lpstr>Times New Roman</vt:lpstr>
      <vt:lpstr>Verdana</vt:lpstr>
      <vt:lpstr>Wingdings</vt:lpstr>
      <vt:lpstr>Blank Presentation</vt:lpstr>
      <vt:lpstr>Default Design</vt:lpstr>
      <vt:lpstr>Dad`s Tie</vt:lpstr>
      <vt:lpstr>Orbit</vt:lpstr>
      <vt:lpstr>49_Blank Presentation</vt:lpstr>
      <vt:lpstr>2_Dad`s Tie</vt:lpstr>
      <vt:lpstr>3_Default Design</vt:lpstr>
      <vt:lpstr>1_Default Design</vt:lpstr>
      <vt:lpstr>Stream</vt:lpstr>
      <vt:lpstr>2_Blank Presentation</vt:lpstr>
      <vt:lpstr>3_Blank Presentation</vt:lpstr>
      <vt:lpstr>1_Office Theme</vt:lpstr>
      <vt:lpstr>50_Blank Presentation</vt:lpstr>
      <vt:lpstr>4_Blank Presentation</vt:lpstr>
      <vt:lpstr>1_Orbit</vt:lpstr>
      <vt:lpstr>Balance</vt:lpstr>
      <vt:lpstr>2_Default Design</vt:lpstr>
      <vt:lpstr>تغفر أو  لا تغفر</vt:lpstr>
      <vt:lpstr>الكلمة المفتاحية</vt:lpstr>
      <vt:lpstr>الموضوع الرئيسي</vt:lpstr>
      <vt:lpstr>الآية المفتاحية</vt:lpstr>
      <vt:lpstr>البيان الموجز</vt:lpstr>
      <vt:lpstr>بيان الملكوت</vt:lpstr>
      <vt:lpstr>العهد</vt:lpstr>
      <vt:lpstr>الخلاص</vt:lpstr>
      <vt:lpstr>النبوة (الرب ، الإله)</vt:lpstr>
      <vt:lpstr>PowerPoint Presentation</vt:lpstr>
      <vt:lpstr>PowerPoint Presentation</vt:lpstr>
      <vt:lpstr>كن متسامحاً</vt:lpstr>
      <vt:lpstr>الغفران المشروط</vt:lpstr>
      <vt:lpstr>كيف نغفر لمن يسيء إلينا؟</vt:lpstr>
      <vt:lpstr> 1. عامل الناس في أفضل نور ممكن  (1-7) </vt:lpstr>
      <vt:lpstr> 2. سامح حتى تتجاوز المصالحة كل العوائق الإجتماعية  (8-21) </vt:lpstr>
      <vt:lpstr>الفكرة الرئيسية</vt:lpstr>
      <vt:lpstr>. صفات .</vt:lpstr>
      <vt:lpstr>التطبيق</vt:lpstr>
      <vt:lpstr>Black</vt:lpstr>
      <vt:lpstr>PowerPoint Presentation</vt:lpstr>
      <vt:lpstr>PowerPoint Presentation</vt:lpstr>
      <vt:lpstr>PowerPoint Presentation</vt:lpstr>
      <vt:lpstr>البؤساء ، ليام نيسون ، 1998 ، تم العفو عنه</vt:lpstr>
      <vt:lpstr>لماذا الغفران مهم؟</vt:lpstr>
      <vt:lpstr>إنه دمك</vt:lpstr>
      <vt:lpstr>الكاتب</vt:lpstr>
      <vt:lpstr>الخصائص</vt:lpstr>
      <vt:lpstr>ظروف</vt:lpstr>
      <vt:lpstr>وجهات نظر</vt:lpstr>
      <vt:lpstr>كن متسامحاً</vt:lpstr>
      <vt:lpstr>كوري تن بوم</vt:lpstr>
      <vt:lpstr>مكان الإختباء</vt:lpstr>
      <vt:lpstr>كوري تن بوم</vt:lpstr>
      <vt:lpstr>الحراس</vt:lpstr>
      <vt:lpstr>الحراس الألمان</vt:lpstr>
      <vt:lpstr>The outstretched hand</vt:lpstr>
      <vt:lpstr>كيف نغفر لمن يسيء إلينا؟</vt:lpstr>
      <vt:lpstr>إصحاحات العهد الجديد</vt:lpstr>
      <vt:lpstr>أعداد أسفار الإصحاح الواحد في العهد الجديد</vt:lpstr>
      <vt:lpstr>أعداد أسفار الإصحاح الواحد في العهد الجديد</vt:lpstr>
      <vt:lpstr>Postcard to فلي</vt:lpstr>
      <vt:lpstr>الخصائص</vt:lpstr>
      <vt:lpstr>1 بولس أسير يسوع المسيح وتيموثاوس الأخ، إلى فليمون المحبوب والعامل معنا، 2 وإلى أبفية المحبوبة وأرخبس المتجند معنا، وإلى الكنيسة التي في بيتك: (فيل 1-2)</vt:lpstr>
      <vt:lpstr>3 نعمة لكم وسلام من الله أبينا والرب يسوع المسيح. (فيل 3)</vt:lpstr>
      <vt:lpstr>4 أشكر إلهي كل حين ذاكراً إياك في صلواتي، 5 سامعاً بمحبتك، والإيمان الذي لك نحو الرب يسوع ولجميع القديسين (فيل 4-5)</vt:lpstr>
      <vt:lpstr>6 لكي تكون شركة إيمانك فعالة في معرفة كل الصلاح الذي فيكم لأجل المسيح يسوع. 7 لأن لنا فرحاً كثيراً وتعزية بسبب محبتك، لأن أحشاء القديسين قد استراحت بك أيها الأخ.   (فيل 6-7)</vt:lpstr>
      <vt:lpstr>8 لذلك وإن كان لي بالمسيح ثقة كثيرة أن آمرك بما يليق، 9 من أجل المحبة، أطلب بالحري­ إذ أنا إنسان هكذا نظير بولس الشيخ، والآن أسير يسوع المسيح أيضاً ­ </vt:lpstr>
      <vt:lpstr>10 أطلب إليك لأجل ابني أنسيمس الذي ولدته في قيودي 11 الذي كان قبلاً غير نافع لك، ولكنه الآن نافع لك ولي</vt:lpstr>
      <vt:lpstr>13 الذي كنت أشاء أن أمسكه عندي لكي يخدمني عوضاً عنك في قيود الإنجيل </vt:lpstr>
      <vt:lpstr>15 لأنه ربما لأجل هذا افترق عنك إلى ساعة، لكي يكون لك إلى الأبد 16 لا كعبد فيما بعد، بل أفضل من عبد: أخاً محبوباً ولا سيما إلي، فكم بالحري إليك في الجسد والرب جميعاً  (فيل 15-16)</vt:lpstr>
      <vt:lpstr>PowerPoint Presentation</vt:lpstr>
      <vt:lpstr> ثم إن كان قد ظلمك بشيء، أو لك عليه دين فاحسب ذلك علي. (فيل 18)</vt:lpstr>
      <vt:lpstr> 19 أنا بولس كتبت بيدي: أنا أوفي، حتى لا أقول لك إنك مديون لي بنفسك أيضاً. (فيل 19)</vt:lpstr>
      <vt:lpstr>20 نعم أيها الأخ، ليكن لي فرح بك في الرب، أرح أحشائي في الرب 21 إذ أنا واثق بإطاعتك كتبت إليك، عالماً أنك تفعل أيضاً أكثر مما أقول. (فيل 20-21)</vt:lpstr>
      <vt:lpstr>22 ومع هذا أعدد لي أيضاً منزلاً، لأني أرجو أنني بصلواتكم سأوهب لكم.   (فيل 22)</vt:lpstr>
      <vt:lpstr>23 يسلم عليك أبفراس المأسور معي في المسيح يسوع 24 ومرقس، وأرسترخس، وديماس، ولوقا العاملون معي.   (فيل 23-24)</vt:lpstr>
      <vt:lpstr>25 نعمة ربنا يسوع المسيح مع روحكم، آمين.  (فيل 25)</vt:lpstr>
      <vt:lpstr>كيف نغفر لمن يسيء إلينا؟</vt:lpstr>
      <vt:lpstr>فليمون 1-7 </vt:lpstr>
      <vt:lpstr>معضلة فليمون في كولوسي</vt:lpstr>
      <vt:lpstr> 1. عامل الناس في أفضل نور ممكن  (1-7) </vt:lpstr>
      <vt:lpstr>1 بولس أسير يسوع المسيح وتيموثاوس الأخ، إلى فليمون المحبوب والعامل معنا 2 وإلى أبفية المحبوبة وأرخبس المتجند معنا، وإلى الكنيسة التي في بيتك: (فيل 1-2)</vt:lpstr>
      <vt:lpstr>التأليف</vt:lpstr>
      <vt:lpstr>التاريخ</vt:lpstr>
      <vt:lpstr>المستلمين</vt:lpstr>
      <vt:lpstr>المستلمين</vt:lpstr>
      <vt:lpstr>3 نعمة لكم وسلام من الله أبينا والرب يسوع المسيح (فيل 3)</vt:lpstr>
      <vt:lpstr>4 أشكر إلهي كل حين ذاكراً إياك في صلواتي 5 سامعاً بمحبتك والإيمان الذي لك نحو الرب يسوع ولجميع القديسين (فيل 4-5)</vt:lpstr>
      <vt:lpstr>6 لكي تكون شركة إيمانك فعالة في معرفة كل الصلاح الذي فيكم لأجل المسيح يسوع 7 لأن لنا فرحاً كثيراً وتعزية بسبب محبتك، لأن أحشاء القديسين قد استراحت بك أيها الأخ.  (فيل 6-7)</vt:lpstr>
      <vt:lpstr>المناسبة</vt:lpstr>
      <vt:lpstr>كيف نغفر لمن يسيء إلينا؟</vt:lpstr>
      <vt:lpstr> 1. عامل الناس في أفضل نور ممكن  (1-7) </vt:lpstr>
      <vt:lpstr>فليمون 8-21 </vt:lpstr>
      <vt:lpstr> 2. سامح حتى تتجاوز المصالحة كل العوائق الإجتماعية  (8-21) </vt:lpstr>
      <vt:lpstr> 8 لذلك وإن كان لي بالمسيح ثقة كثيرة أن آمرك بما يليق 9 من أجل المحبة أطلب بالحري­ إذ أنا إنسان هكذا نظير بولس الشيخ، والآن أسير يسوع المسيح أيضاً. ­</vt:lpstr>
      <vt:lpstr>هرب أنسيمس</vt:lpstr>
      <vt:lpstr>أنسيمس ظلم وسرق من فليمون</vt:lpstr>
      <vt:lpstr>العبودية في الإمبراطورية الرومانية</vt:lpstr>
      <vt:lpstr>الطبقات الإجتماعية</vt:lpstr>
      <vt:lpstr>العبودية في الإمبراطورية الرومانية</vt:lpstr>
      <vt:lpstr>سكان الإمبراطورية الرومانية</vt:lpstr>
      <vt:lpstr>روما</vt:lpstr>
      <vt:lpstr>المناسبة</vt:lpstr>
      <vt:lpstr>10 أطلب إليك لأجل ابني أنسيمس الذي ولدته في قيودي 11 الذي كان قبلاً غير نافع لك، ولكنه الآن نافع لك ولي</vt:lpstr>
      <vt:lpstr>13 الذي كنت أشاء أن أمسكه عندي لكي يخدمني عوضاً عنك في قيود الإنجيل </vt:lpstr>
      <vt:lpstr>إعادة الإتحاد</vt:lpstr>
      <vt:lpstr> 15 لأنه ربما لأجل هذا افترق عنك إلى ساعة، لكي يكون لك إلى الأبد 16 لا كعبد فيما بعد، بل أفضل من عبد: أخاً محبوباً ولا سيما إلي، فكم بالحري إليك في الجسد والرب جميعاً (الأعداد 15-16)</vt:lpstr>
      <vt:lpstr>التوبة</vt:lpstr>
      <vt:lpstr>17 فإن كنت تحسبني شريكاً فاقبله نظيري. 18 ثم إن كان قد ظلمك بشيء، أو لك عليه دين، فاحسب ذلك علي.  (فيل 17-18)</vt:lpstr>
      <vt:lpstr>أنا بولس كتبت بيدي أنا أوفي. حتى لا أقول لك إنك مديون لي بنفسك أيضاً.  (فيل 19)</vt:lpstr>
      <vt:lpstr>20 نعم أيها الأخ ليكن لي فرح بك في الرب. أرح أحشائي في الرب 21 إذ أنا واثق بإطاعتك كتبت إليك، عالماً أنك تفعل أيضاً أكثر مما أقول. (فيل 20-21)</vt:lpstr>
      <vt:lpstr>22 ومع هذا أعدد لي أيضاً منزلاً، لأني أرجو أنني بصلواتكم سأوهب لكم.   (فيل 22)</vt:lpstr>
      <vt:lpstr>23 يسلم عليك أبفراس المأسور معي في المسيح يسوع، 24 ومرقس، وأرسترخس، وديماس، ولوقا العاملون معي.   (فيل 23-24)</vt:lpstr>
      <vt:lpstr>25 نعمة ربنا يسوع المسيح مع روحكم، آمين.  (فيل 25)</vt:lpstr>
      <vt:lpstr>3. تعلم فليمون أربعة مبادئ عن الغفران </vt:lpstr>
      <vt:lpstr>أ. الغفران الحقيقي يُمنح بحرية لا تحت الإكراه (14) </vt:lpstr>
      <vt:lpstr>14 ولكن بدون رأيك لم أرد أن أفعل شيئاً، لكيلا يكون خيرك كأنه على سبيل الإضطرار بل على سبيل الإختيار. (فيل 14)</vt:lpstr>
      <vt:lpstr>الغفران</vt:lpstr>
      <vt:lpstr>إذا أخطأت 3 مرات في اليوم</vt:lpstr>
      <vt:lpstr>ب. الغفران الحقيقي هو الإظهار الطبيعي لشراكتنا في الإنجيل (17) </vt:lpstr>
      <vt:lpstr>1 بولس، أسير يسوع المسيح، وتيموثاوس الأخ، إلى فليمون المحبوب والعامل معنا 2 وإلى أبفية المحبوبة، وأرخبس المتجند معنا، وإلى الكنيسة التي في بيتك: (فيل 1-2)</vt:lpstr>
      <vt:lpstr>  22 ومع هذا أعدد لي أيضاً منزلاً، لأني أرجو أنني بصلواتكم سأوهب لكم.   (فيل 22)</vt:lpstr>
      <vt:lpstr>25 نعمة ربنا يسوع المسيح مع روحكم. آمين.  (فيل 25)</vt:lpstr>
      <vt:lpstr>ت- الغفران الحقيقي غير مشروط بفرض متطلبات على الشخص الآخر (18-19).</vt:lpstr>
      <vt:lpstr>الغفران المشروط</vt:lpstr>
      <vt:lpstr> الغفران هو  التنازل عن حقي في إيذائك  لأنك آذيتني      عالم النفس آرشيبالد هانت</vt:lpstr>
      <vt:lpstr>ث. الغفران الحقيقي يمشي الميل التالي (21)</vt:lpstr>
      <vt:lpstr> 20 نعم أيها الأخ ليكن لي فرح بك في الرب. أرح أحشائي في الرب 21 إذ أنا واثق بإطاعتك كتبت إليك، عالماً أنك تفعل أيضاً أكثر مما أقول. (فيل 20-21)</vt:lpstr>
      <vt:lpstr>PowerPoint Presentation</vt:lpstr>
      <vt:lpstr>PowerPoint Presentation</vt:lpstr>
      <vt:lpstr>PowerPoint Presentation</vt:lpstr>
      <vt:lpstr>PowerPoint Presentation</vt:lpstr>
      <vt:lpstr>PowerPoint Presentation</vt:lpstr>
      <vt:lpstr>الكلمة في صور</vt:lpstr>
      <vt:lpstr>كيف نغفر لمن يسيء إلينا؟</vt:lpstr>
      <vt:lpstr>الفكرة الرئيسية</vt:lpstr>
      <vt:lpstr> 1. عامل الناس في أفضل نور ممكن  (1-7) </vt:lpstr>
      <vt:lpstr> 2. سامح حتى تتجاوز المصالحة كل العوائق الإجتماعية  (8-21) </vt:lpstr>
      <vt:lpstr>ماذا حدث لأنسيمس؟</vt:lpstr>
      <vt:lpstr>هل غفر فليمون لأنسيمس؟</vt:lpstr>
      <vt:lpstr>الأسقف أنسيمس (115 م)</vt:lpstr>
      <vt:lpstr>كوري تن بوم</vt:lpstr>
      <vt:lpstr>التطبيق</vt:lpstr>
      <vt:lpstr>Black</vt:lpstr>
      <vt:lpstr>وعظ العهد الجديد at BibleStudyDownloads.org</vt:lpstr>
      <vt:lpstr>. صفات .</vt:lpstr>
      <vt:lpstr>البيان الموجز</vt:lpstr>
      <vt:lpstr>هل يحطم المسيح          القيود الإجتماعية؟</vt:lpstr>
      <vt:lpstr>هل تعلم هذه الرسالة العبيد الإطاحة بمالكيهم</vt:lpstr>
      <vt:lpstr>التطبيق المعتاد</vt:lpstr>
      <vt:lpstr>نهج جديد</vt:lpstr>
      <vt:lpstr>الخصائص</vt:lpstr>
      <vt:lpstr>. الخصائص .</vt:lpstr>
      <vt:lpstr>. الكلمة المفتاحية .</vt:lpstr>
      <vt:lpstr>PowerPoint Presentation</vt:lpstr>
      <vt:lpstr>الفرضية</vt:lpstr>
      <vt:lpstr>ساعد بولس أنسيمس على رؤية مسؤوليته تجاه فليمون</vt:lpstr>
      <vt:lpstr>خطوات أساسية للحصول على روح غافر</vt:lpstr>
      <vt:lpstr>كيف أطلب الغفران؟</vt:lpstr>
      <vt:lpstr>كيف أطلب الغفران؟</vt:lpstr>
      <vt:lpstr>كيف أطلب الغفران؟</vt:lpstr>
      <vt:lpstr>كيف أطلب الغفران؟</vt:lpstr>
      <vt:lpstr>كيف أطلب الغفران؟</vt:lpstr>
      <vt:lpstr>كيف أطلب الغفران؟</vt:lpstr>
      <vt:lpstr>كيف أطلب الغفران؟</vt:lpstr>
      <vt:lpstr>استرداد العلاقات</vt:lpstr>
      <vt:lpstr>كيف نصبح مثل أولئك الذين نستاء منهم</vt:lpstr>
      <vt:lpstr>الملخص</vt:lpstr>
      <vt:lpstr>أعضاء مجموعة فليمون</vt:lpstr>
      <vt:lpstr>PowerPoint Presentation</vt:lpstr>
      <vt:lpstr>Black</vt:lpstr>
      <vt:lpstr>مسح العهد الجديد • BibleStudyDownloads.org</vt:lpstr>
    </vt:vector>
  </TitlesOfParts>
  <Company>SBC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Philemon</dc:title>
  <dc:creator>Rick Griffith</dc:creator>
  <cp:lastModifiedBy>Rick Griffith</cp:lastModifiedBy>
  <cp:revision>247</cp:revision>
  <dcterms:created xsi:type="dcterms:W3CDTF">2006-01-16T03:59:53Z</dcterms:created>
  <dcterms:modified xsi:type="dcterms:W3CDTF">2026-03-26T06:28:01Z</dcterms:modified>
</cp:coreProperties>
</file>