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6.xml" ContentType="application/vnd.openxmlformats-officedocument.theme+xml"/>
  <Override PartName="/ppt/slideLayouts/slideLayout378.xml" ContentType="application/vnd.openxmlformats-officedocument.presentationml.slideLayout+xml"/>
  <Override PartName="/ppt/theme/theme3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0.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1.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2.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3.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44.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5.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46.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47.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49.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0.xml" ContentType="application/vnd.openxmlformats-officedocument.theme+xml"/>
  <Override PartName="/ppt/slideLayouts/slideLayout593.xml" ContentType="application/vnd.openxmlformats-officedocument.presentationml.slideLayout+xml"/>
  <Override PartName="/ppt/theme/theme51.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19.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13.xml" ContentType="application/vnd.openxmlformats-officedocument.themeOverride+xml"/>
  <Override PartName="/ppt/notesSlides/notesSlide143.xml" ContentType="application/vnd.openxmlformats-officedocument.presentationml.notesSlide+xml"/>
  <Override PartName="/ppt/theme/themeOverride14.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5.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7" r:id="rId4"/>
    <p:sldMasterId id="2147483844" r:id="rId5"/>
    <p:sldMasterId id="2147484318" r:id="rId6"/>
    <p:sldMasterId id="2147484342" r:id="rId7"/>
    <p:sldMasterId id="2147484357" r:id="rId8"/>
    <p:sldMasterId id="2147484370" r:id="rId9"/>
    <p:sldMasterId id="2147484382" r:id="rId10"/>
    <p:sldMasterId id="2147484394" r:id="rId11"/>
    <p:sldMasterId id="2147484432" r:id="rId12"/>
    <p:sldMasterId id="2147484444" r:id="rId13"/>
    <p:sldMasterId id="2147485222" r:id="rId14"/>
    <p:sldMasterId id="2147485633" r:id="rId15"/>
    <p:sldMasterId id="2147486483" r:id="rId16"/>
    <p:sldMasterId id="2147486495" r:id="rId17"/>
    <p:sldMasterId id="2147486531" r:id="rId18"/>
    <p:sldMasterId id="2147486543" r:id="rId19"/>
    <p:sldMasterId id="2147486557" r:id="rId20"/>
    <p:sldMasterId id="2147486569" r:id="rId21"/>
    <p:sldMasterId id="2147486581" r:id="rId22"/>
    <p:sldMasterId id="2147486609" r:id="rId23"/>
    <p:sldMasterId id="2147486621" r:id="rId24"/>
    <p:sldMasterId id="2147486633" r:id="rId25"/>
    <p:sldMasterId id="2147486645" r:id="rId26"/>
    <p:sldMasterId id="2147486659" r:id="rId27"/>
    <p:sldMasterId id="2147486685" r:id="rId28"/>
    <p:sldMasterId id="2147486689" r:id="rId29"/>
    <p:sldMasterId id="2147486691" r:id="rId30"/>
    <p:sldMasterId id="2147486703" r:id="rId31"/>
    <p:sldMasterId id="2147486715" r:id="rId32"/>
    <p:sldMasterId id="2147486727" r:id="rId33"/>
    <p:sldMasterId id="2147486742" r:id="rId34"/>
    <p:sldMasterId id="2147486754" r:id="rId35"/>
    <p:sldMasterId id="2147486766" r:id="rId36"/>
    <p:sldMasterId id="2147486778" r:id="rId37"/>
    <p:sldMasterId id="2147486780" r:id="rId38"/>
    <p:sldMasterId id="2147486793" r:id="rId39"/>
    <p:sldMasterId id="2147486805" r:id="rId40"/>
    <p:sldMasterId id="2147486904" r:id="rId41"/>
    <p:sldMasterId id="2147486916" r:id="rId42"/>
    <p:sldMasterId id="2147486928" r:id="rId43"/>
    <p:sldMasterId id="2147486940" r:id="rId44"/>
    <p:sldMasterId id="2147486953" r:id="rId45"/>
    <p:sldMasterId id="2147486958" r:id="rId46"/>
    <p:sldMasterId id="2147486972" r:id="rId47"/>
    <p:sldMasterId id="2147486976" r:id="rId48"/>
    <p:sldMasterId id="2147486980" r:id="rId49"/>
    <p:sldMasterId id="2147486995" r:id="rId50"/>
    <p:sldMasterId id="2147487007" r:id="rId51"/>
    <p:sldMasterId id="2147487009" r:id="rId52"/>
  </p:sldMasterIdLst>
  <p:notesMasterIdLst>
    <p:notesMasterId r:id="rId353"/>
  </p:notesMasterIdLst>
  <p:sldIdLst>
    <p:sldId id="3806" r:id="rId53"/>
    <p:sldId id="3805" r:id="rId54"/>
    <p:sldId id="3826" r:id="rId55"/>
    <p:sldId id="3809" r:id="rId56"/>
    <p:sldId id="3810" r:id="rId57"/>
    <p:sldId id="3811" r:id="rId58"/>
    <p:sldId id="3812" r:id="rId59"/>
    <p:sldId id="3813" r:id="rId60"/>
    <p:sldId id="3814" r:id="rId61"/>
    <p:sldId id="3830" r:id="rId62"/>
    <p:sldId id="3838" r:id="rId63"/>
    <p:sldId id="3798" r:id="rId64"/>
    <p:sldId id="3804" r:id="rId65"/>
    <p:sldId id="3808" r:id="rId66"/>
    <p:sldId id="3831" r:id="rId67"/>
    <p:sldId id="3832" r:id="rId68"/>
    <p:sldId id="3833" r:id="rId69"/>
    <p:sldId id="3834" r:id="rId70"/>
    <p:sldId id="3835" r:id="rId71"/>
    <p:sldId id="3608" r:id="rId72"/>
    <p:sldId id="304" r:id="rId73"/>
    <p:sldId id="305" r:id="rId74"/>
    <p:sldId id="306" r:id="rId75"/>
    <p:sldId id="307" r:id="rId76"/>
    <p:sldId id="288" r:id="rId77"/>
    <p:sldId id="401" r:id="rId78"/>
    <p:sldId id="5734" r:id="rId79"/>
    <p:sldId id="3646" r:id="rId80"/>
    <p:sldId id="3647" r:id="rId81"/>
    <p:sldId id="5733" r:id="rId82"/>
    <p:sldId id="297" r:id="rId83"/>
    <p:sldId id="5736" r:id="rId84"/>
    <p:sldId id="301" r:id="rId85"/>
    <p:sldId id="298" r:id="rId86"/>
    <p:sldId id="302" r:id="rId87"/>
    <p:sldId id="264" r:id="rId88"/>
    <p:sldId id="265" r:id="rId89"/>
    <p:sldId id="5323" r:id="rId90"/>
    <p:sldId id="5324" r:id="rId91"/>
    <p:sldId id="3635" r:id="rId92"/>
    <p:sldId id="262" r:id="rId93"/>
    <p:sldId id="5737" r:id="rId94"/>
    <p:sldId id="4050" r:id="rId95"/>
    <p:sldId id="269" r:id="rId96"/>
    <p:sldId id="296" r:id="rId97"/>
    <p:sldId id="270" r:id="rId98"/>
    <p:sldId id="271" r:id="rId99"/>
    <p:sldId id="272" r:id="rId100"/>
    <p:sldId id="331" r:id="rId101"/>
    <p:sldId id="383" r:id="rId102"/>
    <p:sldId id="3839" r:id="rId103"/>
    <p:sldId id="3799" r:id="rId104"/>
    <p:sldId id="3800" r:id="rId105"/>
    <p:sldId id="3801" r:id="rId106"/>
    <p:sldId id="3802" r:id="rId107"/>
    <p:sldId id="3803" r:id="rId108"/>
    <p:sldId id="3840" r:id="rId109"/>
    <p:sldId id="4048" r:id="rId110"/>
    <p:sldId id="4049" r:id="rId111"/>
    <p:sldId id="3807" r:id="rId112"/>
    <p:sldId id="3843" r:id="rId113"/>
    <p:sldId id="3844" r:id="rId114"/>
    <p:sldId id="3845" r:id="rId115"/>
    <p:sldId id="3846" r:id="rId116"/>
    <p:sldId id="3847" r:id="rId117"/>
    <p:sldId id="5735" r:id="rId118"/>
    <p:sldId id="3848" r:id="rId119"/>
    <p:sldId id="3849" r:id="rId120"/>
    <p:sldId id="3827" r:id="rId121"/>
    <p:sldId id="3828" r:id="rId122"/>
    <p:sldId id="3829" r:id="rId123"/>
    <p:sldId id="3850" r:id="rId124"/>
    <p:sldId id="3851" r:id="rId125"/>
    <p:sldId id="3852" r:id="rId126"/>
    <p:sldId id="3853" r:id="rId127"/>
    <p:sldId id="332" r:id="rId128"/>
    <p:sldId id="3595" r:id="rId129"/>
    <p:sldId id="3854" r:id="rId130"/>
    <p:sldId id="3597" r:id="rId131"/>
    <p:sldId id="3685" r:id="rId132"/>
    <p:sldId id="259" r:id="rId133"/>
    <p:sldId id="3668" r:id="rId134"/>
    <p:sldId id="3669" r:id="rId135"/>
    <p:sldId id="4086" r:id="rId136"/>
    <p:sldId id="3598" r:id="rId137"/>
    <p:sldId id="3599" r:id="rId138"/>
    <p:sldId id="4087" r:id="rId139"/>
    <p:sldId id="4088" r:id="rId140"/>
    <p:sldId id="3673" r:id="rId141"/>
    <p:sldId id="3674" r:id="rId142"/>
    <p:sldId id="3675" r:id="rId143"/>
    <p:sldId id="3676" r:id="rId144"/>
    <p:sldId id="3677" r:id="rId145"/>
    <p:sldId id="3678" r:id="rId146"/>
    <p:sldId id="4089" r:id="rId147"/>
    <p:sldId id="3680" r:id="rId148"/>
    <p:sldId id="3681" r:id="rId149"/>
    <p:sldId id="4090" r:id="rId150"/>
    <p:sldId id="3464" r:id="rId151"/>
    <p:sldId id="3855" r:id="rId152"/>
    <p:sldId id="3856" r:id="rId153"/>
    <p:sldId id="3857" r:id="rId154"/>
    <p:sldId id="3858" r:id="rId155"/>
    <p:sldId id="4091" r:id="rId156"/>
    <p:sldId id="3687" r:id="rId157"/>
    <p:sldId id="3688" r:id="rId158"/>
    <p:sldId id="3689" r:id="rId159"/>
    <p:sldId id="3859" r:id="rId160"/>
    <p:sldId id="4092" r:id="rId161"/>
    <p:sldId id="3794" r:id="rId162"/>
    <p:sldId id="4093" r:id="rId163"/>
    <p:sldId id="3459" r:id="rId164"/>
    <p:sldId id="3860" r:id="rId165"/>
    <p:sldId id="3861" r:id="rId166"/>
    <p:sldId id="3862" r:id="rId167"/>
    <p:sldId id="3863" r:id="rId168"/>
    <p:sldId id="4094" r:id="rId169"/>
    <p:sldId id="3696" r:id="rId170"/>
    <p:sldId id="3697" r:id="rId171"/>
    <p:sldId id="3698" r:id="rId172"/>
    <p:sldId id="3699" r:id="rId173"/>
    <p:sldId id="4095" r:id="rId174"/>
    <p:sldId id="4096" r:id="rId175"/>
    <p:sldId id="289" r:id="rId176"/>
    <p:sldId id="4097" r:id="rId177"/>
    <p:sldId id="3702" r:id="rId178"/>
    <p:sldId id="4098" r:id="rId179"/>
    <p:sldId id="3864" r:id="rId180"/>
    <p:sldId id="3865" r:id="rId181"/>
    <p:sldId id="3866" r:id="rId182"/>
    <p:sldId id="3867" r:id="rId183"/>
    <p:sldId id="3868" r:id="rId184"/>
    <p:sldId id="3869" r:id="rId185"/>
    <p:sldId id="3870" r:id="rId186"/>
    <p:sldId id="3871" r:id="rId187"/>
    <p:sldId id="3872" r:id="rId188"/>
    <p:sldId id="4051" r:id="rId189"/>
    <p:sldId id="4052" r:id="rId190"/>
    <p:sldId id="4053" r:id="rId191"/>
    <p:sldId id="4054" r:id="rId192"/>
    <p:sldId id="4055" r:id="rId193"/>
    <p:sldId id="4056" r:id="rId194"/>
    <p:sldId id="4057" r:id="rId195"/>
    <p:sldId id="4058" r:id="rId196"/>
    <p:sldId id="4059" r:id="rId197"/>
    <p:sldId id="3873" r:id="rId198"/>
    <p:sldId id="3874" r:id="rId199"/>
    <p:sldId id="3875" r:id="rId200"/>
    <p:sldId id="3876" r:id="rId201"/>
    <p:sldId id="3877" r:id="rId202"/>
    <p:sldId id="3878" r:id="rId203"/>
    <p:sldId id="3879" r:id="rId204"/>
    <p:sldId id="4060" r:id="rId205"/>
    <p:sldId id="3880" r:id="rId206"/>
    <p:sldId id="3881" r:id="rId207"/>
    <p:sldId id="3882" r:id="rId208"/>
    <p:sldId id="3883" r:id="rId209"/>
    <p:sldId id="3884" r:id="rId210"/>
    <p:sldId id="3885" r:id="rId211"/>
    <p:sldId id="3886" r:id="rId212"/>
    <p:sldId id="3887" r:id="rId213"/>
    <p:sldId id="3888" r:id="rId214"/>
    <p:sldId id="3889" r:id="rId215"/>
    <p:sldId id="3890" r:id="rId216"/>
    <p:sldId id="343" r:id="rId217"/>
    <p:sldId id="344" r:id="rId218"/>
    <p:sldId id="345" r:id="rId219"/>
    <p:sldId id="346" r:id="rId220"/>
    <p:sldId id="347" r:id="rId221"/>
    <p:sldId id="375" r:id="rId222"/>
    <p:sldId id="5218" r:id="rId223"/>
    <p:sldId id="5219" r:id="rId224"/>
    <p:sldId id="3891" r:id="rId225"/>
    <p:sldId id="3892" r:id="rId226"/>
    <p:sldId id="3893" r:id="rId227"/>
    <p:sldId id="3894" r:id="rId228"/>
    <p:sldId id="3837" r:id="rId229"/>
    <p:sldId id="273" r:id="rId230"/>
    <p:sldId id="3454" r:id="rId231"/>
    <p:sldId id="3778" r:id="rId232"/>
    <p:sldId id="3895" r:id="rId233"/>
    <p:sldId id="3896" r:id="rId234"/>
    <p:sldId id="3897" r:id="rId235"/>
    <p:sldId id="3898" r:id="rId236"/>
    <p:sldId id="3456" r:id="rId237"/>
    <p:sldId id="3899" r:id="rId238"/>
    <p:sldId id="3900" r:id="rId239"/>
    <p:sldId id="3901" r:id="rId240"/>
    <p:sldId id="3902" r:id="rId241"/>
    <p:sldId id="3903" r:id="rId242"/>
    <p:sldId id="5220" r:id="rId243"/>
    <p:sldId id="3706" r:id="rId244"/>
    <p:sldId id="3707" r:id="rId245"/>
    <p:sldId id="3708" r:id="rId246"/>
    <p:sldId id="4046" r:id="rId247"/>
    <p:sldId id="5221" r:id="rId248"/>
    <p:sldId id="4047" r:id="rId249"/>
    <p:sldId id="3904" r:id="rId250"/>
    <p:sldId id="3905" r:id="rId251"/>
    <p:sldId id="3906" r:id="rId252"/>
    <p:sldId id="3775" r:id="rId253"/>
    <p:sldId id="3907" r:id="rId254"/>
    <p:sldId id="3908" r:id="rId255"/>
    <p:sldId id="308" r:id="rId256"/>
    <p:sldId id="3450" r:id="rId257"/>
    <p:sldId id="3909" r:id="rId258"/>
    <p:sldId id="3910" r:id="rId259"/>
    <p:sldId id="3911" r:id="rId260"/>
    <p:sldId id="3912" r:id="rId261"/>
    <p:sldId id="5222" r:id="rId262"/>
    <p:sldId id="3913" r:id="rId263"/>
    <p:sldId id="3914" r:id="rId264"/>
    <p:sldId id="3716" r:id="rId265"/>
    <p:sldId id="3717" r:id="rId266"/>
    <p:sldId id="3718" r:id="rId267"/>
    <p:sldId id="5223" r:id="rId268"/>
    <p:sldId id="3720" r:id="rId269"/>
    <p:sldId id="5224" r:id="rId270"/>
    <p:sldId id="3722" r:id="rId271"/>
    <p:sldId id="3723" r:id="rId272"/>
    <p:sldId id="5225" r:id="rId273"/>
    <p:sldId id="5226" r:id="rId274"/>
    <p:sldId id="3915" r:id="rId275"/>
    <p:sldId id="3916" r:id="rId276"/>
    <p:sldId id="3600" r:id="rId277"/>
    <p:sldId id="3918" r:id="rId278"/>
    <p:sldId id="3917" r:id="rId279"/>
    <p:sldId id="3919" r:id="rId280"/>
    <p:sldId id="3920" r:id="rId281"/>
    <p:sldId id="3921" r:id="rId282"/>
    <p:sldId id="3922" r:id="rId283"/>
    <p:sldId id="3923" r:id="rId284"/>
    <p:sldId id="3924" r:id="rId285"/>
    <p:sldId id="3925" r:id="rId286"/>
    <p:sldId id="3926" r:id="rId287"/>
    <p:sldId id="3927" r:id="rId288"/>
    <p:sldId id="5227" r:id="rId289"/>
    <p:sldId id="3728" r:id="rId290"/>
    <p:sldId id="3729" r:id="rId291"/>
    <p:sldId id="5228" r:id="rId292"/>
    <p:sldId id="3731" r:id="rId293"/>
    <p:sldId id="3732" r:id="rId294"/>
    <p:sldId id="5229" r:id="rId295"/>
    <p:sldId id="3734" r:id="rId296"/>
    <p:sldId id="5230" r:id="rId297"/>
    <p:sldId id="3736" r:id="rId298"/>
    <p:sldId id="5231" r:id="rId299"/>
    <p:sldId id="3738" r:id="rId300"/>
    <p:sldId id="3928" r:id="rId301"/>
    <p:sldId id="3929" r:id="rId302"/>
    <p:sldId id="3930" r:id="rId303"/>
    <p:sldId id="3931" r:id="rId304"/>
    <p:sldId id="3932" r:id="rId305"/>
    <p:sldId id="378" r:id="rId306"/>
    <p:sldId id="3933" r:id="rId307"/>
    <p:sldId id="3934" r:id="rId308"/>
    <p:sldId id="3935" r:id="rId309"/>
    <p:sldId id="3936" r:id="rId310"/>
    <p:sldId id="3937" r:id="rId311"/>
    <p:sldId id="3938" r:id="rId312"/>
    <p:sldId id="3939" r:id="rId313"/>
    <p:sldId id="3940" r:id="rId314"/>
    <p:sldId id="3941" r:id="rId315"/>
    <p:sldId id="263" r:id="rId316"/>
    <p:sldId id="4062" r:id="rId317"/>
    <p:sldId id="4063" r:id="rId318"/>
    <p:sldId id="4064" r:id="rId319"/>
    <p:sldId id="4065" r:id="rId320"/>
    <p:sldId id="4066" r:id="rId321"/>
    <p:sldId id="328" r:id="rId322"/>
    <p:sldId id="468" r:id="rId323"/>
    <p:sldId id="465" r:id="rId324"/>
    <p:sldId id="398" r:id="rId325"/>
    <p:sldId id="474" r:id="rId326"/>
    <p:sldId id="439" r:id="rId327"/>
    <p:sldId id="4061" r:id="rId328"/>
    <p:sldId id="475" r:id="rId329"/>
    <p:sldId id="476" r:id="rId330"/>
    <p:sldId id="469" r:id="rId331"/>
    <p:sldId id="477" r:id="rId332"/>
    <p:sldId id="4067" r:id="rId333"/>
    <p:sldId id="4071" r:id="rId334"/>
    <p:sldId id="4072" r:id="rId335"/>
    <p:sldId id="4073" r:id="rId336"/>
    <p:sldId id="4074" r:id="rId337"/>
    <p:sldId id="4075" r:id="rId338"/>
    <p:sldId id="4076" r:id="rId339"/>
    <p:sldId id="4077" r:id="rId340"/>
    <p:sldId id="4078" r:id="rId341"/>
    <p:sldId id="4079" r:id="rId342"/>
    <p:sldId id="4080" r:id="rId343"/>
    <p:sldId id="4081" r:id="rId344"/>
    <p:sldId id="4082" r:id="rId345"/>
    <p:sldId id="4083" r:id="rId346"/>
    <p:sldId id="4084" r:id="rId347"/>
    <p:sldId id="4085" r:id="rId348"/>
    <p:sldId id="4069" r:id="rId349"/>
    <p:sldId id="4070" r:id="rId350"/>
    <p:sldId id="3606" r:id="rId351"/>
    <p:sldId id="4045"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BE7845E-3E7F-784C-A12F-94904C308E44}">
          <p14:sldIdLst>
            <p14:sldId id="3806"/>
            <p14:sldId id="3805"/>
            <p14:sldId id="3826"/>
            <p14:sldId id="3809"/>
            <p14:sldId id="3810"/>
            <p14:sldId id="3811"/>
            <p14:sldId id="3812"/>
            <p14:sldId id="3813"/>
            <p14:sldId id="3814"/>
            <p14:sldId id="3830"/>
            <p14:sldId id="3838"/>
            <p14:sldId id="3798"/>
            <p14:sldId id="3804"/>
            <p14:sldId id="3808"/>
            <p14:sldId id="3831"/>
            <p14:sldId id="3832"/>
            <p14:sldId id="3833"/>
            <p14:sldId id="3834"/>
            <p14:sldId id="3835"/>
            <p14:sldId id="3608"/>
          </p14:sldIdLst>
        </p14:section>
        <p14:section name="Introduction" id="{38D61103-CF19-FC42-8342-0E2C244813E6}">
          <p14:sldIdLst>
            <p14:sldId id="304"/>
            <p14:sldId id="305"/>
            <p14:sldId id="306"/>
            <p14:sldId id="307"/>
            <p14:sldId id="288"/>
            <p14:sldId id="401"/>
            <p14:sldId id="5734"/>
            <p14:sldId id="3646"/>
            <p14:sldId id="3647"/>
            <p14:sldId id="5733"/>
            <p14:sldId id="297"/>
            <p14:sldId id="5736"/>
            <p14:sldId id="301"/>
            <p14:sldId id="298"/>
            <p14:sldId id="302"/>
            <p14:sldId id="264"/>
            <p14:sldId id="265"/>
            <p14:sldId id="5323"/>
            <p14:sldId id="5324"/>
            <p14:sldId id="3635"/>
            <p14:sldId id="262"/>
            <p14:sldId id="5737"/>
            <p14:sldId id="4050"/>
            <p14:sldId id="269"/>
            <p14:sldId id="296"/>
            <p14:sldId id="270"/>
            <p14:sldId id="271"/>
            <p14:sldId id="272"/>
            <p14:sldId id="331"/>
            <p14:sldId id="383"/>
          </p14:sldIdLst>
        </p14:section>
        <p14:section name="Sermon" id="{FB8593C9-2934-294E-BCE8-93A020435AFA}">
          <p14:sldIdLst>
            <p14:sldId id="3839"/>
            <p14:sldId id="3799"/>
            <p14:sldId id="3800"/>
            <p14:sldId id="3801"/>
            <p14:sldId id="3802"/>
            <p14:sldId id="3803"/>
            <p14:sldId id="3840"/>
            <p14:sldId id="4048"/>
            <p14:sldId id="4049"/>
            <p14:sldId id="3807"/>
            <p14:sldId id="3843"/>
            <p14:sldId id="3844"/>
            <p14:sldId id="3845"/>
            <p14:sldId id="3846"/>
            <p14:sldId id="3847"/>
            <p14:sldId id="5735"/>
            <p14:sldId id="3848"/>
            <p14:sldId id="3849"/>
            <p14:sldId id="3827"/>
            <p14:sldId id="3828"/>
            <p14:sldId id="3829"/>
            <p14:sldId id="3850"/>
            <p14:sldId id="3851"/>
            <p14:sldId id="3852"/>
          </p14:sldIdLst>
        </p14:section>
        <p14:section name="Chapters" id="{002AD2B1-1176-6E40-A0AF-E075E83C35AC}">
          <p14:sldIdLst>
            <p14:sldId id="3853"/>
            <p14:sldId id="332"/>
            <p14:sldId id="3595"/>
            <p14:sldId id="3854"/>
            <p14:sldId id="3597"/>
            <p14:sldId id="3685"/>
            <p14:sldId id="259"/>
            <p14:sldId id="3668"/>
            <p14:sldId id="3669"/>
            <p14:sldId id="4086"/>
            <p14:sldId id="3598"/>
            <p14:sldId id="3599"/>
            <p14:sldId id="4087"/>
            <p14:sldId id="4088"/>
            <p14:sldId id="3673"/>
            <p14:sldId id="3674"/>
            <p14:sldId id="3675"/>
            <p14:sldId id="3676"/>
            <p14:sldId id="3677"/>
            <p14:sldId id="3678"/>
            <p14:sldId id="4089"/>
            <p14:sldId id="3680"/>
            <p14:sldId id="3681"/>
            <p14:sldId id="4090"/>
            <p14:sldId id="3464"/>
            <p14:sldId id="3855"/>
            <p14:sldId id="3856"/>
            <p14:sldId id="3857"/>
            <p14:sldId id="3858"/>
            <p14:sldId id="4091"/>
            <p14:sldId id="3687"/>
            <p14:sldId id="3688"/>
            <p14:sldId id="3689"/>
            <p14:sldId id="3859"/>
            <p14:sldId id="4092"/>
            <p14:sldId id="3794"/>
            <p14:sldId id="4093"/>
            <p14:sldId id="3459"/>
            <p14:sldId id="3860"/>
            <p14:sldId id="3861"/>
            <p14:sldId id="3862"/>
            <p14:sldId id="3863"/>
            <p14:sldId id="4094"/>
            <p14:sldId id="3696"/>
            <p14:sldId id="3697"/>
            <p14:sldId id="3698"/>
            <p14:sldId id="3699"/>
            <p14:sldId id="4095"/>
            <p14:sldId id="4096"/>
            <p14:sldId id="289"/>
            <p14:sldId id="4097"/>
            <p14:sldId id="3702"/>
            <p14:sldId id="4098"/>
            <p14:sldId id="3864"/>
            <p14:sldId id="3865"/>
            <p14:sldId id="3866"/>
            <p14:sldId id="3867"/>
            <p14:sldId id="3868"/>
            <p14:sldId id="3869"/>
            <p14:sldId id="3870"/>
            <p14:sldId id="3871"/>
            <p14:sldId id="3872"/>
            <p14:sldId id="4051"/>
            <p14:sldId id="4052"/>
            <p14:sldId id="4053"/>
            <p14:sldId id="4054"/>
            <p14:sldId id="4055"/>
            <p14:sldId id="4056"/>
            <p14:sldId id="4057"/>
            <p14:sldId id="4058"/>
            <p14:sldId id="4059"/>
            <p14:sldId id="3873"/>
            <p14:sldId id="3874"/>
            <p14:sldId id="3875"/>
            <p14:sldId id="3876"/>
            <p14:sldId id="3877"/>
            <p14:sldId id="3878"/>
            <p14:sldId id="3879"/>
            <p14:sldId id="4060"/>
            <p14:sldId id="3880"/>
            <p14:sldId id="3881"/>
            <p14:sldId id="3882"/>
            <p14:sldId id="3883"/>
            <p14:sldId id="3884"/>
            <p14:sldId id="3885"/>
            <p14:sldId id="3886"/>
            <p14:sldId id="3887"/>
            <p14:sldId id="3888"/>
            <p14:sldId id="3889"/>
            <p14:sldId id="3890"/>
            <p14:sldId id="343"/>
            <p14:sldId id="344"/>
            <p14:sldId id="345"/>
            <p14:sldId id="346"/>
            <p14:sldId id="347"/>
            <p14:sldId id="375"/>
            <p14:sldId id="5218"/>
            <p14:sldId id="5219"/>
            <p14:sldId id="3891"/>
            <p14:sldId id="3892"/>
            <p14:sldId id="3893"/>
            <p14:sldId id="3894"/>
            <p14:sldId id="3837"/>
            <p14:sldId id="273"/>
            <p14:sldId id="3454"/>
            <p14:sldId id="3778"/>
            <p14:sldId id="3895"/>
            <p14:sldId id="3896"/>
            <p14:sldId id="3897"/>
            <p14:sldId id="3898"/>
            <p14:sldId id="3456"/>
            <p14:sldId id="3899"/>
            <p14:sldId id="3900"/>
            <p14:sldId id="3901"/>
            <p14:sldId id="3902"/>
            <p14:sldId id="3903"/>
            <p14:sldId id="5220"/>
            <p14:sldId id="3706"/>
            <p14:sldId id="3707"/>
            <p14:sldId id="3708"/>
            <p14:sldId id="4046"/>
            <p14:sldId id="5221"/>
            <p14:sldId id="4047"/>
            <p14:sldId id="3904"/>
            <p14:sldId id="3905"/>
            <p14:sldId id="3906"/>
            <p14:sldId id="3775"/>
            <p14:sldId id="3907"/>
            <p14:sldId id="3908"/>
            <p14:sldId id="308"/>
            <p14:sldId id="3450"/>
            <p14:sldId id="3909"/>
            <p14:sldId id="3910"/>
            <p14:sldId id="3911"/>
            <p14:sldId id="3912"/>
            <p14:sldId id="5222"/>
            <p14:sldId id="3913"/>
            <p14:sldId id="3914"/>
            <p14:sldId id="3716"/>
            <p14:sldId id="3717"/>
            <p14:sldId id="3718"/>
            <p14:sldId id="5223"/>
            <p14:sldId id="3720"/>
            <p14:sldId id="5224"/>
            <p14:sldId id="3722"/>
            <p14:sldId id="3723"/>
            <p14:sldId id="5225"/>
            <p14:sldId id="5226"/>
            <p14:sldId id="3915"/>
            <p14:sldId id="3916"/>
            <p14:sldId id="3600"/>
            <p14:sldId id="3918"/>
            <p14:sldId id="3917"/>
            <p14:sldId id="3919"/>
            <p14:sldId id="3920"/>
            <p14:sldId id="3921"/>
            <p14:sldId id="3922"/>
            <p14:sldId id="3923"/>
            <p14:sldId id="3924"/>
            <p14:sldId id="3925"/>
            <p14:sldId id="3926"/>
            <p14:sldId id="3927"/>
            <p14:sldId id="5227"/>
            <p14:sldId id="3728"/>
            <p14:sldId id="3729"/>
            <p14:sldId id="5228"/>
            <p14:sldId id="3731"/>
            <p14:sldId id="3732"/>
            <p14:sldId id="5229"/>
            <p14:sldId id="3734"/>
            <p14:sldId id="5230"/>
            <p14:sldId id="3736"/>
            <p14:sldId id="5231"/>
            <p14:sldId id="3738"/>
          </p14:sldIdLst>
        </p14:section>
        <p14:section name="Conclusion" id="{A6235BBE-B729-EB43-BE7E-FD2A03235998}">
          <p14:sldIdLst>
            <p14:sldId id="3928"/>
            <p14:sldId id="3929"/>
            <p14:sldId id="3930"/>
            <p14:sldId id="3931"/>
            <p14:sldId id="3932"/>
            <p14:sldId id="378"/>
            <p14:sldId id="3933"/>
            <p14:sldId id="3934"/>
            <p14:sldId id="3935"/>
            <p14:sldId id="3936"/>
            <p14:sldId id="3937"/>
            <p14:sldId id="3938"/>
            <p14:sldId id="3939"/>
            <p14:sldId id="3940"/>
            <p14:sldId id="3941"/>
          </p14:sldIdLst>
        </p14:section>
        <p14:section name="Supplements" id="{3A7782F1-7D12-CB41-BE6A-DA4A9A43734E}">
          <p14:sldIdLst>
            <p14:sldId id="263"/>
            <p14:sldId id="4062"/>
            <p14:sldId id="4063"/>
            <p14:sldId id="4064"/>
            <p14:sldId id="4065"/>
            <p14:sldId id="4066"/>
            <p14:sldId id="328"/>
            <p14:sldId id="468"/>
            <p14:sldId id="465"/>
            <p14:sldId id="398"/>
            <p14:sldId id="474"/>
            <p14:sldId id="439"/>
            <p14:sldId id="4061"/>
            <p14:sldId id="475"/>
            <p14:sldId id="476"/>
            <p14:sldId id="469"/>
            <p14:sldId id="477"/>
            <p14:sldId id="4067"/>
            <p14:sldId id="4071"/>
            <p14:sldId id="4072"/>
            <p14:sldId id="4073"/>
            <p14:sldId id="4074"/>
            <p14:sldId id="4075"/>
            <p14:sldId id="4076"/>
            <p14:sldId id="4077"/>
            <p14:sldId id="4078"/>
            <p14:sldId id="4079"/>
            <p14:sldId id="4080"/>
            <p14:sldId id="4081"/>
            <p14:sldId id="4082"/>
            <p14:sldId id="4083"/>
            <p14:sldId id="4084"/>
            <p14:sldId id="4085"/>
            <p14:sldId id="4069"/>
            <p14:sldId id="4070"/>
            <p14:sldId id="360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BE0FF"/>
    <a:srgbClr val="9F1D1D"/>
    <a:srgbClr val="FCF1DD"/>
    <a:srgbClr val="0D5E1D"/>
    <a:srgbClr val="062B0D"/>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5" autoAdjust="0"/>
    <p:restoredTop sz="70405"/>
  </p:normalViewPr>
  <p:slideViewPr>
    <p:cSldViewPr>
      <p:cViewPr varScale="1">
        <p:scale>
          <a:sx n="82" d="100"/>
          <a:sy n="82" d="100"/>
        </p:scale>
        <p:origin x="176" y="704"/>
      </p:cViewPr>
      <p:guideLst>
        <p:guide orient="horz" pos="2160"/>
        <p:guide pos="2880"/>
      </p:guideLst>
    </p:cSldViewPr>
  </p:slideViewPr>
  <p:outlineViewPr>
    <p:cViewPr>
      <p:scale>
        <a:sx n="33" d="100"/>
        <a:sy n="33" d="100"/>
      </p:scale>
      <p:origin x="0" y="-37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99" Type="http://schemas.openxmlformats.org/officeDocument/2006/relationships/slide" Target="slides/slide247.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324" Type="http://schemas.openxmlformats.org/officeDocument/2006/relationships/slide" Target="slides/slide272.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335" Type="http://schemas.openxmlformats.org/officeDocument/2006/relationships/slide" Target="slides/slide283.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290" Type="http://schemas.openxmlformats.org/officeDocument/2006/relationships/slide" Target="slides/slide238.xml"/><Relationship Id="rId304" Type="http://schemas.openxmlformats.org/officeDocument/2006/relationships/slide" Target="slides/slide252.xml"/><Relationship Id="rId346" Type="http://schemas.openxmlformats.org/officeDocument/2006/relationships/slide" Target="slides/slide294.xml"/><Relationship Id="rId85" Type="http://schemas.openxmlformats.org/officeDocument/2006/relationships/slide" Target="slides/slide33.xml"/><Relationship Id="rId150" Type="http://schemas.openxmlformats.org/officeDocument/2006/relationships/slide" Target="slides/slide98.xml"/><Relationship Id="rId192" Type="http://schemas.openxmlformats.org/officeDocument/2006/relationships/slide" Target="slides/slide140.xml"/><Relationship Id="rId206" Type="http://schemas.openxmlformats.org/officeDocument/2006/relationships/slide" Target="slides/slide154.xml"/><Relationship Id="rId248" Type="http://schemas.openxmlformats.org/officeDocument/2006/relationships/slide" Target="slides/slide196.xml"/><Relationship Id="rId12" Type="http://schemas.openxmlformats.org/officeDocument/2006/relationships/slideMaster" Target="slideMasters/slideMaster12.xml"/><Relationship Id="rId108" Type="http://schemas.openxmlformats.org/officeDocument/2006/relationships/slide" Target="slides/slide56.xml"/><Relationship Id="rId315" Type="http://schemas.openxmlformats.org/officeDocument/2006/relationships/slide" Target="slides/slide263.xml"/><Relationship Id="rId357" Type="http://schemas.openxmlformats.org/officeDocument/2006/relationships/tableStyles" Target="tableStyles.xml"/><Relationship Id="rId54" Type="http://schemas.openxmlformats.org/officeDocument/2006/relationships/slide" Target="slides/slide2.xml"/><Relationship Id="rId96" Type="http://schemas.openxmlformats.org/officeDocument/2006/relationships/slide" Target="slides/slide44.xml"/><Relationship Id="rId161" Type="http://schemas.openxmlformats.org/officeDocument/2006/relationships/slide" Target="slides/slide109.xml"/><Relationship Id="rId217" Type="http://schemas.openxmlformats.org/officeDocument/2006/relationships/slide" Target="slides/slide165.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326" Type="http://schemas.openxmlformats.org/officeDocument/2006/relationships/slide" Target="slides/slide274.xml"/><Relationship Id="rId65" Type="http://schemas.openxmlformats.org/officeDocument/2006/relationships/slide" Target="slides/slide13.xml"/><Relationship Id="rId130" Type="http://schemas.openxmlformats.org/officeDocument/2006/relationships/slide" Target="slides/slide78.xml"/><Relationship Id="rId172" Type="http://schemas.openxmlformats.org/officeDocument/2006/relationships/slide" Target="slides/slide120.xml"/><Relationship Id="rId228" Type="http://schemas.openxmlformats.org/officeDocument/2006/relationships/slide" Target="slides/slide176.xml"/><Relationship Id="rId281" Type="http://schemas.openxmlformats.org/officeDocument/2006/relationships/slide" Target="slides/slide229.xml"/><Relationship Id="rId337" Type="http://schemas.openxmlformats.org/officeDocument/2006/relationships/slide" Target="slides/slide285.xml"/><Relationship Id="rId34" Type="http://schemas.openxmlformats.org/officeDocument/2006/relationships/slideMaster" Target="slideMasters/slideMaster34.xml"/><Relationship Id="rId76" Type="http://schemas.openxmlformats.org/officeDocument/2006/relationships/slide" Target="slides/slide24.xml"/><Relationship Id="rId141" Type="http://schemas.openxmlformats.org/officeDocument/2006/relationships/slide" Target="slides/slide89.xml"/><Relationship Id="rId7" Type="http://schemas.openxmlformats.org/officeDocument/2006/relationships/slideMaster" Target="slideMasters/slideMaster7.xml"/><Relationship Id="rId183" Type="http://schemas.openxmlformats.org/officeDocument/2006/relationships/slide" Target="slides/slide131.xml"/><Relationship Id="rId239" Type="http://schemas.openxmlformats.org/officeDocument/2006/relationships/slide" Target="slides/slide187.xml"/><Relationship Id="rId250" Type="http://schemas.openxmlformats.org/officeDocument/2006/relationships/slide" Target="slides/slide198.xml"/><Relationship Id="rId292" Type="http://schemas.openxmlformats.org/officeDocument/2006/relationships/slide" Target="slides/slide240.xml"/><Relationship Id="rId306" Type="http://schemas.openxmlformats.org/officeDocument/2006/relationships/slide" Target="slides/slide254.xml"/><Relationship Id="rId45" Type="http://schemas.openxmlformats.org/officeDocument/2006/relationships/slideMaster" Target="slideMasters/slideMaster45.xml"/><Relationship Id="rId87" Type="http://schemas.openxmlformats.org/officeDocument/2006/relationships/slide" Target="slides/slide35.xml"/><Relationship Id="rId110" Type="http://schemas.openxmlformats.org/officeDocument/2006/relationships/slide" Target="slides/slide58.xml"/><Relationship Id="rId348" Type="http://schemas.openxmlformats.org/officeDocument/2006/relationships/slide" Target="slides/slide296.xml"/><Relationship Id="rId152" Type="http://schemas.openxmlformats.org/officeDocument/2006/relationships/slide" Target="slides/slide100.xml"/><Relationship Id="rId194" Type="http://schemas.openxmlformats.org/officeDocument/2006/relationships/slide" Target="slides/slide142.xml"/><Relationship Id="rId208" Type="http://schemas.openxmlformats.org/officeDocument/2006/relationships/slide" Target="slides/slide156.xml"/><Relationship Id="rId261" Type="http://schemas.openxmlformats.org/officeDocument/2006/relationships/slide" Target="slides/slide209.xml"/><Relationship Id="rId14" Type="http://schemas.openxmlformats.org/officeDocument/2006/relationships/slideMaster" Target="slideMasters/slideMaster14.xml"/><Relationship Id="rId56" Type="http://schemas.openxmlformats.org/officeDocument/2006/relationships/slide" Target="slides/slide4.xml"/><Relationship Id="rId317" Type="http://schemas.openxmlformats.org/officeDocument/2006/relationships/slide" Target="slides/slide265.xml"/><Relationship Id="rId98" Type="http://schemas.openxmlformats.org/officeDocument/2006/relationships/slide" Target="slides/slide46.xml"/><Relationship Id="rId121" Type="http://schemas.openxmlformats.org/officeDocument/2006/relationships/slide" Target="slides/slide69.xml"/><Relationship Id="rId163" Type="http://schemas.openxmlformats.org/officeDocument/2006/relationships/slide" Target="slides/slide111.xml"/><Relationship Id="rId219" Type="http://schemas.openxmlformats.org/officeDocument/2006/relationships/slide" Target="slides/slide167.xml"/><Relationship Id="rId230" Type="http://schemas.openxmlformats.org/officeDocument/2006/relationships/slide" Target="slides/slide17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272" Type="http://schemas.openxmlformats.org/officeDocument/2006/relationships/slide" Target="slides/slide220.xml"/><Relationship Id="rId293" Type="http://schemas.openxmlformats.org/officeDocument/2006/relationships/slide" Target="slides/slide241.xml"/><Relationship Id="rId307" Type="http://schemas.openxmlformats.org/officeDocument/2006/relationships/slide" Target="slides/slide255.xml"/><Relationship Id="rId328" Type="http://schemas.openxmlformats.org/officeDocument/2006/relationships/slide" Target="slides/slide276.xml"/><Relationship Id="rId349" Type="http://schemas.openxmlformats.org/officeDocument/2006/relationships/slide" Target="slides/slide297.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slide" Target="slides/slide210.xml"/><Relationship Id="rId283" Type="http://schemas.openxmlformats.org/officeDocument/2006/relationships/slide" Target="slides/slide231.xml"/><Relationship Id="rId318" Type="http://schemas.openxmlformats.org/officeDocument/2006/relationships/slide" Target="slides/slide266.xml"/><Relationship Id="rId339" Type="http://schemas.openxmlformats.org/officeDocument/2006/relationships/slide" Target="slides/slide287.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350" Type="http://schemas.openxmlformats.org/officeDocument/2006/relationships/slide" Target="slides/slide298.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273" Type="http://schemas.openxmlformats.org/officeDocument/2006/relationships/slide" Target="slides/slide221.xml"/><Relationship Id="rId294" Type="http://schemas.openxmlformats.org/officeDocument/2006/relationships/slide" Target="slides/slide242.xml"/><Relationship Id="rId308" Type="http://schemas.openxmlformats.org/officeDocument/2006/relationships/slide" Target="slides/slide256.xml"/><Relationship Id="rId329" Type="http://schemas.openxmlformats.org/officeDocument/2006/relationships/slide" Target="slides/slide277.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340" Type="http://schemas.openxmlformats.org/officeDocument/2006/relationships/slide" Target="slides/slide288.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slide" Target="slides/slide211.xml"/><Relationship Id="rId284" Type="http://schemas.openxmlformats.org/officeDocument/2006/relationships/slide" Target="slides/slide232.xml"/><Relationship Id="rId319" Type="http://schemas.openxmlformats.org/officeDocument/2006/relationships/slide" Target="slides/slide267.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330" Type="http://schemas.openxmlformats.org/officeDocument/2006/relationships/slide" Target="slides/slide278.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351" Type="http://schemas.openxmlformats.org/officeDocument/2006/relationships/slide" Target="slides/slide299.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slide" Target="slides/slide222.xml"/><Relationship Id="rId295" Type="http://schemas.openxmlformats.org/officeDocument/2006/relationships/slide" Target="slides/slide243.xml"/><Relationship Id="rId309" Type="http://schemas.openxmlformats.org/officeDocument/2006/relationships/slide" Target="slides/slide25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320" Type="http://schemas.openxmlformats.org/officeDocument/2006/relationships/slide" Target="slides/slide268.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341" Type="http://schemas.openxmlformats.org/officeDocument/2006/relationships/slide" Target="slides/slide289.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285" Type="http://schemas.openxmlformats.org/officeDocument/2006/relationships/slide" Target="slides/slide2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310" Type="http://schemas.openxmlformats.org/officeDocument/2006/relationships/slide" Target="slides/slide258.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331" Type="http://schemas.openxmlformats.org/officeDocument/2006/relationships/slide" Target="slides/slide279.xml"/><Relationship Id="rId352" Type="http://schemas.openxmlformats.org/officeDocument/2006/relationships/slide" Target="slides/slide300.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296" Type="http://schemas.openxmlformats.org/officeDocument/2006/relationships/slide" Target="slides/slide244.xml"/><Relationship Id="rId300" Type="http://schemas.openxmlformats.org/officeDocument/2006/relationships/slide" Target="slides/slide248.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321" Type="http://schemas.openxmlformats.org/officeDocument/2006/relationships/slide" Target="slides/slide269.xml"/><Relationship Id="rId342" Type="http://schemas.openxmlformats.org/officeDocument/2006/relationships/slide" Target="slides/slide290.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286" Type="http://schemas.openxmlformats.org/officeDocument/2006/relationships/slide" Target="slides/slide234.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311" Type="http://schemas.openxmlformats.org/officeDocument/2006/relationships/slide" Target="slides/slide259.xml"/><Relationship Id="rId332" Type="http://schemas.openxmlformats.org/officeDocument/2006/relationships/slide" Target="slides/slide280.xml"/><Relationship Id="rId353" Type="http://schemas.openxmlformats.org/officeDocument/2006/relationships/notesMaster" Target="notesMasters/notesMaster1.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297" Type="http://schemas.openxmlformats.org/officeDocument/2006/relationships/slide" Target="slides/slide245.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301" Type="http://schemas.openxmlformats.org/officeDocument/2006/relationships/slide" Target="slides/slide249.xml"/><Relationship Id="rId322" Type="http://schemas.openxmlformats.org/officeDocument/2006/relationships/slide" Target="slides/slide270.xml"/><Relationship Id="rId343" Type="http://schemas.openxmlformats.org/officeDocument/2006/relationships/slide" Target="slides/slide291.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287" Type="http://schemas.openxmlformats.org/officeDocument/2006/relationships/slide" Target="slides/slide235.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312" Type="http://schemas.openxmlformats.org/officeDocument/2006/relationships/slide" Target="slides/slide260.xml"/><Relationship Id="rId333" Type="http://schemas.openxmlformats.org/officeDocument/2006/relationships/slide" Target="slides/slide281.xml"/><Relationship Id="rId354" Type="http://schemas.openxmlformats.org/officeDocument/2006/relationships/presProps" Target="presProps.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298" Type="http://schemas.openxmlformats.org/officeDocument/2006/relationships/slide" Target="slides/slide246.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302" Type="http://schemas.openxmlformats.org/officeDocument/2006/relationships/slide" Target="slides/slide250.xml"/><Relationship Id="rId323" Type="http://schemas.openxmlformats.org/officeDocument/2006/relationships/slide" Target="slides/slide271.xml"/><Relationship Id="rId344" Type="http://schemas.openxmlformats.org/officeDocument/2006/relationships/slide" Target="slides/slide2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288" Type="http://schemas.openxmlformats.org/officeDocument/2006/relationships/slide" Target="slides/slide236.xml"/><Relationship Id="rId106" Type="http://schemas.openxmlformats.org/officeDocument/2006/relationships/slide" Target="slides/slide54.xml"/><Relationship Id="rId127" Type="http://schemas.openxmlformats.org/officeDocument/2006/relationships/slide" Target="slides/slide75.xml"/><Relationship Id="rId313" Type="http://schemas.openxmlformats.org/officeDocument/2006/relationships/slide" Target="slides/slide2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334" Type="http://schemas.openxmlformats.org/officeDocument/2006/relationships/slide" Target="slides/slide282.xml"/><Relationship Id="rId355"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303" Type="http://schemas.openxmlformats.org/officeDocument/2006/relationships/slide" Target="slides/slide251.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345" Type="http://schemas.openxmlformats.org/officeDocument/2006/relationships/slide" Target="slides/slide293.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289" Type="http://schemas.openxmlformats.org/officeDocument/2006/relationships/slide" Target="slides/slide237.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314" Type="http://schemas.openxmlformats.org/officeDocument/2006/relationships/slide" Target="slides/slide262.xml"/><Relationship Id="rId356" Type="http://schemas.openxmlformats.org/officeDocument/2006/relationships/theme" Target="theme/theme1.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 Id="rId325" Type="http://schemas.openxmlformats.org/officeDocument/2006/relationships/slide" Target="slides/slide273.xml"/><Relationship Id="rId171" Type="http://schemas.openxmlformats.org/officeDocument/2006/relationships/slide" Target="slides/slide119.xml"/><Relationship Id="rId227" Type="http://schemas.openxmlformats.org/officeDocument/2006/relationships/slide" Target="slides/slide175.xml"/><Relationship Id="rId269" Type="http://schemas.openxmlformats.org/officeDocument/2006/relationships/slide" Target="slides/slide217.xml"/><Relationship Id="rId33" Type="http://schemas.openxmlformats.org/officeDocument/2006/relationships/slideMaster" Target="slideMasters/slideMaster33.xml"/><Relationship Id="rId129" Type="http://schemas.openxmlformats.org/officeDocument/2006/relationships/slide" Target="slides/slide77.xml"/><Relationship Id="rId280" Type="http://schemas.openxmlformats.org/officeDocument/2006/relationships/slide" Target="slides/slide228.xml"/><Relationship Id="rId336" Type="http://schemas.openxmlformats.org/officeDocument/2006/relationships/slide" Target="slides/slide284.xml"/><Relationship Id="rId75" Type="http://schemas.openxmlformats.org/officeDocument/2006/relationships/slide" Target="slides/slide23.xml"/><Relationship Id="rId140" Type="http://schemas.openxmlformats.org/officeDocument/2006/relationships/slide" Target="slides/slide88.xml"/><Relationship Id="rId182" Type="http://schemas.openxmlformats.org/officeDocument/2006/relationships/slide" Target="slides/slide130.xml"/><Relationship Id="rId6" Type="http://schemas.openxmlformats.org/officeDocument/2006/relationships/slideMaster" Target="slideMasters/slideMaster6.xml"/><Relationship Id="rId238" Type="http://schemas.openxmlformats.org/officeDocument/2006/relationships/slide" Target="slides/slide186.xml"/><Relationship Id="rId291" Type="http://schemas.openxmlformats.org/officeDocument/2006/relationships/slide" Target="slides/slide239.xml"/><Relationship Id="rId305" Type="http://schemas.openxmlformats.org/officeDocument/2006/relationships/slide" Target="slides/slide253.xml"/><Relationship Id="rId347" Type="http://schemas.openxmlformats.org/officeDocument/2006/relationships/slide" Target="slides/slide295.xml"/><Relationship Id="rId44" Type="http://schemas.openxmlformats.org/officeDocument/2006/relationships/slideMaster" Target="slideMasters/slideMaster44.xml"/><Relationship Id="rId86" Type="http://schemas.openxmlformats.org/officeDocument/2006/relationships/slide" Target="slides/slide34.xml"/><Relationship Id="rId151" Type="http://schemas.openxmlformats.org/officeDocument/2006/relationships/slide" Target="slides/slide99.xml"/><Relationship Id="rId193" Type="http://schemas.openxmlformats.org/officeDocument/2006/relationships/slide" Target="slides/slide141.xml"/><Relationship Id="rId207" Type="http://schemas.openxmlformats.org/officeDocument/2006/relationships/slide" Target="slides/slide155.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16" Type="http://schemas.openxmlformats.org/officeDocument/2006/relationships/slide" Target="slides/slide264.xml"/><Relationship Id="rId55" Type="http://schemas.openxmlformats.org/officeDocument/2006/relationships/slide" Target="slides/slide3.xml"/><Relationship Id="rId97" Type="http://schemas.openxmlformats.org/officeDocument/2006/relationships/slide" Target="slides/slide45.xml"/><Relationship Id="rId120" Type="http://schemas.openxmlformats.org/officeDocument/2006/relationships/slide" Target="slides/slide68.xml"/><Relationship Id="rId162" Type="http://schemas.openxmlformats.org/officeDocument/2006/relationships/slide" Target="slides/slide110.xml"/><Relationship Id="rId218" Type="http://schemas.openxmlformats.org/officeDocument/2006/relationships/slide" Target="slides/slide166.xml"/><Relationship Id="rId271" Type="http://schemas.openxmlformats.org/officeDocument/2006/relationships/slide" Target="slides/slide219.xml"/><Relationship Id="rId24" Type="http://schemas.openxmlformats.org/officeDocument/2006/relationships/slideMaster" Target="slideMasters/slideMaster24.xml"/><Relationship Id="rId66" Type="http://schemas.openxmlformats.org/officeDocument/2006/relationships/slide" Target="slides/slide14.xml"/><Relationship Id="rId131" Type="http://schemas.openxmlformats.org/officeDocument/2006/relationships/slide" Target="slides/slide79.xml"/><Relationship Id="rId327" Type="http://schemas.openxmlformats.org/officeDocument/2006/relationships/slide" Target="slides/slide275.xml"/><Relationship Id="rId173" Type="http://schemas.openxmlformats.org/officeDocument/2006/relationships/slide" Target="slides/slide121.xml"/><Relationship Id="rId229" Type="http://schemas.openxmlformats.org/officeDocument/2006/relationships/slide" Target="slides/slide177.xml"/><Relationship Id="rId240" Type="http://schemas.openxmlformats.org/officeDocument/2006/relationships/slide" Target="slides/slide188.xml"/><Relationship Id="rId35" Type="http://schemas.openxmlformats.org/officeDocument/2006/relationships/slideMaster" Target="slideMasters/slideMaster35.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slide" Target="slides/slide230.xml"/><Relationship Id="rId338" Type="http://schemas.openxmlformats.org/officeDocument/2006/relationships/slide" Target="slides/slide286.xml"/><Relationship Id="rId8" Type="http://schemas.openxmlformats.org/officeDocument/2006/relationships/slideMaster" Target="slideMasters/slideMaster8.xml"/><Relationship Id="rId142" Type="http://schemas.openxmlformats.org/officeDocument/2006/relationships/slide" Target="slides/slide90.xml"/><Relationship Id="rId184" Type="http://schemas.openxmlformats.org/officeDocument/2006/relationships/slide" Target="slides/slide132.xml"/><Relationship Id="rId251"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Titus was Paul's man for difficult missions. Thankfully, Paul did not tell him all he needed to know verbally, so some of what he told Titus is reserved for us in this letter.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570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The parallel letter is 2 Timothy with the theme "Sound Doctrine Against Opposition." Both doctrine and conduct are important and noted in both letters, so the issue is one of emphasis.</a:t>
            </a:r>
          </a:p>
        </p:txBody>
      </p:sp>
    </p:spTree>
    <p:extLst>
      <p:ext uri="{BB962C8B-B14F-4D97-AF65-F5344CB8AC3E}">
        <p14:creationId xmlns:p14="http://schemas.microsoft.com/office/powerpoint/2010/main" val="23891251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3CF4-739B-FC45-B845-FFC5E3D264E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a:extLst>
              <a:ext uri="{FF2B5EF4-FFF2-40B4-BE49-F238E27FC236}">
                <a16:creationId xmlns:a16="http://schemas.microsoft.com/office/drawing/2014/main" id="{A799348D-E32C-F54A-BB78-B8FB0BFF7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0534B5-E7C3-B54E-801F-6679DC518180}"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2498" name="Rectangle 2">
            <a:extLst>
              <a:ext uri="{FF2B5EF4-FFF2-40B4-BE49-F238E27FC236}">
                <a16:creationId xmlns:a16="http://schemas.microsoft.com/office/drawing/2014/main" id="{C731EA70-3D02-CC45-8926-FFE614820EC1}"/>
              </a:ext>
            </a:extLst>
          </p:cNvPr>
          <p:cNvSpPr>
            <a:spLocks noGrp="1" noRot="1" noChangeAspect="1" noChangeArrowheads="1"/>
          </p:cNvSpPr>
          <p:nvPr>
            <p:ph type="sldImg"/>
          </p:nvPr>
        </p:nvSpPr>
        <p:spPr>
          <a:solidFill>
            <a:srgbClr val="FFFFFF"/>
          </a:solidFill>
          <a:ln/>
        </p:spPr>
      </p:sp>
      <p:sp>
        <p:nvSpPr>
          <p:cNvPr id="362499" name="Rectangle 3">
            <a:extLst>
              <a:ext uri="{FF2B5EF4-FFF2-40B4-BE49-F238E27FC236}">
                <a16:creationId xmlns:a16="http://schemas.microsoft.com/office/drawing/2014/main" id="{B5CC67ED-F4AB-804D-9EAF-51C6373F6D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A son is supposed to be like his father. Paul was the father and Titus should imitate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a:extLst>
              <a:ext uri="{FF2B5EF4-FFF2-40B4-BE49-F238E27FC236}">
                <a16:creationId xmlns:a16="http://schemas.microsoft.com/office/drawing/2014/main" id="{280DBC49-8A33-7248-BF22-D21071458C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9734D-0B81-C546-9382-87CA67189F3E}"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4546" name="Rectangle 2">
            <a:extLst>
              <a:ext uri="{FF2B5EF4-FFF2-40B4-BE49-F238E27FC236}">
                <a16:creationId xmlns:a16="http://schemas.microsoft.com/office/drawing/2014/main" id="{D39D1C10-0614-6446-852A-322D4A15D36E}"/>
              </a:ext>
            </a:extLst>
          </p:cNvPr>
          <p:cNvSpPr>
            <a:spLocks noGrp="1" noRot="1" noChangeAspect="1" noChangeArrowheads="1"/>
          </p:cNvSpPr>
          <p:nvPr>
            <p:ph type="sldImg"/>
          </p:nvPr>
        </p:nvSpPr>
        <p:spPr>
          <a:solidFill>
            <a:srgbClr val="FFFFFF"/>
          </a:solidFill>
          <a:ln/>
        </p:spPr>
      </p:sp>
      <p:sp>
        <p:nvSpPr>
          <p:cNvPr id="364547" name="Rectangle 3">
            <a:extLst>
              <a:ext uri="{FF2B5EF4-FFF2-40B4-BE49-F238E27FC236}">
                <a16:creationId xmlns:a16="http://schemas.microsoft.com/office/drawing/2014/main" id="{155DA3E6-820C-BC47-8450-CA6CF213A9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a:extLst>
              <a:ext uri="{FF2B5EF4-FFF2-40B4-BE49-F238E27FC236}">
                <a16:creationId xmlns:a16="http://schemas.microsoft.com/office/drawing/2014/main" id="{26DB086B-F87A-474A-8F96-A9880A5858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8AB05D-BE07-2740-B9C4-D4E6156E5FBB}"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6594" name="Rectangle 2">
            <a:extLst>
              <a:ext uri="{FF2B5EF4-FFF2-40B4-BE49-F238E27FC236}">
                <a16:creationId xmlns:a16="http://schemas.microsoft.com/office/drawing/2014/main" id="{F3935B00-FF3E-A243-B60B-D42C0E12F650}"/>
              </a:ext>
            </a:extLst>
          </p:cNvPr>
          <p:cNvSpPr>
            <a:spLocks noGrp="1" noRot="1" noChangeAspect="1" noChangeArrowheads="1"/>
          </p:cNvSpPr>
          <p:nvPr>
            <p:ph type="sldImg"/>
          </p:nvPr>
        </p:nvSpPr>
        <p:spPr>
          <a:solidFill>
            <a:srgbClr val="FFFFFF"/>
          </a:solidFill>
          <a:ln/>
        </p:spPr>
      </p:sp>
      <p:sp>
        <p:nvSpPr>
          <p:cNvPr id="366595" name="Rectangle 3">
            <a:extLst>
              <a:ext uri="{FF2B5EF4-FFF2-40B4-BE49-F238E27FC236}">
                <a16:creationId xmlns:a16="http://schemas.microsoft.com/office/drawing/2014/main" id="{921226EC-50A6-6241-BDFD-B1D94078C8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5F534-BE41-A34D-8D0B-8F124FC8B4CA}"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3F358-E1EA-B845-A3C5-615894F0F63F}"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dirty="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599987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870704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2B21B9-8169-234F-86B7-8FF60A37C86F}" type="slidenum">
              <a:rPr lang="en-US" sz="1200">
                <a:latin typeface="Arial" panose="020B0604020202020204" pitchFamily="34" charset="0"/>
              </a:rPr>
              <a:pPr eaLnBrk="1" hangingPunct="1"/>
              <a:t>178</a:t>
            </a:fld>
            <a:endParaRPr lang="en-US" sz="1200" dirty="0">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560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Character is what we really are. Reputation is what others think we are. Both are vital.</a:t>
            </a:r>
          </a:p>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28116148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13541835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135AF8-6518-E744-9AC6-86A8B815F5A6}" type="slidenum">
              <a:rPr lang="en-US" sz="1200">
                <a:latin typeface="Arial" panose="020B0604020202020204" pitchFamily="34" charset="0"/>
              </a:rPr>
              <a:pPr eaLnBrk="1" hangingPunct="1"/>
              <a:t>204</a:t>
            </a:fld>
            <a:endParaRPr lang="en-US" sz="1200" dirty="0">
              <a:latin typeface="Arial" panose="020B0604020202020204" pitchFamily="34"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are keenly aware that without exercise our bodies lose their ability to function properly. But too often we neglect to see that we need discipline to transform us spiritually as well.</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211</a:t>
            </a:fld>
            <a:endParaRPr lang="en-US" dirty="0"/>
          </a:p>
        </p:txBody>
      </p:sp>
    </p:spTree>
    <p:extLst>
      <p:ext uri="{BB962C8B-B14F-4D97-AF65-F5344CB8AC3E}">
        <p14:creationId xmlns:p14="http://schemas.microsoft.com/office/powerpoint/2010/main" val="29851402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What heresies do you face in your ministry right now?</a:t>
            </a:r>
          </a:p>
        </p:txBody>
      </p:sp>
    </p:spTree>
    <p:extLst>
      <p:ext uri="{BB962C8B-B14F-4D97-AF65-F5344CB8AC3E}">
        <p14:creationId xmlns:p14="http://schemas.microsoft.com/office/powerpoint/2010/main" val="16595976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39119-5333-2448-8BDD-728CD465691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638575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Sadly, for too many of us, our standards are much too low. </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ea typeface="ＭＳ Ｐゴシック" charset="-128"/>
                <a:cs typeface="ＭＳ Ｐゴシック" charset="-128"/>
              </a:rPr>
              <a:t>What happens when we actually do this?</a:t>
            </a:r>
            <a:endParaRPr lang="en-US" b="0" dirty="0"/>
          </a:p>
          <a:p>
            <a:endParaRPr lang="en-US" b="0" dirty="0"/>
          </a:p>
          <a:p>
            <a:endParaRPr lang="en-US" b="0" dirty="0"/>
          </a:p>
        </p:txBody>
      </p:sp>
    </p:spTree>
    <p:extLst>
      <p:ext uri="{BB962C8B-B14F-4D97-AF65-F5344CB8AC3E}">
        <p14:creationId xmlns:p14="http://schemas.microsoft.com/office/powerpoint/2010/main" val="1881069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Arial" panose="020B0604020202020204" pitchFamily="34" charset="0"/>
              </a:rPr>
              <a:t>Text</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Preaching (np)</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264</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265</a:t>
            </a:fld>
            <a:endParaRPr lang="en-US" dirty="0"/>
          </a:p>
        </p:txBody>
      </p:sp>
    </p:spTree>
    <p:extLst>
      <p:ext uri="{BB962C8B-B14F-4D97-AF65-F5344CB8AC3E}">
        <p14:creationId xmlns:p14="http://schemas.microsoft.com/office/powerpoint/2010/main" val="315919209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269</a:t>
            </a:fld>
            <a:endParaRPr lang="en-US" dirty="0"/>
          </a:p>
        </p:txBody>
      </p:sp>
    </p:spTree>
    <p:extLst>
      <p:ext uri="{BB962C8B-B14F-4D97-AF65-F5344CB8AC3E}">
        <p14:creationId xmlns:p14="http://schemas.microsoft.com/office/powerpoint/2010/main" val="41920872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31E70-11BB-3942-8993-8938548F0A1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Let</a:t>
            </a:r>
            <a:r>
              <a:rPr lang="fr-FR" altLang="ja-JP" dirty="0">
                <a:ea typeface="ＭＳ Ｐゴシック" panose="020B0600070205080204" pitchFamily="34" charset="-128"/>
              </a:rPr>
              <a:t>'</a:t>
            </a:r>
            <a:r>
              <a:rPr lang="en-US" altLang="en-US" dirty="0">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BEE9CD-2CE8-3143-8DA9-BA0EC9B85F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679D3D-82D5-FA45-9C3D-11B0249D339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276</a:t>
            </a:fld>
            <a:endParaRPr lang="en-US" altLang="en-US" sz="1200" dirty="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BDDACF-2FD2-CD4D-9B6F-72F184EE7F5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262CB1-F499-AF44-9B71-846DA28EBF0A}"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686807-BFE3-504D-91B1-1235D76933E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3A9871-31FD-8C41-8842-24715104882B}"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a:t>NS-17-Titus-278</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281</a:t>
            </a:fld>
            <a:endParaRPr lang="en-US" dirty="0"/>
          </a:p>
        </p:txBody>
      </p:sp>
    </p:spTree>
    <p:extLst>
      <p:ext uri="{BB962C8B-B14F-4D97-AF65-F5344CB8AC3E}">
        <p14:creationId xmlns:p14="http://schemas.microsoft.com/office/powerpoint/2010/main" val="17357885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kern="1200" dirty="0">
                <a:solidFill>
                  <a:schemeClr val="tx1"/>
                </a:solidFill>
                <a:effectLst/>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Our leaders need to see the unmerited favor Jesus gives—and then humbly instruct how that should result in an honorable lifestyle.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cs typeface="ＭＳ Ｐゴシック" charset="0"/>
              </a:rPr>
              <a:t>Overseers have the responsibility to preach how the Lord enables us to live soberly.</a:t>
            </a:r>
          </a:p>
          <a:p>
            <a:endParaRPr lang="en-US" b="0" dirty="0">
              <a:cs typeface="ＭＳ Ｐゴシック" charset="0"/>
            </a:endParaRPr>
          </a:p>
        </p:txBody>
      </p:sp>
    </p:spTree>
    <p:extLst>
      <p:ext uri="{BB962C8B-B14F-4D97-AF65-F5344CB8AC3E}">
        <p14:creationId xmlns:p14="http://schemas.microsoft.com/office/powerpoint/2010/main" val="184028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t>The people on the island of Crete lived very evil, dishonest, and lazy lives, so Paul encouraged Titus to teach the believers to stand out among them with good conduct.</a:t>
            </a:r>
          </a:p>
        </p:txBody>
      </p:sp>
    </p:spTree>
    <p:extLst>
      <p:ext uri="{BB962C8B-B14F-4D97-AF65-F5344CB8AC3E}">
        <p14:creationId xmlns:p14="http://schemas.microsoft.com/office/powerpoint/2010/main" val="3064472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latin typeface="Arial" panose="020B0604020202020204" pitchFamily="34" charset="0"/>
              </a:rPr>
              <a:pPr eaLnBrk="1" hangingPunct="1"/>
              <a:t>21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latin typeface="Arial" panose="020B0604020202020204" pitchFamily="34" charset="0"/>
              </a:rPr>
              <a:pPr eaLnBrk="1" hangingPunct="1"/>
              <a:t>22</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latin typeface="Arial" panose="020B0604020202020204" pitchFamily="34" charset="0"/>
              </a:rPr>
              <a:pPr eaLnBrk="1" hangingPunct="1"/>
              <a:t>23</a:t>
            </a:fld>
            <a:endParaRPr lang="en-US" sz="1200" dirty="0">
              <a:solidFill>
                <a:srgbClr val="000000"/>
              </a:solidFill>
              <a:latin typeface="Arial" panose="020B0604020202020204" pitchFamily="34"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latin typeface="Arial" panose="020B0604020202020204" pitchFamily="34" charset="0"/>
              </a:rPr>
              <a:pPr eaLnBrk="1" hangingPunct="1"/>
              <a:t>24</a:t>
            </a:fld>
            <a:endParaRPr lang="en-US" sz="1200" dirty="0">
              <a:solidFill>
                <a:srgbClr val="000000"/>
              </a:solidFill>
              <a:latin typeface="Arial" panose="020B0604020202020204" pitchFamily="34"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 The early church taught that Matthew wrote the first gospel.</a:t>
            </a:r>
          </a:p>
          <a:p>
            <a:pPr eaLnBrk="1" hangingPunct="1"/>
            <a:r>
              <a:rPr lang="en-US" dirty="0">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dirty="0">
                <a:ea typeface="ＭＳ Ｐゴシック" charset="0"/>
                <a:cs typeface="ＭＳ Ｐゴシック" charset="0"/>
              </a:rPr>
              <a:t>• Paul's six Missionary Epistles were written over eight years, with no intervening Gospels or General Epistles.</a:t>
            </a:r>
          </a:p>
          <a:p>
            <a:pPr eaLnBrk="1" hangingPunct="1"/>
            <a:r>
              <a:rPr lang="en-US" dirty="0">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algn="l">
              <a:spcAft>
                <a:spcPts val="0"/>
              </a:spcAft>
            </a:pPr>
            <a:r>
              <a:rPr lang="en-US" sz="1200" b="0" dirty="0">
                <a:solidFill>
                  <a:schemeClr val="bg1"/>
                </a:solidFill>
                <a:effectLst>
                  <a:glow rad="228600">
                    <a:schemeClr val="tx1"/>
                  </a:glow>
                </a:effectLst>
                <a:latin typeface="Arial"/>
                <a:ea typeface="Times New Roman"/>
                <a:cs typeface="Arial"/>
              </a:rPr>
              <a:t>——————————</a:t>
            </a:r>
          </a:p>
          <a:p>
            <a:pPr algn="l">
              <a:spcAft>
                <a:spcPts val="0"/>
              </a:spcAft>
            </a:pPr>
            <a:r>
              <a:rPr lang="en-US" sz="1200" b="0" dirty="0">
                <a:solidFill>
                  <a:schemeClr val="bg1"/>
                </a:solidFill>
                <a:effectLst>
                  <a:glow rad="228600">
                    <a:schemeClr val="tx1"/>
                  </a:glow>
                </a:effectLst>
                <a:latin typeface="Arial"/>
                <a:ea typeface="Times New Roman"/>
                <a:cs typeface="Arial"/>
              </a:rPr>
              <a:t>NS-00-NT Intro-49</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Epistles-5</a:t>
            </a:r>
            <a:endParaRPr lang="en-US" sz="1200" b="0" dirty="0">
              <a:solidFill>
                <a:schemeClr val="bg1"/>
              </a:solidFill>
              <a:effectLst>
                <a:glow rad="228600">
                  <a:schemeClr val="tx1"/>
                </a:glow>
              </a:effectLst>
              <a:latin typeface="Arial"/>
              <a:ea typeface="Times New Roman"/>
              <a:cs typeface="Arial"/>
            </a:endParaRPr>
          </a:p>
          <a:p>
            <a:pPr algn="l">
              <a:spcAft>
                <a:spcPts val="0"/>
              </a:spcAft>
            </a:pPr>
            <a:r>
              <a:rPr lang="en-US" sz="1200" b="0" dirty="0">
                <a:solidFill>
                  <a:schemeClr val="bg1"/>
                </a:solidFill>
                <a:effectLst>
                  <a:glow rad="228600">
                    <a:schemeClr val="tx1"/>
                  </a:glow>
                </a:effectLst>
                <a:latin typeface="Arial"/>
                <a:ea typeface="Times New Roman"/>
                <a:cs typeface="Arial"/>
              </a:rPr>
              <a:t>NS-19-General Epistles-4</a:t>
            </a:r>
          </a:p>
          <a:p>
            <a:pPr algn="l">
              <a:spcAft>
                <a:spcPts val="0"/>
              </a:spcAft>
            </a:pPr>
            <a:r>
              <a:rPr lang="en-US" sz="1400" b="0" u="none" dirty="0">
                <a:latin typeface="Arial" charset="0"/>
                <a:ea typeface="ＭＳ Ｐゴシック" charset="0"/>
              </a:rPr>
              <a:t>NS-15-Pastoral Epistles-11</a:t>
            </a:r>
          </a:p>
          <a:p>
            <a:pPr algn="l">
              <a:spcAft>
                <a:spcPts val="0"/>
              </a:spcAft>
            </a:pPr>
            <a:r>
              <a:rPr lang="en-US" sz="1400" b="0" u="none" dirty="0">
                <a:solidFill>
                  <a:schemeClr val="bg1"/>
                </a:solidFill>
                <a:effectLst>
                  <a:glow rad="228600">
                    <a:schemeClr val="tx1"/>
                  </a:glow>
                </a:effectLst>
                <a:latin typeface="Arial" charset="0"/>
                <a:ea typeface="ＭＳ Ｐゴシック" charset="0"/>
                <a:cs typeface="Arial"/>
              </a:rPr>
              <a:t>NS-11-Philippians-41</a:t>
            </a:r>
            <a:endParaRPr lang="en-SG" sz="1400" b="0" dirty="0">
              <a:solidFill>
                <a:schemeClr val="bg1"/>
              </a:solidFill>
              <a:effectLst>
                <a:glow rad="228600">
                  <a:schemeClr val="tx1"/>
                </a:glow>
              </a:effectLst>
              <a:latin typeface="Arial"/>
              <a:ea typeface="Times New Roman"/>
              <a:cs typeface="Arial"/>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The four Prison Epistles share a common theme centered on Jesus.</a:t>
            </a:r>
          </a:p>
          <a:p>
            <a:pPr algn="l">
              <a:spcAft>
                <a:spcPts val="0"/>
              </a:spcAft>
            </a:pPr>
            <a:r>
              <a:rPr lang="en-US" sz="1200" b="0" dirty="0">
                <a:solidFill>
                  <a:schemeClr val="bg1"/>
                </a:solidFill>
                <a:effectLst>
                  <a:glow rad="228600">
                    <a:schemeClr val="tx1"/>
                  </a:glow>
                </a:effectLst>
                <a:latin typeface="Arial"/>
                <a:ea typeface="Times New Roman"/>
                <a:cs typeface="Arial"/>
              </a:rPr>
              <a:t>——————————</a:t>
            </a:r>
          </a:p>
          <a:p>
            <a:pPr algn="l">
              <a:spcAft>
                <a:spcPts val="0"/>
              </a:spcAft>
            </a:pPr>
            <a:r>
              <a:rPr lang="en-US" sz="1200" b="0" dirty="0">
                <a:solidFill>
                  <a:schemeClr val="bg1"/>
                </a:solidFill>
                <a:effectLst>
                  <a:glow rad="228600">
                    <a:schemeClr val="tx1"/>
                  </a:glow>
                </a:effectLst>
                <a:latin typeface="Arial"/>
                <a:ea typeface="Times New Roman"/>
                <a:cs typeface="Arial"/>
              </a:rPr>
              <a:t>00-NT Intro-50</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Epistles-6</a:t>
            </a:r>
            <a:endParaRPr lang="en-US" sz="1200" b="0" dirty="0">
              <a:solidFill>
                <a:schemeClr val="bg1"/>
              </a:solidFill>
              <a:effectLst>
                <a:glow rad="228600">
                  <a:schemeClr val="tx1"/>
                </a:glow>
              </a:effectLst>
              <a:latin typeface="Arial"/>
              <a:ea typeface="Times New Roman"/>
              <a:cs typeface="Arial"/>
            </a:endParaRPr>
          </a:p>
          <a:p>
            <a:pPr algn="l">
              <a:spcAft>
                <a:spcPts val="0"/>
              </a:spcAft>
            </a:pPr>
            <a:r>
              <a:rPr lang="en-US" sz="1200" b="0" dirty="0">
                <a:solidFill>
                  <a:schemeClr val="bg1"/>
                </a:solidFill>
                <a:effectLst>
                  <a:glow rad="228600">
                    <a:schemeClr val="tx1"/>
                  </a:glow>
                </a:effectLst>
                <a:latin typeface="Arial"/>
                <a:ea typeface="Times New Roman"/>
                <a:cs typeface="Arial"/>
              </a:rPr>
              <a:t>NS-19-General Epistles-5</a:t>
            </a:r>
          </a:p>
          <a:p>
            <a:pPr algn="l">
              <a:spcAft>
                <a:spcPts val="0"/>
              </a:spcAft>
            </a:pPr>
            <a:r>
              <a:rPr lang="en-US" b="0" u="none" dirty="0">
                <a:latin typeface="Arial" charset="0"/>
                <a:ea typeface="ＭＳ Ｐゴシック" charset="0"/>
              </a:rPr>
              <a:t>NS-15-Pastoral Epistles-12</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solidFill>
                  <a:schemeClr val="bg1"/>
                </a:solidFill>
                <a:effectLst>
                  <a:glow rad="228600">
                    <a:schemeClr val="tx1"/>
                  </a:glow>
                </a:effectLst>
                <a:latin typeface="Arial" charset="0"/>
                <a:ea typeface="ＭＳ Ｐゴシック" charset="0"/>
                <a:cs typeface="Arial"/>
              </a:rPr>
              <a:t>NS-11-Philippians-42</a:t>
            </a:r>
            <a:endParaRPr lang="en-SG" sz="1200" b="0" dirty="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Paul died in AD 68, so all epistles after this are the General Epistles.</a:t>
            </a:r>
          </a:p>
          <a:p>
            <a:pPr eaLnBrk="1" hangingPunct="1"/>
            <a:r>
              <a:rPr lang="en-US" dirty="0">
                <a:ea typeface="ＭＳ Ｐゴシック" charset="0"/>
                <a:cs typeface="ＭＳ Ｐゴシック" charset="0"/>
              </a:rPr>
              <a:t>The Gospels were composed over the first few decades, though many place John in the AD 90s.</a:t>
            </a:r>
          </a:p>
          <a:p>
            <a:pPr algn="l">
              <a:spcAft>
                <a:spcPts val="0"/>
              </a:spcAft>
            </a:pPr>
            <a:r>
              <a:rPr lang="en-US" sz="1200" b="0" dirty="0">
                <a:solidFill>
                  <a:schemeClr val="bg1"/>
                </a:solidFill>
                <a:effectLst>
                  <a:glow rad="228600">
                    <a:schemeClr val="tx1"/>
                  </a:glow>
                </a:effectLst>
                <a:latin typeface="Arial"/>
                <a:ea typeface="Times New Roman"/>
                <a:cs typeface="Arial"/>
              </a:rPr>
              <a:t>——————————</a:t>
            </a:r>
          </a:p>
          <a:p>
            <a:pPr algn="l">
              <a:spcAft>
                <a:spcPts val="0"/>
              </a:spcAft>
            </a:pPr>
            <a:r>
              <a:rPr lang="en-US" sz="1200" b="0" dirty="0">
                <a:solidFill>
                  <a:schemeClr val="bg1"/>
                </a:solidFill>
                <a:effectLst>
                  <a:glow rad="228600">
                    <a:schemeClr val="tx1"/>
                  </a:glow>
                </a:effectLst>
                <a:latin typeface="Arial"/>
                <a:ea typeface="Times New Roman"/>
                <a:cs typeface="Arial"/>
              </a:rPr>
              <a:t>00-NT Intro-51</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Epistles-7</a:t>
            </a:r>
            <a:endParaRPr lang="en-US" sz="1200" b="0" dirty="0">
              <a:solidFill>
                <a:schemeClr val="bg1"/>
              </a:solidFill>
              <a:effectLst>
                <a:glow rad="228600">
                  <a:schemeClr val="tx1"/>
                </a:glow>
              </a:effectLst>
              <a:latin typeface="Arial"/>
              <a:ea typeface="Times New Roman"/>
              <a:cs typeface="Arial"/>
            </a:endParaRPr>
          </a:p>
          <a:p>
            <a:pPr algn="l">
              <a:spcAft>
                <a:spcPts val="0"/>
              </a:spcAft>
            </a:pPr>
            <a:r>
              <a:rPr lang="en-US" sz="1200" b="0" dirty="0">
                <a:solidFill>
                  <a:schemeClr val="bg1"/>
                </a:solidFill>
                <a:effectLst>
                  <a:glow rad="228600">
                    <a:schemeClr val="tx1"/>
                  </a:glow>
                </a:effectLst>
                <a:latin typeface="Arial"/>
                <a:ea typeface="Times New Roman"/>
                <a:cs typeface="Arial"/>
              </a:rPr>
              <a:t>NS-19-General Epistles-6</a:t>
            </a:r>
          </a:p>
          <a:p>
            <a:pPr algn="l">
              <a:spcAft>
                <a:spcPts val="0"/>
              </a:spcAft>
            </a:pPr>
            <a:r>
              <a:rPr lang="en-US" sz="1400" b="0" u="none" dirty="0">
                <a:latin typeface="Arial" charset="0"/>
                <a:ea typeface="ＭＳ Ｐゴシック" charset="0"/>
              </a:rPr>
              <a:t>NS-15-Pastoral Epistles-13</a:t>
            </a:r>
            <a:endParaRPr lang="en-SG" sz="1400" b="0" dirty="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b="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b="0" kern="1200" dirty="0">
                <a:solidFill>
                  <a:srgbClr val="000000"/>
                </a:solidFill>
                <a:latin typeface="Times New Roman" pitchFamily="16" charset="0"/>
                <a:ea typeface="ＭＳ Ｐゴシック" charset="-128"/>
                <a:cs typeface="ＭＳ Ｐゴシック" charset="-128"/>
              </a:rPr>
              <a:t>'</a:t>
            </a:r>
            <a:r>
              <a:rPr lang="en-US" sz="1200" b="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b="0" kern="1200" dirty="0">
                <a:solidFill>
                  <a:srgbClr val="000000"/>
                </a:solidFill>
                <a:latin typeface="Times New Roman" pitchFamily="16" charset="0"/>
                <a:ea typeface="ＭＳ Ｐゴシック" charset="-128"/>
                <a:cs typeface="ＭＳ Ｐゴシック" charset="-128"/>
              </a:rPr>
              <a:t>.</a:t>
            </a:r>
          </a:p>
          <a:p>
            <a:endParaRPr lang="en-US" b="0" dirty="0"/>
          </a:p>
          <a:p>
            <a:r>
              <a:rPr lang="en-US" b="0" dirty="0"/>
              <a:t>Yet nearly all of Paul's writings responded to a heresy. This means that he took false doctrine seriously, in contrast to the church of our day in many circumstances.</a:t>
            </a:r>
          </a:p>
          <a:p>
            <a:endParaRPr lang="en-US" b="0" dirty="0"/>
          </a:p>
          <a:p>
            <a:r>
              <a:rPr lang="en-US" b="0" dirty="0"/>
              <a:t>Paul wrote while traveling, imprisoned, or to key leaders.</a:t>
            </a:r>
          </a:p>
          <a:p>
            <a:endParaRPr lang="en-US" b="0" dirty="0"/>
          </a:p>
          <a:p>
            <a:pPr>
              <a:defRPr/>
            </a:pPr>
            <a:r>
              <a:rPr lang="en-US" b="0" dirty="0"/>
              <a:t>Observations about chronology:</a:t>
            </a:r>
          </a:p>
          <a:p>
            <a:pPr marL="228600" indent="-228600">
              <a:buFontTx/>
              <a:buAutoNum type="arabicPeriod"/>
              <a:defRPr/>
            </a:pPr>
            <a:r>
              <a:rPr lang="en-US" b="0" dirty="0"/>
              <a:t>Gospels were not written first, but throughout the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a:p>
            <a:pPr marL="0" indent="0">
              <a:buFont typeface="Arial" panose="020B0604020202020204" pitchFamily="34" charset="0"/>
              <a:buNone/>
            </a:pPr>
            <a:r>
              <a:rPr lang="en-US" b="0" dirty="0"/>
              <a:t>_______________</a:t>
            </a:r>
          </a:p>
          <a:p>
            <a:pPr marL="0" indent="0">
              <a:buFont typeface="Arial" panose="020B0604020202020204" pitchFamily="34" charset="0"/>
              <a:buNone/>
            </a:pPr>
            <a:r>
              <a:rPr lang="en-US" b="0" dirty="0"/>
              <a:t>Common-493</a:t>
            </a:r>
          </a:p>
          <a:p>
            <a:pPr marL="0" indent="0">
              <a:buFont typeface="Arial" panose="020B0604020202020204" pitchFamily="34" charset="0"/>
              <a:buNone/>
            </a:pPr>
            <a:r>
              <a:rPr lang="en-US" b="0"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b="0" u="none" dirty="0"/>
          </a:p>
          <a:p>
            <a:r>
              <a:rPr lang="en-US" b="0" u="none" dirty="0">
                <a:latin typeface="Arial" charset="0"/>
                <a:ea typeface="ＭＳ Ｐゴシック" charset="0"/>
              </a:rPr>
              <a:t>NS-15-Pastoral Epistles-2</a:t>
            </a:r>
          </a:p>
          <a:p>
            <a:r>
              <a:rPr lang="en-US" b="0" u="none" dirty="0">
                <a:latin typeface="Arial" charset="0"/>
                <a:ea typeface="ＭＳ Ｐゴシック" charset="0"/>
                <a:cs typeface="ＭＳ Ｐゴシック" charset="0"/>
              </a:rPr>
              <a:t>NS-17-Titus-30</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Like most places, false teachers once again followed Paul. So, he instructed Titus to rebuke them with his words—but even more than that, to rebuke them with his lifestyle.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08501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b="0" dirty="0">
                <a:ea typeface="ヒラギノ角ゴ Pro W3" charset="0"/>
                <a:cs typeface="ヒラギノ角ゴ Pro W3" charset="0"/>
              </a:rPr>
              <a:t>･</a:t>
            </a:r>
            <a:r>
              <a:rPr lang="en-US" b="0" dirty="0">
                <a:ea typeface="ＭＳ Ｐゴシック" charset="0"/>
                <a:cs typeface="ＭＳ Ｐゴシック" charset="0"/>
              </a:rPr>
              <a:t> Galileo, </a:t>
            </a:r>
            <a:r>
              <a:rPr lang="en-US" b="0" dirty="0" err="1">
                <a:ea typeface="ＭＳ Ｐゴシック" charset="0"/>
                <a:cs typeface="ＭＳ Ｐゴシック" charset="0"/>
              </a:rPr>
              <a:t>HereticPietro</a:t>
            </a:r>
            <a:r>
              <a:rPr lang="en-US" b="0" dirty="0">
                <a:ea typeface="ＭＳ Ｐゴシック" charset="0"/>
                <a:cs typeface="ＭＳ Ｐゴシック" charset="0"/>
              </a:rPr>
              <a:t> </a:t>
            </a:r>
            <a:r>
              <a:rPr lang="en-US" b="0" dirty="0" err="1">
                <a:ea typeface="ＭＳ Ｐゴシック" charset="0"/>
                <a:cs typeface="ＭＳ Ｐゴシック" charset="0"/>
              </a:rPr>
              <a:t>Redondi</a:t>
            </a:r>
            <a:r>
              <a:rPr lang="en-US" b="0" dirty="0">
                <a:ea typeface="ＭＳ Ｐゴシック" charset="0"/>
                <a:cs typeface="ＭＳ Ｐゴシック" charset="0"/>
              </a:rPr>
              <a:t>, translated by Raymond Rosenthal - Allen Lane, Penguin Press, 1987 </a:t>
            </a:r>
            <a:r>
              <a:rPr lang="en-US" b="0" dirty="0" err="1">
                <a:ea typeface="ヒラギノ角ゴ Pro W3" charset="0"/>
                <a:cs typeface="ヒラギノ角ゴ Pro W3" charset="0"/>
              </a:rPr>
              <a:t>ﾐ</a:t>
            </a:r>
            <a:r>
              <a:rPr lang="en-US" altLang="ja-JP" b="0" dirty="0">
                <a:ea typeface="ＭＳ Ｐゴシック" charset="0"/>
                <a:cs typeface="ＭＳ Ｐゴシック" charset="0"/>
              </a:rPr>
              <a:t> 356 + x pp - </a:t>
            </a:r>
            <a:r>
              <a:rPr lang="en-US" altLang="ja-JP" b="0" dirty="0">
                <a:ea typeface="ヒラギノ角ゴ Pro W3" charset="0"/>
                <a:cs typeface="ヒラギノ角ゴ Pro W3" charset="0"/>
              </a:rPr>
              <a:t>｣</a:t>
            </a:r>
            <a:r>
              <a:rPr lang="en-US" altLang="ja-JP" b="0" dirty="0">
                <a:ea typeface="ＭＳ Ｐゴシック" charset="0"/>
                <a:cs typeface="ＭＳ Ｐゴシック" charset="0"/>
              </a:rPr>
              <a:t>17.95 The story of Galileo</a:t>
            </a:r>
            <a:r>
              <a:rPr lang="fr-FR" altLang="ja-JP" b="0" dirty="0">
                <a:ea typeface="ＭＳ Ｐゴシック" charset="0"/>
                <a:cs typeface="ＭＳ Ｐゴシック" charset="0"/>
              </a:rPr>
              <a:t>'</a:t>
            </a:r>
            <a:r>
              <a:rPr lang="en-US" altLang="ja-JP" b="0" dirty="0">
                <a:ea typeface="ＭＳ Ｐゴシック" charset="0"/>
                <a:cs typeface="ＭＳ Ｐゴシック" charset="0"/>
              </a:rPr>
              <a:t>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a:t>
            </a:r>
            <a:r>
              <a:rPr lang="fr-FR" altLang="ja-JP" b="0" dirty="0">
                <a:ea typeface="ＭＳ Ｐゴシック" charset="0"/>
                <a:cs typeface="ＭＳ Ｐゴシック" charset="0"/>
              </a:rPr>
              <a:t>'</a:t>
            </a:r>
            <a:r>
              <a:rPr lang="en-US" altLang="ja-JP" b="0" dirty="0">
                <a:ea typeface="ＭＳ Ｐゴシック" charset="0"/>
                <a:cs typeface="ＭＳ Ｐゴシック" charset="0"/>
              </a:rPr>
              <a:t>s work stemmed from a deeper meta-physical level and in this book Pietro </a:t>
            </a:r>
            <a:r>
              <a:rPr lang="en-US" altLang="ja-JP" b="0" dirty="0" err="1">
                <a:ea typeface="ＭＳ Ｐゴシック" charset="0"/>
                <a:cs typeface="ＭＳ Ｐゴシック" charset="0"/>
              </a:rPr>
              <a:t>Redondi</a:t>
            </a:r>
            <a:r>
              <a:rPr lang="en-US" altLang="ja-JP" b="0" dirty="0">
                <a:ea typeface="ＭＳ Ｐゴシック" charset="0"/>
                <a:cs typeface="ＭＳ Ｐゴシック" charset="0"/>
              </a:rPr>
              <a:t> seeks to show that the charge of heresy brought against Galileo in 1633 arose less from his </a:t>
            </a:r>
            <a:r>
              <a:rPr lang="en-US" altLang="ja-JP" b="0" dirty="0" err="1">
                <a:ea typeface="ＭＳ Ｐゴシック" charset="0"/>
                <a:cs typeface="ＭＳ Ｐゴシック" charset="0"/>
              </a:rPr>
              <a:t>Copernicanism</a:t>
            </a:r>
            <a:r>
              <a:rPr lang="en-US" altLang="ja-JP" b="0" dirty="0">
                <a:ea typeface="ＭＳ Ｐゴシック" charset="0"/>
                <a:cs typeface="ＭＳ Ｐゴシック" charset="0"/>
              </a:rPr>
              <a:t>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http://</a:t>
            </a:r>
            <a:r>
              <a:rPr lang="en-US" altLang="ja-JP" b="0" dirty="0" err="1">
                <a:ea typeface="ＭＳ Ｐゴシック" charset="0"/>
                <a:cs typeface="ＭＳ Ｐゴシック" charset="0"/>
              </a:rPr>
              <a:t>www.historytoday.com</a:t>
            </a:r>
            <a:endParaRPr lang="en-US" b="0"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46FF-F3D9-BB68-CEF0-8F9FE4EC8C87}"/>
            </a:ext>
          </a:extLst>
        </p:cNvPr>
        <p:cNvGrpSpPr/>
        <p:nvPr/>
      </p:nvGrpSpPr>
      <p:grpSpPr>
        <a:xfrm>
          <a:off x="0" y="0"/>
          <a:ext cx="0" cy="0"/>
          <a:chOff x="0" y="0"/>
          <a:chExt cx="0" cy="0"/>
        </a:xfrm>
      </p:grpSpPr>
      <p:sp>
        <p:nvSpPr>
          <p:cNvPr id="280577" name="Rectangle 7">
            <a:extLst>
              <a:ext uri="{FF2B5EF4-FFF2-40B4-BE49-F238E27FC236}">
                <a16:creationId xmlns:a16="http://schemas.microsoft.com/office/drawing/2014/main" id="{5ECF6632-42AB-C877-10C4-0B435B700555}"/>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280578" name="Rectangle 1026">
            <a:extLst>
              <a:ext uri="{FF2B5EF4-FFF2-40B4-BE49-F238E27FC236}">
                <a16:creationId xmlns:a16="http://schemas.microsoft.com/office/drawing/2014/main" id="{B4432775-7E04-2BC2-FA19-8CC7D2D1A4F0}"/>
              </a:ext>
            </a:extLst>
          </p:cNvPr>
          <p:cNvSpPr>
            <a:spLocks noGrp="1" noRot="1" noChangeAspect="1" noChangeArrowheads="1" noTextEdit="1"/>
          </p:cNvSpPr>
          <p:nvPr>
            <p:ph type="sldImg"/>
          </p:nvPr>
        </p:nvSpPr>
        <p:spPr>
          <a:ln/>
        </p:spPr>
      </p:sp>
      <p:sp>
        <p:nvSpPr>
          <p:cNvPr id="280579" name="Rectangle 1027">
            <a:extLst>
              <a:ext uri="{FF2B5EF4-FFF2-40B4-BE49-F238E27FC236}">
                <a16:creationId xmlns:a16="http://schemas.microsoft.com/office/drawing/2014/main" id="{D5CA05F8-9D09-D4B2-7595-1E5718D39B96}"/>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448844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9F6DF3-5EAD-DC42-80B0-E1561F36686F}"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1C5F23-4737-EE48-B448-AF08B0ABB8AA}"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286722" name="Rectangle 1026"/>
          <p:cNvSpPr>
            <a:spLocks noGrp="1" noRot="1" noChangeAspect="1" noChangeArrowheads="1" noTextEdit="1"/>
          </p:cNvSpPr>
          <p:nvPr>
            <p:ph type="sldImg"/>
          </p:nvPr>
        </p:nvSpPr>
        <p:spPr>
          <a:ln/>
        </p:spPr>
      </p:sp>
      <p:sp>
        <p:nvSpPr>
          <p:cNvPr id="28672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CA7C86-9716-B24B-92DA-4ED358F61987}" type="slidenum">
              <a:rPr lang="en-US" sz="1200">
                <a:latin typeface="Arial" panose="020B0604020202020204" pitchFamily="34" charset="0"/>
              </a:rPr>
              <a:pPr eaLnBrk="1" hangingPunct="1"/>
              <a:t>35</a:t>
            </a:fld>
            <a:endParaRPr lang="en-US" sz="1200" dirty="0">
              <a:latin typeface="Arial" panose="020B0604020202020204" pitchFamily="34" charset="0"/>
            </a:endParaRPr>
          </a:p>
        </p:txBody>
      </p:sp>
      <p:sp>
        <p:nvSpPr>
          <p:cNvPr id="288770" name="Rectangle 1026"/>
          <p:cNvSpPr>
            <a:spLocks noGrp="1" noRot="1" noChangeAspect="1" noChangeArrowheads="1" noTextEdit="1"/>
          </p:cNvSpPr>
          <p:nvPr>
            <p:ph type="sldImg"/>
          </p:nvPr>
        </p:nvSpPr>
        <p:spPr>
          <a:ln/>
        </p:spPr>
      </p:sp>
      <p:sp>
        <p:nvSpPr>
          <p:cNvPr id="28877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gop.html</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Image is of the Gospel of Thomas on the same site.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DBE6C7-3FDF-0C43-A526-AD986121502C}"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B1C7F0-453D-2C44-B827-0CEB48E0B9B1}"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b="0" dirty="0"/>
              <a:t>Paul wrote 1 Timothy shortly after being there himself—likely only months later. We benefit from him recording his instructions to Timothy rather than simply telling him verbally.</a:t>
            </a:r>
            <a:endParaRPr b="0" dirty="0">
              <a:latin typeface="Arial" panose="020B0604020202020204" pitchFamily="34" charset="0"/>
              <a:ea typeface="Arial"/>
              <a:cs typeface="Arial" panose="020B0604020202020204" pitchFamily="34" charset="0"/>
              <a:sym typeface="Arial"/>
            </a:endParaRPr>
          </a:p>
          <a:p>
            <a:pPr>
              <a:defRPr>
                <a:latin typeface="Arial"/>
                <a:ea typeface="Arial"/>
                <a:cs typeface="Arial"/>
                <a:sym typeface="Arial"/>
              </a:defRPr>
            </a:pPr>
            <a:r>
              <a:rPr b="0" dirty="0">
                <a:latin typeface="Arial" panose="020B0604020202020204" pitchFamily="34" charset="0"/>
                <a:cs typeface="Arial" panose="020B0604020202020204" pitchFamily="34" charset="0"/>
              </a:rPr>
              <a:t>—————</a:t>
            </a:r>
          </a:p>
          <a:p>
            <a:pPr>
              <a:defRPr>
                <a:latin typeface="Arial"/>
                <a:ea typeface="Arial"/>
                <a:cs typeface="Arial"/>
                <a:sym typeface="Arial"/>
              </a:defRPr>
            </a:pPr>
            <a:r>
              <a:rPr b="0"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Peter travels to Rome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Macedonia	late summer 62-winter 62/63</a:t>
            </a:r>
          </a:p>
          <a:p>
            <a:pPr>
              <a:defRPr>
                <a:latin typeface="Arial"/>
                <a:ea typeface="Arial"/>
                <a:cs typeface="Arial"/>
                <a:sym typeface="Arial"/>
              </a:defRPr>
            </a:pPr>
            <a:r>
              <a:rPr b="0" dirty="0">
                <a:latin typeface="Arial" panose="020B0604020202020204" pitchFamily="34" charset="0"/>
                <a:cs typeface="Arial" panose="020B0604020202020204" pitchFamily="34" charset="0"/>
              </a:rPr>
              <a:t>1 Timothy written from Macedonia to Timothy in Ephesus	Fall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Asia Minor	Spring 63-Spring 64</a:t>
            </a:r>
          </a:p>
          <a:p>
            <a:endParaRPr b="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978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Do believers have a reputation for good deeds where you live?</a:t>
            </a:r>
          </a:p>
          <a:p>
            <a:endParaRPr lang="en-US" dirty="0"/>
          </a:p>
        </p:txBody>
      </p:sp>
    </p:spTree>
    <p:extLst>
      <p:ext uri="{BB962C8B-B14F-4D97-AF65-F5344CB8AC3E}">
        <p14:creationId xmlns:p14="http://schemas.microsoft.com/office/powerpoint/2010/main" val="391500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NS-15-Pastorals-8</a:t>
            </a:r>
          </a:p>
          <a:p>
            <a:pPr>
              <a:defRPr>
                <a:latin typeface="Arial"/>
                <a:ea typeface="Arial"/>
                <a:cs typeface="Arial"/>
                <a:sym typeface="Arial"/>
              </a:defRPr>
            </a:pPr>
            <a:r>
              <a:rPr lang="en-US" b="0"/>
              <a:t>NS-15-1 Timothy-8</a:t>
            </a:r>
          </a:p>
          <a:p>
            <a:pPr>
              <a:defRPr>
                <a:latin typeface="Arial"/>
                <a:ea typeface="Arial"/>
                <a:cs typeface="Arial"/>
                <a:sym typeface="Arial"/>
              </a:defRPr>
            </a:pPr>
            <a:r>
              <a:rPr lang="en-US" b="0"/>
              <a:t>NS-16-2 Timothy-50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dirty="0"/>
              <a:t>Titus is in green as Paul wrote it while he was free to GO around to share the gospel.</a:t>
            </a:r>
          </a:p>
          <a:p>
            <a:r>
              <a:rPr dirty="0"/>
              <a:t>But 2 Timothy is purple to remind us that, while imprisoned again, he did this for royal purposes.</a:t>
            </a:r>
          </a:p>
          <a:p>
            <a:r>
              <a:rPr dirty="0"/>
              <a:t>Paul spent at least 5 of his final 11 years in prison:</a:t>
            </a:r>
          </a:p>
          <a:p>
            <a:r>
              <a:rPr dirty="0"/>
              <a:t>• AD 57-59 Caesarea for 2 years</a:t>
            </a:r>
          </a:p>
          <a:p>
            <a:r>
              <a:rPr dirty="0"/>
              <a:t>• AD 60-62 Rome for 2 years</a:t>
            </a:r>
          </a:p>
          <a:p>
            <a:r>
              <a:rPr dirty="0"/>
              <a:t>• AD 67-68 Rome for 1 year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ED345C-3CFB-CE46-AED0-9223462E1213}" type="slidenum">
              <a:rPr lang="en-US" sz="1200">
                <a:latin typeface="Arial" panose="020B0604020202020204" pitchFamily="34" charset="0"/>
              </a:rPr>
              <a:pPr eaLnBrk="1" hangingPunct="1"/>
              <a:t>44</a:t>
            </a:fld>
            <a:endParaRPr lang="en-US" sz="1200" dirty="0">
              <a:latin typeface="Arial" panose="020B0604020202020204" pitchFamily="34"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8CE2A-80F0-784F-8026-61598F02A318}" type="slidenum">
              <a:rPr lang="en-US" sz="1200">
                <a:latin typeface="Arial" panose="020B0604020202020204" pitchFamily="34" charset="0"/>
              </a:rPr>
              <a:pPr eaLnBrk="1" hangingPunct="1"/>
              <a:t>45</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www.earlychristianwritings.com</a:t>
            </a:r>
            <a:r>
              <a:rPr lang="en-US" dirty="0">
                <a:ea typeface="ＭＳ Ｐゴシック" charset="0"/>
                <a:cs typeface="ＭＳ Ｐゴシック" charset="0"/>
              </a:rPr>
              <a:t>/text/1clement-roberts.html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8160B4-FDB0-8745-8E19-D17BCBB8E6BF}" type="slidenum">
              <a:rPr lang="en-US" sz="1200">
                <a:latin typeface="Arial" panose="020B0604020202020204" pitchFamily="34" charset="0"/>
              </a:rPr>
              <a:pPr eaLnBrk="1" hangingPunct="1"/>
              <a:t>46</a:t>
            </a:fld>
            <a:endParaRPr lang="en-US" sz="1200" dirty="0">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FB93C-5DFF-F243-89C2-E09DC8A14049}" type="slidenum">
              <a:rPr lang="en-US" sz="1200">
                <a:latin typeface="Arial" panose="020B0604020202020204" pitchFamily="34" charset="0"/>
              </a:rPr>
              <a:pPr eaLnBrk="1" hangingPunct="1"/>
              <a:t>47</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A8160-C1C6-9F44-AC43-3C104D7F59C4}" type="slidenum">
              <a:rPr lang="en-US" sz="1200">
                <a:latin typeface="Arial" panose="020B0604020202020204" pitchFamily="34" charset="0"/>
              </a:rPr>
              <a:pPr eaLnBrk="1" hangingPunct="1"/>
              <a:t>48</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42BA12-E47D-0F47-A6BC-C05516167AC8}" type="slidenum">
              <a:rPr lang="en-US" sz="1200">
                <a:latin typeface="Arial" panose="020B0604020202020204" pitchFamily="34" charset="0"/>
              </a:rPr>
              <a:pPr eaLnBrk="1" hangingPunct="1"/>
              <a:t>49</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50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The emphasis on elders in this letter is huge.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3237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To add to the many US pastors who have already taken their own lives in recent years, megachurch pastor and mental health advocate </a:t>
            </a:r>
            <a:r>
              <a:rPr lang="en-US" dirty="0" err="1">
                <a:cs typeface="ＭＳ Ｐゴシック" charset="0"/>
              </a:rPr>
              <a:t>Jarrid</a:t>
            </a:r>
            <a:r>
              <a:rPr lang="en-US"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effectLst/>
                <a:hlinkClick r:id="rId3"/>
              </a:rPr>
              <a:t>YEAR IN REVIEW: Wife of Beloved Pastor Who Committed Suicide Speaks Out</a:t>
            </a:r>
            <a:r>
              <a:rPr lang="en-SG"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effectLst>
                  <a:glow rad="127000">
                    <a:schemeClr val="tx1"/>
                  </a:glow>
                </a:effectLst>
                <a:ea typeface="ＭＳ Ｐゴシック" charset="0"/>
                <a:cs typeface="ＭＳ Ｐゴシック" charset="0"/>
              </a:rPr>
              <a:t>https://</a:t>
            </a:r>
            <a:r>
              <a:rPr lang="en-US" sz="1200" kern="0" dirty="0" err="1">
                <a:effectLst>
                  <a:glow rad="127000">
                    <a:schemeClr val="tx1"/>
                  </a:glow>
                </a:effectLst>
                <a:ea typeface="ＭＳ Ｐゴシック" charset="0"/>
                <a:cs typeface="ＭＳ Ｐゴシック" charset="0"/>
              </a:rPr>
              <a:t>www.charismanews.com</a:t>
            </a:r>
            <a:r>
              <a:rPr lang="en-US" sz="1200" kern="0" dirty="0">
                <a:effectLst>
                  <a:glow rad="127000">
                    <a:schemeClr val="tx1"/>
                  </a:glow>
                </a:effectLst>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One key problem is the false teaching all around us. In 2016, the Presbyterian Church USA even prayed to Allah…</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rPr>
              <a:t>—————————</a:t>
            </a:r>
          </a:p>
          <a:p>
            <a:endParaRPr lang="en-US" sz="1200" kern="1200" dirty="0">
              <a:solidFill>
                <a:schemeClr val="tx1"/>
              </a:solidFill>
              <a:effectLst/>
              <a:ea typeface="ＭＳ Ｐゴシック" charset="-128"/>
            </a:endParaRPr>
          </a:p>
          <a:p>
            <a:r>
              <a:rPr lang="en-US" dirty="0"/>
              <a:t>https://</a:t>
            </a:r>
            <a:r>
              <a:rPr lang="en-US" dirty="0" err="1"/>
              <a:t>israelislamandendtimes.com</a:t>
            </a:r>
            <a:r>
              <a:rPr lang="en-US" dirty="0"/>
              <a:t>/</a:t>
            </a:r>
            <a:r>
              <a:rPr lang="en-US" dirty="0" err="1"/>
              <a:t>presbyterian</a:t>
            </a:r>
            <a:r>
              <a:rPr lang="en-US" dirty="0"/>
              <a:t>-church-</a:t>
            </a:r>
            <a:r>
              <a:rPr lang="en-US" dirty="0" err="1"/>
              <a:t>usa</a:t>
            </a:r>
            <a:r>
              <a:rPr lang="en-US" dirty="0"/>
              <a:t>-prays-to-</a:t>
            </a:r>
            <a:r>
              <a:rPr lang="en-US" dirty="0" err="1"/>
              <a:t>allah</a:t>
            </a:r>
            <a:r>
              <a:rPr lang="en-US" dirty="0"/>
              <a:t>-calls-</a:t>
            </a:r>
            <a:r>
              <a:rPr lang="en-US" dirty="0" err="1"/>
              <a:t>muhammad</a:t>
            </a:r>
            <a:r>
              <a:rPr lang="en-US" dirty="0"/>
              <a:t>-a-prophet/?</a:t>
            </a:r>
            <a:r>
              <a:rPr lang="en-US" dirty="0" err="1"/>
              <a:t>utm_campaign</a:t>
            </a:r>
            <a:r>
              <a:rPr lang="en-US" dirty="0"/>
              <a:t>=</a:t>
            </a:r>
            <a:r>
              <a:rPr lang="en-US" dirty="0" err="1"/>
              <a:t>shareaholic&amp;utm_medium</a:t>
            </a:r>
            <a:r>
              <a:rPr lang="en-US" dirty="0"/>
              <a:t>=</a:t>
            </a:r>
            <a:r>
              <a:rPr lang="en-US" dirty="0" err="1"/>
              <a:t>facebook&amp;utm_source</a:t>
            </a:r>
            <a:r>
              <a:rPr lang="en-US" dirty="0"/>
              <a:t>=</a:t>
            </a:r>
            <a:r>
              <a:rPr lang="en-US" dirty="0" err="1"/>
              <a:t>socialnetwork&amp;fbclid</a:t>
            </a:r>
            <a:r>
              <a:rPr lang="en-US" dirty="0"/>
              <a:t>=IwAR2mraG6FYMzzkflfKLhp5eHjvzjgyYMNRTYjuSwVgOV6CD9xLqtETAsXao</a:t>
            </a:r>
          </a:p>
          <a:p>
            <a:r>
              <a:rPr lang="en-US"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Paul’s letter to </a:t>
            </a:r>
            <a:r>
              <a:rPr lang="ar-SA" sz="1200" kern="1200" dirty="0">
                <a:solidFill>
                  <a:schemeClr val="tx1"/>
                </a:solidFill>
                <a:effectLst/>
                <a:ea typeface="ＭＳ Ｐゴシック" charset="-128"/>
                <a:cs typeface="ＭＳ Ｐゴシック" charset="-128"/>
              </a:rPr>
              <a:t>تيطس</a:t>
            </a:r>
            <a:r>
              <a:rPr lang="en-US" sz="1200" kern="1200" dirty="0">
                <a:solidFill>
                  <a:schemeClr val="tx1"/>
                </a:solidFill>
                <a:effectLst/>
                <a:ea typeface="ＭＳ Ｐゴシック" charset="-128"/>
                <a:cs typeface="ＭＳ Ｐゴシック" charset="-128"/>
              </a:rPr>
              <a:t>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2519082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98568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In short, as my message title indicates, “Be Reputable.” Ben Franklin noted aptly</a:t>
            </a:r>
            <a:r>
              <a:rPr lang="en-SG" sz="1200" kern="1200" dirty="0">
                <a:solidFill>
                  <a:schemeClr val="tx1"/>
                </a:solidFill>
                <a:effectLst/>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 kingdom idea is not prominent here, but the return of Christ to establish his kingdom is big.</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a:t>
            </a:fld>
            <a:endParaRPr lang="en-US" dirty="0"/>
          </a:p>
        </p:txBody>
      </p:sp>
    </p:spTree>
    <p:extLst>
      <p:ext uri="{BB962C8B-B14F-4D97-AF65-F5344CB8AC3E}">
        <p14:creationId xmlns:p14="http://schemas.microsoft.com/office/powerpoint/2010/main" val="2549836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are you doing at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555306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preceded smoother ones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p>
          <a:p>
            <a:r>
              <a:rPr lang="en-US" b="0" u="none" dirty="0">
                <a:latin typeface="Arial" charset="0"/>
                <a:ea typeface="ＭＳ Ｐゴシック" charset="0"/>
                <a:cs typeface="ＭＳ Ｐゴシック" charset="0"/>
              </a:rPr>
              <a:t>NS-17-Titus-30</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Arial" panose="020B0604020202020204" pitchFamily="34" charset="0"/>
              </a:rPr>
              <a:t>These last three letters of Paul are called the Pastoral Epistles.</a:t>
            </a:r>
            <a:endParaRPr lang="en-SG" sz="1200" kern="1200" dirty="0">
              <a:solidFill>
                <a:schemeClr val="tx1"/>
              </a:solidFill>
              <a:effectLst/>
              <a:ea typeface="ＭＳ Ｐゴシック" charset="-128"/>
              <a:cs typeface="Arial" panose="020B0604020202020204" pitchFamily="34" charset="0"/>
            </a:endParaRPr>
          </a:p>
          <a:p>
            <a:r>
              <a:rPr lang="en-US"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dirty="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had finished reaching the Eastern Roman Empire by the time he wrote Titus—and even had just returned from Spain.</a:t>
            </a:r>
            <a:endParaRPr lang="en-SG" sz="1200" kern="1200" dirty="0">
              <a:solidFill>
                <a:schemeClr val="tx1"/>
              </a:solidFill>
              <a:effectLst/>
              <a:ea typeface="ＭＳ Ｐゴシック" charset="-128"/>
              <a:cs typeface="ＭＳ Ｐゴシック" charset="-128"/>
            </a:endParaRP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a:t>
            </a: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Peter travels to Rome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1 Timothy written from Macedonia to Timothy in Ephesus	Fall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Spring 63-Spring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Summer- Fall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Titus written from Asia Minor to Titus in Crete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Nicopolis (Tit 3:12)	Winter 66/67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 </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Second Roman Imprisonment	Fall 67–Spring 68</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2 Timothy written from Rome to Timothy in Ephesus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beheaded	Spring 68</a:t>
            </a:r>
            <a:endParaRPr lang="en-SG" sz="1200" kern="1200" dirty="0">
              <a:solidFill>
                <a:schemeClr val="tx1"/>
              </a:solidFill>
              <a:effectLst/>
              <a:ea typeface="ＭＳ Ｐゴシック" pitchFamily="-108" charset="-128"/>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could the believers there live out the Christian life in such a pagan place?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New covenant theology is not prominent here, but new covenant behavior is key!</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a:t>
            </a:fld>
            <a:endParaRPr lang="en-US" dirty="0"/>
          </a:p>
        </p:txBody>
      </p:sp>
    </p:spTree>
    <p:extLst>
      <p:ext uri="{BB962C8B-B14F-4D97-AF65-F5344CB8AC3E}">
        <p14:creationId xmlns:p14="http://schemas.microsoft.com/office/powerpoint/2010/main" val="21982532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And how can we stand true to the Lord with so many heresies plaguing the church?</a:t>
            </a:r>
            <a:r>
              <a:rPr lang="en-SG" dirty="0">
                <a:effectLst/>
              </a:rPr>
              <a:t> </a:t>
            </a:r>
            <a:endParaRPr lang="en-US" dirty="0"/>
          </a:p>
        </p:txBody>
      </p:sp>
    </p:spTree>
    <p:extLst>
      <p:ext uri="{BB962C8B-B14F-4D97-AF65-F5344CB8AC3E}">
        <p14:creationId xmlns:p14="http://schemas.microsoft.com/office/powerpoint/2010/main" val="42039517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BAE5-DE94-5844-9B50-30837EB02634}" type="slidenum">
              <a:rPr lang="en-US" sz="1200">
                <a:latin typeface="Arial" panose="020B0604020202020204" pitchFamily="34" charset="0"/>
              </a:rPr>
              <a:pPr eaLnBrk="1" hangingPunct="1"/>
              <a:t>76</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greets Titus that truth leads to godliness amidst pagans (1:1-4).</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54969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key concepts come together in two terms for church leaders. They are called presbuteros or elders because they are typically among the oldest and most mature members. They are also deemed episkopos or overseers as they manage or direct the affairs of the church.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46509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These godly elders must refute legalistic and greedy Jewish heretics (1:10-16).</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119</a:t>
            </a:fld>
            <a:endParaRPr lang="en-US" dirty="0"/>
          </a:p>
        </p:txBody>
      </p:sp>
    </p:spTree>
    <p:extLst>
      <p:ext uri="{BB962C8B-B14F-4D97-AF65-F5344CB8AC3E}">
        <p14:creationId xmlns:p14="http://schemas.microsoft.com/office/powerpoint/2010/main" val="3036712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There is no conflict between theology and conduct. Salvation should lead to changed lives.</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8</a:t>
            </a:fld>
            <a:endParaRPr lang="en-US" dirty="0"/>
          </a:p>
        </p:txBody>
      </p:sp>
    </p:spTree>
    <p:extLst>
      <p:ext uri="{BB962C8B-B14F-4D97-AF65-F5344CB8AC3E}">
        <p14:creationId xmlns:p14="http://schemas.microsoft.com/office/powerpoint/2010/main" val="1409205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God has always desired for us to live forever—since Eden.</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6936491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The primary local church leaders were called "elders" since the beginning of the church in Jerusalem. This term applied to Jewish, Gentile, and mixed assemblies. Sadly, few churches today use this terminology to indicate mature male leaders throughout the NT (and the OT).</a:t>
            </a:r>
          </a:p>
          <a:p>
            <a:pPr eaLnBrk="1" hangingPunct="1"/>
            <a:r>
              <a:rPr lang="en-US" b="0" dirty="0">
                <a:ea typeface="ＭＳ Ｐゴシック" charset="0"/>
                <a:cs typeface="ＭＳ Ｐゴシック" charset="0"/>
              </a:rPr>
              <a:t>——————</a:t>
            </a:r>
          </a:p>
          <a:p>
            <a:pPr eaLnBrk="1" hangingPunct="1"/>
            <a:r>
              <a:rPr lang="en-US" b="0" dirty="0">
                <a:ea typeface="ＭＳ Ｐゴシック" charset="0"/>
                <a:cs typeface="ＭＳ Ｐゴシック" charset="0"/>
              </a:rPr>
              <a:t>NS-05-Acts1-2-slide 30</a:t>
            </a:r>
          </a:p>
          <a:p>
            <a:pPr eaLnBrk="1" hangingPunct="1"/>
            <a:r>
              <a:rPr lang="en-US" b="0" dirty="0">
                <a:ea typeface="ＭＳ Ｐゴシック" charset="0"/>
                <a:cs typeface="ＭＳ Ｐゴシック" charset="0"/>
              </a:rPr>
              <a:t>NS-15-Pastoral Epistles-14</a:t>
            </a:r>
          </a:p>
          <a:p>
            <a:pPr eaLnBrk="1" hangingPunct="1"/>
            <a:r>
              <a:rPr lang="en-US" b="0" dirty="0">
                <a:ea typeface="ＭＳ Ｐゴシック" charset="0"/>
                <a:cs typeface="ＭＳ Ｐゴシック" charset="0"/>
              </a:rPr>
              <a:t>NS-15-1 Timothy-205</a:t>
            </a:r>
          </a:p>
          <a:p>
            <a:pPr eaLnBrk="1" hangingPunct="1"/>
            <a:r>
              <a:rPr lang="en-US" b="0" dirty="0">
                <a:ea typeface="ＭＳ Ｐゴシック" charset="0"/>
                <a:cs typeface="ＭＳ Ｐゴシック" charset="0"/>
              </a:rPr>
              <a:t>NS-17-Titus-146</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39902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pPr>
                <a:defRPr/>
              </a:pPr>
              <a:t>‹#›</a:t>
            </a:fld>
            <a:endParaRPr lang="en-US" dirty="0"/>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641849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641177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594538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176770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149643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968787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990655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09656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705333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2151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pPr>
                <a:defRPr/>
              </a:pPr>
              <a:t>‹#›</a:t>
            </a:fld>
            <a:endParaRPr lang="en-US" dirty="0"/>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1152409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799446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4352992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19708118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522603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31695318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3874033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970507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1483090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337734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384F66-850C-B24D-AEEE-E7F70BD52272}" type="slidenum">
              <a:rPr lang="en-US" smtClean="0"/>
              <a:pPr>
                <a:defRPr/>
              </a:pPr>
              <a:t>‹#›</a:t>
            </a:fld>
            <a:endParaRPr lang="en-US" dirty="0"/>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1844898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43239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3451106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739290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719584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1103820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3362101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0609846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383771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85406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C3BF4D-E893-9746-8444-C90FCB5C2F9F}" type="slidenum">
              <a:rPr lang="en-US" smtClean="0"/>
              <a:pPr>
                <a:defRPr/>
              </a:pPr>
              <a:t>‹#›</a:t>
            </a:fld>
            <a:endParaRPr lang="en-US" dirty="0"/>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079377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774171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0892610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2295879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1438401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007517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58331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02011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AF97D-87B0-5940-8B05-F3C4D4A2E17D}" type="slidenum">
              <a:rPr lang="en-US" smtClean="0"/>
              <a:pPr>
                <a:defRPr/>
              </a:pPr>
              <a:t>‹#›</a:t>
            </a:fld>
            <a:endParaRPr lang="en-US" dirty="0"/>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5/6/26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5/6/26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5/6/26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586F6A-7A53-6B4C-B4C6-920C57A58076}" type="slidenum">
              <a:rPr lang="en-US" smtClean="0"/>
              <a:pPr>
                <a:defRPr/>
              </a:pPr>
              <a:t>‹#›</a:t>
            </a:fld>
            <a:endParaRPr lang="en-US" dirty="0"/>
          </a:p>
        </p:txBody>
      </p:sp>
    </p:spTree>
    <p:extLst>
      <p:ext uri="{BB962C8B-B14F-4D97-AF65-F5344CB8AC3E}">
        <p14:creationId xmlns:p14="http://schemas.microsoft.com/office/powerpoint/2010/main" val="9774560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7E7DCC-DCE8-CE4D-A2D9-69D7AD72A352}" type="slidenum">
              <a:rPr lang="en-US" smtClean="0"/>
              <a:pPr>
                <a:defRPr/>
              </a:pPr>
              <a:t>‹#›</a:t>
            </a:fld>
            <a:endParaRPr lang="en-US" dirty="0"/>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6E0266-9E69-E94D-A8D7-BDA9DE03F338}" type="slidenum">
              <a:rPr lang="en-US" smtClean="0"/>
              <a:pPr>
                <a:defRPr/>
              </a:pPr>
              <a:t>‹#›</a:t>
            </a:fld>
            <a:endParaRPr lang="en-US" dirty="0"/>
          </a:p>
        </p:txBody>
      </p:sp>
    </p:spTree>
    <p:extLst>
      <p:ext uri="{BB962C8B-B14F-4D97-AF65-F5344CB8AC3E}">
        <p14:creationId xmlns:p14="http://schemas.microsoft.com/office/powerpoint/2010/main" val="28070699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036AFB1-3740-1645-A4BC-CFFCDCE58724}" type="slidenum">
              <a:rPr lang="en-US" smtClean="0"/>
              <a:pPr>
                <a:defRPr/>
              </a:pPr>
              <a:t>‹#›</a:t>
            </a:fld>
            <a:endParaRPr lang="en-US" dirty="0"/>
          </a:p>
        </p:txBody>
      </p:sp>
    </p:spTree>
    <p:extLst>
      <p:ext uri="{BB962C8B-B14F-4D97-AF65-F5344CB8AC3E}">
        <p14:creationId xmlns:p14="http://schemas.microsoft.com/office/powerpoint/2010/main" val="134278584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DA7FFB-00E0-7C49-906A-E6E4EF25A7E9}" type="slidenum">
              <a:rPr lang="en-US" smtClean="0"/>
              <a:pPr>
                <a:defRPr/>
              </a:pPr>
              <a:t>‹#›</a:t>
            </a:fld>
            <a:endParaRPr lang="en-US" dirty="0"/>
          </a:p>
        </p:txBody>
      </p:sp>
    </p:spTree>
    <p:extLst>
      <p:ext uri="{BB962C8B-B14F-4D97-AF65-F5344CB8AC3E}">
        <p14:creationId xmlns:p14="http://schemas.microsoft.com/office/powerpoint/2010/main" val="194251857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76871EB-2F2E-F64E-9A5A-8C2FF3E7E3D0}" type="slidenum">
              <a:rPr lang="en-US" smtClean="0"/>
              <a:pPr>
                <a:defRPr/>
              </a:pPr>
              <a:t>‹#›</a:t>
            </a:fld>
            <a:endParaRPr lang="en-US" dirty="0"/>
          </a:p>
        </p:txBody>
      </p:sp>
    </p:spTree>
    <p:extLst>
      <p:ext uri="{BB962C8B-B14F-4D97-AF65-F5344CB8AC3E}">
        <p14:creationId xmlns:p14="http://schemas.microsoft.com/office/powerpoint/2010/main" val="189378341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2E0ECFD-0614-8E49-ACBC-0A570220D55F}" type="slidenum">
              <a:rPr lang="en-US" smtClean="0"/>
              <a:pPr>
                <a:defRPr/>
              </a:pPr>
              <a:t>‹#›</a:t>
            </a:fld>
            <a:endParaRPr lang="en-US" dirty="0"/>
          </a:p>
        </p:txBody>
      </p:sp>
    </p:spTree>
    <p:extLst>
      <p:ext uri="{BB962C8B-B14F-4D97-AF65-F5344CB8AC3E}">
        <p14:creationId xmlns:p14="http://schemas.microsoft.com/office/powerpoint/2010/main" val="396303086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0DA934-4101-5742-B3CA-EEAAB46E1D17}" type="slidenum">
              <a:rPr lang="en-US" smtClean="0"/>
              <a:pPr>
                <a:defRPr/>
              </a:pPr>
              <a:t>‹#›</a:t>
            </a:fld>
            <a:endParaRPr lang="en-US" dirty="0"/>
          </a:p>
        </p:txBody>
      </p:sp>
    </p:spTree>
    <p:extLst>
      <p:ext uri="{BB962C8B-B14F-4D97-AF65-F5344CB8AC3E}">
        <p14:creationId xmlns:p14="http://schemas.microsoft.com/office/powerpoint/2010/main" val="4027098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C29B3E-7A65-A24E-96B8-2EA5E4CCE8AE}" type="slidenum">
              <a:rPr lang="en-US" smtClean="0"/>
              <a:pPr>
                <a:defRPr/>
              </a:pPr>
              <a:t>‹#›</a:t>
            </a:fld>
            <a:endParaRPr lang="en-US" dirty="0"/>
          </a:p>
        </p:txBody>
      </p:sp>
    </p:spTree>
    <p:extLst>
      <p:ext uri="{BB962C8B-B14F-4D97-AF65-F5344CB8AC3E}">
        <p14:creationId xmlns:p14="http://schemas.microsoft.com/office/powerpoint/2010/main" val="338975448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7A8A98B-77D8-6348-AD95-0F297F643983}" type="slidenum">
              <a:rPr lang="en-US" smtClean="0"/>
              <a:pPr>
                <a:defRPr/>
              </a:pPr>
              <a:t>‹#›</a:t>
            </a:fld>
            <a:endParaRPr lang="en-US" dirty="0"/>
          </a:p>
        </p:txBody>
      </p:sp>
    </p:spTree>
    <p:extLst>
      <p:ext uri="{BB962C8B-B14F-4D97-AF65-F5344CB8AC3E}">
        <p14:creationId xmlns:p14="http://schemas.microsoft.com/office/powerpoint/2010/main" val="179392429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C168190-7AFA-C744-9044-F9DC16D1D12A}" type="slidenum">
              <a:rPr lang="en-US" smtClean="0"/>
              <a:pPr>
                <a:defRPr/>
              </a:pPr>
              <a:t>‹#›</a:t>
            </a:fld>
            <a:endParaRPr lang="en-US" dirty="0"/>
          </a:p>
        </p:txBody>
      </p:sp>
    </p:spTree>
    <p:extLst>
      <p:ext uri="{BB962C8B-B14F-4D97-AF65-F5344CB8AC3E}">
        <p14:creationId xmlns:p14="http://schemas.microsoft.com/office/powerpoint/2010/main" val="201937648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E2F13E6-926F-0242-BCB7-8002EBFAC793}" type="slidenum">
              <a:rPr lang="en-US" smtClean="0"/>
              <a:pPr>
                <a:defRPr/>
              </a:pPr>
              <a:t>‹#›</a:t>
            </a:fld>
            <a:endParaRPr lang="en-US" dirty="0"/>
          </a:p>
        </p:txBody>
      </p:sp>
    </p:spTree>
    <p:extLst>
      <p:ext uri="{BB962C8B-B14F-4D97-AF65-F5344CB8AC3E}">
        <p14:creationId xmlns:p14="http://schemas.microsoft.com/office/powerpoint/2010/main" val="23535830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6E2535-BF93-FD4E-817B-971F99E09EEB}" type="slidenum">
              <a:rPr lang="en-US" smtClean="0"/>
              <a:pPr>
                <a:defRPr/>
              </a:pPr>
              <a:t>‹#›</a:t>
            </a:fld>
            <a:endParaRPr lang="en-US" dirty="0"/>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93160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063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10494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38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94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74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825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424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333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95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3987F5-C784-A541-ADC9-97EFEF136710}" type="slidenum">
              <a:rPr lang="en-US" smtClean="0"/>
              <a:pPr>
                <a:defRPr/>
              </a:pPr>
              <a:t>‹#›</a:t>
            </a:fld>
            <a:endParaRPr lang="en-US" dirty="0"/>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2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0775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AF3DF4-A1E5-0E4D-B9C3-BAFE7E0B7335}" type="slidenum">
              <a:rPr lang="en-US" smtClean="0"/>
              <a:pPr>
                <a:defRPr/>
              </a:pPr>
              <a:t>‹#›</a:t>
            </a:fld>
            <a:endParaRPr lang="en-US" dirty="0"/>
          </a:p>
        </p:txBody>
      </p:sp>
    </p:spTree>
    <p:extLst>
      <p:ext uri="{BB962C8B-B14F-4D97-AF65-F5344CB8AC3E}">
        <p14:creationId xmlns:p14="http://schemas.microsoft.com/office/powerpoint/2010/main" val="4054972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4751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30462616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1856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24510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8889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45324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28387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11482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15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32D-B39D-BA47-8E64-87D4E7C12B2A}" type="slidenum">
              <a:rPr lang="en-US" smtClean="0"/>
              <a:pPr>
                <a:defRPr/>
              </a:pPr>
              <a:t>‹#›</a:t>
            </a:fld>
            <a:endParaRPr lang="en-US" dirty="0"/>
          </a:p>
        </p:txBody>
      </p:sp>
    </p:spTree>
    <p:extLst>
      <p:ext uri="{BB962C8B-B14F-4D97-AF65-F5344CB8AC3E}">
        <p14:creationId xmlns:p14="http://schemas.microsoft.com/office/powerpoint/2010/main" val="1544138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77507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594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9606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32859728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35705520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4192232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36438188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41410780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2637282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08760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pPr>
                <a:defRPr/>
              </a:pPr>
              <a:t>‹#›</a:t>
            </a:fld>
            <a:endParaRPr lang="en-US" dirty="0"/>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5CBE89-BAAC-894B-917F-A46D79EC5201}" type="slidenum">
              <a:rPr lang="en-US" smtClean="0"/>
              <a:pPr>
                <a:defRPr/>
              </a:pPr>
              <a:t>‹#›</a:t>
            </a:fld>
            <a:endParaRPr lang="en-US" dirty="0"/>
          </a:p>
        </p:txBody>
      </p:sp>
    </p:spTree>
    <p:extLst>
      <p:ext uri="{BB962C8B-B14F-4D97-AF65-F5344CB8AC3E}">
        <p14:creationId xmlns:p14="http://schemas.microsoft.com/office/powerpoint/2010/main" val="29303469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9892636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734343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47453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8188104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747564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6855270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5/6/26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49694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5/6/26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23927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5/6/26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78590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5/6/26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784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808D0A-AAB5-D842-AD04-52DDE95F8CD1}" type="slidenum">
              <a:rPr lang="en-US" smtClean="0"/>
              <a:pPr>
                <a:defRPr/>
              </a:pPr>
              <a:t>‹#›</a:t>
            </a:fld>
            <a:endParaRPr lang="en-US" dirty="0"/>
          </a:p>
        </p:txBody>
      </p:sp>
    </p:spTree>
    <p:extLst>
      <p:ext uri="{BB962C8B-B14F-4D97-AF65-F5344CB8AC3E}">
        <p14:creationId xmlns:p14="http://schemas.microsoft.com/office/powerpoint/2010/main" val="1447313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5/6/26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2717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5/6/26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33357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5/6/26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05193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5/6/26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940384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5/6/26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207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5/6/26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895889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5/6/26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10323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28926571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5754844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398852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A3AD5-69B4-904E-8703-C4A4B0516F77}" type="slidenum">
              <a:rPr lang="en-US" smtClean="0"/>
              <a:pPr>
                <a:defRPr/>
              </a:pPr>
              <a:t>‹#›</a:t>
            </a:fld>
            <a:endParaRPr lang="en-US" dirty="0"/>
          </a:p>
        </p:txBody>
      </p:sp>
    </p:spTree>
    <p:extLst>
      <p:ext uri="{BB962C8B-B14F-4D97-AF65-F5344CB8AC3E}">
        <p14:creationId xmlns:p14="http://schemas.microsoft.com/office/powerpoint/2010/main" val="1892409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5/6/26</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6737819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5/6/26</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1397812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5/6/26</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42247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5/6/26</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5322058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5/6/26</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17524040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5/6/26</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1553182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347058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3903867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b="1" i="0">
                <a:latin typeface="Arial" panose="020B0604020202020204" pitchFamily="34" charset="0"/>
              </a:defRPr>
            </a:lvl1pPr>
          </a:lstStyle>
          <a:p>
            <a:fld id="{745FED0C-FF93-4CB8-90A1-A3EDF73EF4BD}"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b="1" i="0">
                <a:latin typeface="Arial" panose="020B0604020202020204" pitchFamily="34" charset="0"/>
              </a:defRPr>
            </a:lvl1pPr>
          </a:lstStyle>
          <a:p>
            <a:fld id="{47FB0165-D2F4-489D-B8E0-1AD7727807F0}" type="slidenum">
              <a:rPr lang="en-US" altLang="en-US" smtClean="0"/>
              <a:pPr/>
              <a:t>‹#›</a:t>
            </a:fld>
            <a:endParaRPr lang="en-US" altLang="en-US" dirty="0"/>
          </a:p>
        </p:txBody>
      </p:sp>
    </p:spTree>
    <p:extLst>
      <p:ext uri="{BB962C8B-B14F-4D97-AF65-F5344CB8AC3E}">
        <p14:creationId xmlns:p14="http://schemas.microsoft.com/office/powerpoint/2010/main" val="4146550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b="1" i="0">
                <a:latin typeface="Arial" panose="020B0604020202020204" pitchFamily="34" charset="0"/>
              </a:defRPr>
            </a:lvl1pPr>
          </a:lstStyle>
          <a:p>
            <a:fld id="{72B390B8-AAA7-42BF-AC18-54438035F55A}"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b="1" i="0">
                <a:latin typeface="Arial" panose="020B0604020202020204" pitchFamily="34" charset="0"/>
              </a:defRPr>
            </a:lvl1pPr>
          </a:lstStyle>
          <a:p>
            <a:fld id="{1E595A04-F34F-40E7-A056-B2F3E27EED88}" type="slidenum">
              <a:rPr lang="en-US" altLang="en-US" smtClean="0"/>
              <a:pPr/>
              <a:t>‹#›</a:t>
            </a:fld>
            <a:endParaRPr lang="en-US" altLang="en-US" dirty="0"/>
          </a:p>
        </p:txBody>
      </p:sp>
    </p:spTree>
    <p:extLst>
      <p:ext uri="{BB962C8B-B14F-4D97-AF65-F5344CB8AC3E}">
        <p14:creationId xmlns:p14="http://schemas.microsoft.com/office/powerpoint/2010/main" val="290383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40964"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40971"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504F9F4A-EBD7-CE4E-8580-B47A5D459637}" type="slidenum">
              <a:rPr lang="en-US" smtClean="0"/>
              <a:pPr>
                <a:defRPr/>
              </a:pPr>
              <a:t>‹#›</a:t>
            </a:fld>
            <a:endParaRPr lang="en-US" dirty="0"/>
          </a:p>
        </p:txBody>
      </p:sp>
    </p:spTree>
    <p:extLst>
      <p:ext uri="{BB962C8B-B14F-4D97-AF65-F5344CB8AC3E}">
        <p14:creationId xmlns:p14="http://schemas.microsoft.com/office/powerpoint/2010/main" val="24395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b="1" i="0">
                <a:latin typeface="Arial" panose="020B0604020202020204" pitchFamily="34" charset="0"/>
              </a:defRPr>
            </a:lvl1pPr>
          </a:lstStyle>
          <a:p>
            <a:fld id="{F259F2CA-D7A5-4EFD-B00E-8DA482F21E55}"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b="1" i="0">
                <a:latin typeface="Arial" panose="020B0604020202020204" pitchFamily="34" charset="0"/>
              </a:defRPr>
            </a:lvl1pPr>
          </a:lstStyle>
          <a:p>
            <a:fld id="{E5F57C40-A742-4BDA-8C5D-1097B0D13ECD}" type="slidenum">
              <a:rPr lang="en-US" altLang="en-US" smtClean="0"/>
              <a:pPr/>
              <a:t>‹#›</a:t>
            </a:fld>
            <a:endParaRPr lang="en-US" altLang="en-US" dirty="0"/>
          </a:p>
        </p:txBody>
      </p:sp>
    </p:spTree>
    <p:extLst>
      <p:ext uri="{BB962C8B-B14F-4D97-AF65-F5344CB8AC3E}">
        <p14:creationId xmlns:p14="http://schemas.microsoft.com/office/powerpoint/2010/main" val="8956234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b="1" i="0">
                <a:latin typeface="Arial" panose="020B0604020202020204" pitchFamily="34" charset="0"/>
              </a:defRPr>
            </a:lvl1pPr>
          </a:lstStyle>
          <a:p>
            <a:fld id="{2A2AC055-A7EA-4F65-8449-908281CDABD1}" type="datetimeFigureOut">
              <a:rPr lang="en-US" altLang="en-US" smtClean="0"/>
              <a:pPr/>
              <a:t>5/6/26</a:t>
            </a:fld>
            <a:endParaRPr lang="en-US" altLang="en-US" dirty="0"/>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b="1" i="0">
                <a:latin typeface="Arial" panose="020B0604020202020204" pitchFamily="34" charset="0"/>
              </a:defRPr>
            </a:lvl1pPr>
          </a:lstStyle>
          <a:p>
            <a:fld id="{984F7EF3-D05C-4AB0-8983-511722385AA1}" type="slidenum">
              <a:rPr lang="en-US" altLang="en-US" smtClean="0"/>
              <a:pPr/>
              <a:t>‹#›</a:t>
            </a:fld>
            <a:endParaRPr lang="en-US" altLang="en-US" dirty="0"/>
          </a:p>
        </p:txBody>
      </p:sp>
    </p:spTree>
    <p:extLst>
      <p:ext uri="{BB962C8B-B14F-4D97-AF65-F5344CB8AC3E}">
        <p14:creationId xmlns:p14="http://schemas.microsoft.com/office/powerpoint/2010/main" val="30384880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b="1" i="0">
                <a:latin typeface="Arial" panose="020B0604020202020204" pitchFamily="34" charset="0"/>
              </a:defRPr>
            </a:lvl1pPr>
          </a:lstStyle>
          <a:p>
            <a:fld id="{B0D5ECA5-70A4-4ED1-A5F1-A939D27D333A}" type="datetimeFigureOut">
              <a:rPr lang="en-US" altLang="en-US" smtClean="0"/>
              <a:pPr/>
              <a:t>5/6/26</a:t>
            </a:fld>
            <a:endParaRPr lang="en-US" altLang="en-US" dirty="0"/>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b="1" i="0">
                <a:latin typeface="Arial" panose="020B0604020202020204" pitchFamily="34" charset="0"/>
              </a:defRPr>
            </a:lvl1pPr>
          </a:lstStyle>
          <a:p>
            <a:fld id="{88119662-7FBF-45D5-8F2D-E14F27C2F9CC}" type="slidenum">
              <a:rPr lang="en-US" altLang="en-US" smtClean="0"/>
              <a:pPr/>
              <a:t>‹#›</a:t>
            </a:fld>
            <a:endParaRPr lang="en-US" altLang="en-US" dirty="0"/>
          </a:p>
        </p:txBody>
      </p:sp>
    </p:spTree>
    <p:extLst>
      <p:ext uri="{BB962C8B-B14F-4D97-AF65-F5344CB8AC3E}">
        <p14:creationId xmlns:p14="http://schemas.microsoft.com/office/powerpoint/2010/main" val="2586366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b="1" i="0">
                <a:latin typeface="Arial" panose="020B0604020202020204" pitchFamily="34" charset="0"/>
              </a:defRPr>
            </a:lvl1pPr>
          </a:lstStyle>
          <a:p>
            <a:fld id="{CC9CC676-7599-4105-AD5D-7DCBFD3519E4}" type="datetimeFigureOut">
              <a:rPr lang="en-US" altLang="en-US" smtClean="0"/>
              <a:pPr/>
              <a:t>5/6/26</a:t>
            </a:fld>
            <a:endParaRPr lang="en-US" altLang="en-US" dirty="0"/>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b="1" i="0">
                <a:latin typeface="Arial" panose="020B0604020202020204" pitchFamily="34" charset="0"/>
              </a:defRPr>
            </a:lvl1pPr>
          </a:lstStyle>
          <a:p>
            <a:fld id="{58A8DD6A-A495-415B-B63E-DC034DD8DA9F}" type="slidenum">
              <a:rPr lang="en-US" altLang="en-US" smtClean="0"/>
              <a:pPr/>
              <a:t>‹#›</a:t>
            </a:fld>
            <a:endParaRPr lang="en-US" altLang="en-US" dirty="0"/>
          </a:p>
        </p:txBody>
      </p:sp>
    </p:spTree>
    <p:extLst>
      <p:ext uri="{BB962C8B-B14F-4D97-AF65-F5344CB8AC3E}">
        <p14:creationId xmlns:p14="http://schemas.microsoft.com/office/powerpoint/2010/main" val="1452394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b="1" i="0">
                <a:latin typeface="Arial" panose="020B0604020202020204" pitchFamily="34" charset="0"/>
              </a:defRPr>
            </a:lvl1pPr>
          </a:lstStyle>
          <a:p>
            <a:fld id="{B8646CB7-4F76-4E14-A6F7-94A79ADE32C7}" type="datetimeFigureOut">
              <a:rPr lang="en-US" altLang="en-US" smtClean="0"/>
              <a:pPr/>
              <a:t>5/6/26</a:t>
            </a:fld>
            <a:endParaRPr lang="en-US" altLang="en-US" dirty="0"/>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b="1" i="0">
                <a:latin typeface="Arial" panose="020B0604020202020204" pitchFamily="34" charset="0"/>
              </a:defRPr>
            </a:lvl1pPr>
          </a:lstStyle>
          <a:p>
            <a:fld id="{4C9B4BF2-546D-456A-9392-E2532A31CF14}" type="slidenum">
              <a:rPr lang="en-US" altLang="en-US" smtClean="0"/>
              <a:pPr/>
              <a:t>‹#›</a:t>
            </a:fld>
            <a:endParaRPr lang="en-US" altLang="en-US" dirty="0"/>
          </a:p>
        </p:txBody>
      </p:sp>
    </p:spTree>
    <p:extLst>
      <p:ext uri="{BB962C8B-B14F-4D97-AF65-F5344CB8AC3E}">
        <p14:creationId xmlns:p14="http://schemas.microsoft.com/office/powerpoint/2010/main" val="20321355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b="1" i="0">
                <a:latin typeface="Arial" panose="020B0604020202020204" pitchFamily="34" charset="0"/>
              </a:defRPr>
            </a:lvl1pPr>
          </a:lstStyle>
          <a:p>
            <a:fld id="{60145120-B658-4A37-9777-00758C91A636}" type="datetimeFigureOut">
              <a:rPr lang="en-US" altLang="en-US" smtClean="0"/>
              <a:pPr/>
              <a:t>5/6/26</a:t>
            </a:fld>
            <a:endParaRPr lang="en-US" altLang="en-US" dirty="0"/>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b="1" i="0">
                <a:latin typeface="Arial" panose="020B0604020202020204" pitchFamily="34" charset="0"/>
              </a:defRPr>
            </a:lvl1pPr>
          </a:lstStyle>
          <a:p>
            <a:fld id="{52A41019-5B91-4407-8E87-9EE334CDB50C}" type="slidenum">
              <a:rPr lang="en-US" altLang="en-US" smtClean="0"/>
              <a:pPr/>
              <a:t>‹#›</a:t>
            </a:fld>
            <a:endParaRPr lang="en-US" altLang="en-US" dirty="0"/>
          </a:p>
        </p:txBody>
      </p:sp>
    </p:spTree>
    <p:extLst>
      <p:ext uri="{BB962C8B-B14F-4D97-AF65-F5344CB8AC3E}">
        <p14:creationId xmlns:p14="http://schemas.microsoft.com/office/powerpoint/2010/main" val="17924879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b="1" i="0">
                <a:latin typeface="Arial" panose="020B0604020202020204" pitchFamily="34" charset="0"/>
              </a:defRPr>
            </a:lvl1pPr>
          </a:lstStyle>
          <a:p>
            <a:fld id="{E2E61236-FF77-4EA8-81B8-9B1CE9B43259}" type="datetimeFigureOut">
              <a:rPr lang="en-US" altLang="en-US" smtClean="0"/>
              <a:pPr/>
              <a:t>5/6/26</a:t>
            </a:fld>
            <a:endParaRPr lang="en-US" altLang="en-US" dirty="0"/>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b="1" i="0">
                <a:latin typeface="Arial" panose="020B0604020202020204" pitchFamily="34" charset="0"/>
              </a:defRPr>
            </a:lvl1pPr>
          </a:lstStyle>
          <a:p>
            <a:fld id="{F8EFDA0B-03B4-4631-8EF7-D9CFFBD569DA}" type="slidenum">
              <a:rPr lang="en-US" altLang="en-US" smtClean="0"/>
              <a:pPr/>
              <a:t>‹#›</a:t>
            </a:fld>
            <a:endParaRPr lang="en-US" altLang="en-US" dirty="0"/>
          </a:p>
        </p:txBody>
      </p:sp>
    </p:spTree>
    <p:extLst>
      <p:ext uri="{BB962C8B-B14F-4D97-AF65-F5344CB8AC3E}">
        <p14:creationId xmlns:p14="http://schemas.microsoft.com/office/powerpoint/2010/main" val="3145399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b="1" i="0">
                <a:latin typeface="Arial" panose="020B0604020202020204" pitchFamily="34" charset="0"/>
              </a:defRPr>
            </a:lvl1pPr>
          </a:lstStyle>
          <a:p>
            <a:fld id="{0503885B-299C-4476-9208-0C4CD2A0384D}"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b="1" i="0">
                <a:latin typeface="Arial" panose="020B0604020202020204" pitchFamily="34" charset="0"/>
              </a:defRPr>
            </a:lvl1pPr>
          </a:lstStyle>
          <a:p>
            <a:fld id="{01F66705-50FE-424F-A0FA-75D8F39389CD}" type="slidenum">
              <a:rPr lang="en-US" altLang="en-US" smtClean="0"/>
              <a:pPr/>
              <a:t>‹#›</a:t>
            </a:fld>
            <a:endParaRPr lang="en-US" altLang="en-US" dirty="0"/>
          </a:p>
        </p:txBody>
      </p:sp>
    </p:spTree>
    <p:extLst>
      <p:ext uri="{BB962C8B-B14F-4D97-AF65-F5344CB8AC3E}">
        <p14:creationId xmlns:p14="http://schemas.microsoft.com/office/powerpoint/2010/main" val="19903511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b="1" i="0">
                <a:latin typeface="Arial" panose="020B0604020202020204" pitchFamily="34" charset="0"/>
              </a:defRPr>
            </a:lvl1pPr>
          </a:lstStyle>
          <a:p>
            <a:fld id="{51FBD0C5-ECC6-46C5-A7FB-1F8057101DF4}"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b="1" i="0">
                <a:latin typeface="Arial" panose="020B0604020202020204" pitchFamily="34" charset="0"/>
              </a:defRPr>
            </a:lvl1pPr>
          </a:lstStyle>
          <a:p>
            <a:fld id="{D2272495-F20E-4D2A-92FC-8348240F2058}" type="slidenum">
              <a:rPr lang="en-US" altLang="en-US" smtClean="0"/>
              <a:pPr/>
              <a:t>‹#›</a:t>
            </a:fld>
            <a:endParaRPr lang="en-US" altLang="en-US" dirty="0"/>
          </a:p>
        </p:txBody>
      </p:sp>
    </p:spTree>
    <p:extLst>
      <p:ext uri="{BB962C8B-B14F-4D97-AF65-F5344CB8AC3E}">
        <p14:creationId xmlns:p14="http://schemas.microsoft.com/office/powerpoint/2010/main" val="34988625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B53338-37DB-2343-B60F-463DB96D201F}" type="slidenum">
              <a:rPr lang="en-US" smtClean="0"/>
              <a:pPr>
                <a:defRPr/>
              </a:pPr>
              <a:t>‹#›</a:t>
            </a:fld>
            <a:endParaRPr lang="en-US" dirty="0"/>
          </a:p>
        </p:txBody>
      </p:sp>
    </p:spTree>
    <p:extLst>
      <p:ext uri="{BB962C8B-B14F-4D97-AF65-F5344CB8AC3E}">
        <p14:creationId xmlns:p14="http://schemas.microsoft.com/office/powerpoint/2010/main" val="1644780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9AF12-F879-414B-AA6A-74DE215490F3}" type="slidenum">
              <a:rPr lang="en-US" smtClean="0"/>
              <a:pPr>
                <a:defRPr/>
              </a:pPr>
              <a:t>‹#›</a:t>
            </a:fld>
            <a:endParaRPr lang="en-US" dirty="0"/>
          </a:p>
        </p:txBody>
      </p:sp>
    </p:spTree>
    <p:extLst>
      <p:ext uri="{BB962C8B-B14F-4D97-AF65-F5344CB8AC3E}">
        <p14:creationId xmlns:p14="http://schemas.microsoft.com/office/powerpoint/2010/main" val="19822107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343FBA-C014-F244-8D9F-B59C000B864B}" type="slidenum">
              <a:rPr lang="en-US" smtClean="0"/>
              <a:pPr>
                <a:defRPr/>
              </a:pPr>
              <a:t>‹#›</a:t>
            </a:fld>
            <a:endParaRPr lang="en-US" dirty="0"/>
          </a:p>
        </p:txBody>
      </p:sp>
    </p:spTree>
    <p:extLst>
      <p:ext uri="{BB962C8B-B14F-4D97-AF65-F5344CB8AC3E}">
        <p14:creationId xmlns:p14="http://schemas.microsoft.com/office/powerpoint/2010/main" val="327409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590A3E-773C-F743-9EB9-742A7C361BD5}" type="slidenum">
              <a:rPr lang="en-US" smtClean="0"/>
              <a:pPr>
                <a:defRPr/>
              </a:pPr>
              <a:t>‹#›</a:t>
            </a:fld>
            <a:endParaRPr lang="en-US" dirty="0"/>
          </a:p>
        </p:txBody>
      </p:sp>
    </p:spTree>
    <p:extLst>
      <p:ext uri="{BB962C8B-B14F-4D97-AF65-F5344CB8AC3E}">
        <p14:creationId xmlns:p14="http://schemas.microsoft.com/office/powerpoint/2010/main" val="17692278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757696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3227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16143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4094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04814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4338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293582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460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E548ED-3B0A-6245-957A-521C4293DF24}" type="slidenum">
              <a:rPr lang="en-US" smtClean="0"/>
              <a:pPr>
                <a:defRPr/>
              </a:pPr>
              <a:t>‹#›</a:t>
            </a:fld>
            <a:endParaRPr lang="en-US" dirty="0"/>
          </a:p>
        </p:txBody>
      </p:sp>
    </p:spTree>
    <p:extLst>
      <p:ext uri="{BB962C8B-B14F-4D97-AF65-F5344CB8AC3E}">
        <p14:creationId xmlns:p14="http://schemas.microsoft.com/office/powerpoint/2010/main" val="3093673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850824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4708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5966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14735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46523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949098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0337119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2647578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41853249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1131571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B7F6F6-0D77-BD4A-8FAE-D95BEF0E84A9}" type="slidenum">
              <a:rPr lang="en-US" smtClean="0"/>
              <a:pPr>
                <a:defRPr/>
              </a:pPr>
              <a:t>‹#›</a:t>
            </a:fld>
            <a:endParaRPr lang="en-US" dirty="0"/>
          </a:p>
        </p:txBody>
      </p:sp>
    </p:spTree>
    <p:extLst>
      <p:ext uri="{BB962C8B-B14F-4D97-AF65-F5344CB8AC3E}">
        <p14:creationId xmlns:p14="http://schemas.microsoft.com/office/powerpoint/2010/main" val="1932392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2749232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41285742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3391050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1201489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25169057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4104508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17893755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15666549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292929"/>
                </a:solidFill>
                <a:latin typeface="Arial" panose="020B0604020202020204" pitchFamily="34" charset="0"/>
                <a:cs typeface="Arial" panose="020B0604020202020204"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1" name="Rectangle 4"/>
          <p:cNvSpPr>
            <a:spLocks noGrp="1" noChangeArrowheads="1"/>
          </p:cNvSpPr>
          <p:nvPr>
            <p:ph type="ftr" sz="quarter" idx="11"/>
          </p:nvPr>
        </p:nvSpPr>
        <p:spPr>
          <a:xfrm>
            <a:off x="3124200" y="6248400"/>
            <a:ext cx="28956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38218528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85160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pPr>
                <a:defRPr/>
              </a:pPr>
              <a:t>‹#›</a:t>
            </a:fld>
            <a:endParaRPr lang="en-US" dirty="0"/>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81B2B7-2A52-C34F-AC40-4E607E00543C}" type="slidenum">
              <a:rPr lang="en-US" smtClean="0"/>
              <a:pPr>
                <a:defRPr/>
              </a:pPr>
              <a:t>‹#›</a:t>
            </a:fld>
            <a:endParaRPr lang="en-US" dirty="0"/>
          </a:p>
        </p:txBody>
      </p:sp>
    </p:spTree>
    <p:extLst>
      <p:ext uri="{BB962C8B-B14F-4D97-AF65-F5344CB8AC3E}">
        <p14:creationId xmlns:p14="http://schemas.microsoft.com/office/powerpoint/2010/main" val="2600501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38129356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56163" y="1981200"/>
            <a:ext cx="3754437"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33456154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0661837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4002309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516614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34791024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4907527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3709876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27236893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699564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265CF6-BF49-FF4E-9171-10F019ECDE3A}" type="slidenum">
              <a:rPr lang="en-US" smtClean="0"/>
              <a:pPr>
                <a:defRPr/>
              </a:pPr>
              <a:t>‹#›</a:t>
            </a:fld>
            <a:endParaRPr lang="en-US" dirty="0"/>
          </a:p>
        </p:txBody>
      </p:sp>
    </p:spTree>
    <p:extLst>
      <p:ext uri="{BB962C8B-B14F-4D97-AF65-F5344CB8AC3E}">
        <p14:creationId xmlns:p14="http://schemas.microsoft.com/office/powerpoint/2010/main" val="24768926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42353792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36271854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39677435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198947638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3744970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63467773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358110286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4488072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9069315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2344284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73E5B-E246-3248-8B59-3BB46D3A9DB9}" type="slidenum">
              <a:rPr lang="en-US" smtClean="0"/>
              <a:pPr>
                <a:defRPr/>
              </a:pPr>
              <a:t>‹#›</a:t>
            </a:fld>
            <a:endParaRPr lang="en-US" dirty="0"/>
          </a:p>
        </p:txBody>
      </p:sp>
    </p:spTree>
    <p:extLst>
      <p:ext uri="{BB962C8B-B14F-4D97-AF65-F5344CB8AC3E}">
        <p14:creationId xmlns:p14="http://schemas.microsoft.com/office/powerpoint/2010/main" val="124411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15674006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859762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448008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274523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228464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209753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675770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510560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745501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32213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D24F68-4492-B149-AFCA-9CE9ADCCBDFD}" type="slidenum">
              <a:rPr lang="en-US" smtClean="0"/>
              <a:pPr>
                <a:defRPr/>
              </a:pPr>
              <a:t>‹#›</a:t>
            </a:fld>
            <a:endParaRPr lang="en-US" dirty="0"/>
          </a:p>
        </p:txBody>
      </p:sp>
    </p:spTree>
    <p:extLst>
      <p:ext uri="{BB962C8B-B14F-4D97-AF65-F5344CB8AC3E}">
        <p14:creationId xmlns:p14="http://schemas.microsoft.com/office/powerpoint/2010/main" val="2493440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59334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5299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0439011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7738851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546224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6989968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14091630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13462406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26937614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2019003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18787" name="Rectangle 1027"/>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15EA75E-DD08-B94B-B59C-C943D4F8F5DB}" type="slidenum">
              <a:rPr lang="en-US"/>
              <a:pPr>
                <a:defRPr/>
              </a:pPr>
              <a:t>‹#›</a:t>
            </a:fld>
            <a:endParaRPr lang="en-US"/>
          </a:p>
        </p:txBody>
      </p:sp>
    </p:spTree>
    <p:extLst>
      <p:ext uri="{BB962C8B-B14F-4D97-AF65-F5344CB8AC3E}">
        <p14:creationId xmlns:p14="http://schemas.microsoft.com/office/powerpoint/2010/main" val="15235460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30570438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30855804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20084395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5114025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9309668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10782848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12672526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11882698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21022606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2822472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868DEB-0039-4F47-AF77-C430A96C582D}" type="slidenum">
              <a:rPr lang="en-US"/>
              <a:pPr>
                <a:defRPr/>
              </a:pPr>
              <a:t>‹#›</a:t>
            </a:fld>
            <a:endParaRPr lang="en-US"/>
          </a:p>
        </p:txBody>
      </p:sp>
    </p:spTree>
    <p:extLst>
      <p:ext uri="{BB962C8B-B14F-4D97-AF65-F5344CB8AC3E}">
        <p14:creationId xmlns:p14="http://schemas.microsoft.com/office/powerpoint/2010/main" val="30983041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24830945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777784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24485859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206916265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1497282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8253705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408053663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33526972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0850177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2209532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49E5C3-C2B8-0B4D-B6B0-AAC54AD695CA}" type="slidenum">
              <a:rPr lang="en-US"/>
              <a:pPr>
                <a:defRPr/>
              </a:pPr>
              <a:t>‹#›</a:t>
            </a:fld>
            <a:endParaRPr lang="en-US"/>
          </a:p>
        </p:txBody>
      </p:sp>
    </p:spTree>
    <p:extLst>
      <p:ext uri="{BB962C8B-B14F-4D97-AF65-F5344CB8AC3E}">
        <p14:creationId xmlns:p14="http://schemas.microsoft.com/office/powerpoint/2010/main" val="21219822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22386157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279756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248856353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13937701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6433761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304627754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23294557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4035588"/>
      </p:ext>
    </p:extLst>
  </p:cSld>
  <p:clrMapOvr>
    <a:masterClrMapping/>
  </p:clrMapOvr>
  <p:transition>
    <p:cu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15624"/>
      </p:ext>
    </p:extLst>
  </p:cSld>
  <p:clrMapOvr>
    <a:masterClrMapping/>
  </p:clrMapOvr>
  <p:transition>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392138"/>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725D90-F181-1145-A12C-233D424A974A}" type="slidenum">
              <a:rPr lang="en-US"/>
              <a:pPr>
                <a:defRPr/>
              </a:pPr>
              <a:t>‹#›</a:t>
            </a:fld>
            <a:endParaRPr lang="en-US"/>
          </a:p>
        </p:txBody>
      </p:sp>
    </p:spTree>
    <p:extLst>
      <p:ext uri="{BB962C8B-B14F-4D97-AF65-F5344CB8AC3E}">
        <p14:creationId xmlns:p14="http://schemas.microsoft.com/office/powerpoint/2010/main" val="351465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313061"/>
      </p:ext>
    </p:extLst>
  </p:cSld>
  <p:clrMapOvr>
    <a:masterClrMapping/>
  </p:clrMapOvr>
  <p:transition>
    <p:cu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14098"/>
      </p:ext>
    </p:extLst>
  </p:cSld>
  <p:clrMapOvr>
    <a:masterClrMapping/>
  </p:clrMapOvr>
  <p:transition>
    <p:cu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54018432"/>
      </p:ext>
    </p:extLst>
  </p:cSld>
  <p:clrMapOvr>
    <a:masterClrMapping/>
  </p:clrMapOvr>
  <p:transition>
    <p:cu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864"/>
      </p:ext>
    </p:extLst>
  </p:cSld>
  <p:clrMapOvr>
    <a:masterClrMapping/>
  </p:clrMapOvr>
  <p:transition>
    <p:cu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7671771"/>
      </p:ext>
    </p:extLst>
  </p:cSld>
  <p:clrMapOvr>
    <a:masterClrMapping/>
  </p:clrMapOvr>
  <p:transition>
    <p:cu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2466966"/>
      </p:ext>
    </p:extLst>
  </p:cSld>
  <p:clrMapOvr>
    <a:masterClrMapping/>
  </p:clrMapOvr>
  <p:transition>
    <p:cu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025563"/>
      </p:ext>
    </p:extLst>
  </p:cSld>
  <p:clrMapOvr>
    <a:masterClrMapping/>
  </p:clrMapOvr>
  <p:transition>
    <p:cu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687335"/>
      </p:ext>
    </p:extLst>
  </p:cSld>
  <p:clrMapOvr>
    <a:masterClrMapping/>
  </p:clrMapOvr>
  <p:transition>
    <p:cu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26619578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1965279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53AF65-C0F4-524A-A9E4-B8C671714457}" type="slidenum">
              <a:rPr lang="en-US"/>
              <a:pPr>
                <a:defRPr/>
              </a:pPr>
              <a:t>‹#›</a:t>
            </a:fld>
            <a:endParaRPr lang="en-US"/>
          </a:p>
        </p:txBody>
      </p:sp>
    </p:spTree>
    <p:extLst>
      <p:ext uri="{BB962C8B-B14F-4D97-AF65-F5344CB8AC3E}">
        <p14:creationId xmlns:p14="http://schemas.microsoft.com/office/powerpoint/2010/main" val="23225589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247841790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120035578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64559314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7252882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1735484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42392376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29253234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31264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215122163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317020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AC61A2-3018-CF4D-9F78-B3D148FB482A}" type="slidenum">
              <a:rPr lang="en-US"/>
              <a:pPr>
                <a:defRPr/>
              </a:pPr>
              <a:t>‹#›</a:t>
            </a:fld>
            <a:endParaRPr lang="en-US"/>
          </a:p>
        </p:txBody>
      </p:sp>
    </p:spTree>
    <p:extLst>
      <p:ext uri="{BB962C8B-B14F-4D97-AF65-F5344CB8AC3E}">
        <p14:creationId xmlns:p14="http://schemas.microsoft.com/office/powerpoint/2010/main" val="7397670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18920411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4FF960DE-7307-0342-868F-3D2F4A3DC70C}" type="slidenum">
              <a:rPr lang="en-GB" smtClean="0"/>
              <a:pPr>
                <a:defRPr/>
              </a:pPr>
              <a:t>‹#›</a:t>
            </a:fld>
            <a:endParaRPr lang="en-GB" dirty="0"/>
          </a:p>
        </p:txBody>
      </p:sp>
    </p:spTree>
    <p:extLst>
      <p:ext uri="{BB962C8B-B14F-4D97-AF65-F5344CB8AC3E}">
        <p14:creationId xmlns:p14="http://schemas.microsoft.com/office/powerpoint/2010/main" val="38256840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7713494-4146-0740-8FAB-67FE1D26CF71}" type="slidenum">
              <a:rPr lang="en-GB" smtClean="0"/>
              <a:pPr>
                <a:defRPr/>
              </a:pPr>
              <a:t>‹#›</a:t>
            </a:fld>
            <a:endParaRPr lang="en-GB" dirty="0"/>
          </a:p>
        </p:txBody>
      </p:sp>
    </p:spTree>
    <p:extLst>
      <p:ext uri="{BB962C8B-B14F-4D97-AF65-F5344CB8AC3E}">
        <p14:creationId xmlns:p14="http://schemas.microsoft.com/office/powerpoint/2010/main" val="29671623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BD05868-3ADA-6347-8A64-D85585050757}" type="slidenum">
              <a:rPr lang="en-GB" smtClean="0"/>
              <a:pPr>
                <a:defRPr/>
              </a:pPr>
              <a:t>‹#›</a:t>
            </a:fld>
            <a:endParaRPr lang="en-GB" dirty="0"/>
          </a:p>
        </p:txBody>
      </p:sp>
    </p:spTree>
    <p:extLst>
      <p:ext uri="{BB962C8B-B14F-4D97-AF65-F5344CB8AC3E}">
        <p14:creationId xmlns:p14="http://schemas.microsoft.com/office/powerpoint/2010/main" val="29080088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00B8311D-3307-904E-B982-9D987D08DDD9}" type="slidenum">
              <a:rPr lang="en-GB" smtClean="0"/>
              <a:pPr>
                <a:defRPr/>
              </a:pPr>
              <a:t>‹#›</a:t>
            </a:fld>
            <a:endParaRPr lang="en-GB" dirty="0"/>
          </a:p>
        </p:txBody>
      </p:sp>
    </p:spTree>
    <p:extLst>
      <p:ext uri="{BB962C8B-B14F-4D97-AF65-F5344CB8AC3E}">
        <p14:creationId xmlns:p14="http://schemas.microsoft.com/office/powerpoint/2010/main" val="2025112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A51AAEA5-3C27-7D48-8D3F-255FF8D92E83}" type="slidenum">
              <a:rPr lang="en-GB" smtClean="0"/>
              <a:pPr>
                <a:defRPr/>
              </a:pPr>
              <a:t>‹#›</a:t>
            </a:fld>
            <a:endParaRPr lang="en-GB" dirty="0"/>
          </a:p>
        </p:txBody>
      </p:sp>
    </p:spTree>
    <p:extLst>
      <p:ext uri="{BB962C8B-B14F-4D97-AF65-F5344CB8AC3E}">
        <p14:creationId xmlns:p14="http://schemas.microsoft.com/office/powerpoint/2010/main" val="38319517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A0449D3-C7ED-F346-93C5-FAF21AE4CFEC}" type="slidenum">
              <a:rPr lang="en-GB" smtClean="0"/>
              <a:pPr>
                <a:defRPr/>
              </a:pPr>
              <a:t>‹#›</a:t>
            </a:fld>
            <a:endParaRPr lang="en-GB" dirty="0"/>
          </a:p>
        </p:txBody>
      </p:sp>
    </p:spTree>
    <p:extLst>
      <p:ext uri="{BB962C8B-B14F-4D97-AF65-F5344CB8AC3E}">
        <p14:creationId xmlns:p14="http://schemas.microsoft.com/office/powerpoint/2010/main" val="65983132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4005285-B9B9-814B-A482-5CCA04DFA832}" type="slidenum">
              <a:rPr lang="en-GB" smtClean="0"/>
              <a:pPr>
                <a:defRPr/>
              </a:pPr>
              <a:t>‹#›</a:t>
            </a:fld>
            <a:endParaRPr lang="en-GB" dirty="0"/>
          </a:p>
        </p:txBody>
      </p:sp>
    </p:spTree>
    <p:extLst>
      <p:ext uri="{BB962C8B-B14F-4D97-AF65-F5344CB8AC3E}">
        <p14:creationId xmlns:p14="http://schemas.microsoft.com/office/powerpoint/2010/main" val="22686839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B8F90096-46E6-5B45-BF7D-D2C4210745CE}" type="slidenum">
              <a:rPr lang="en-GB" smtClean="0"/>
              <a:pPr>
                <a:defRPr/>
              </a:pPr>
              <a:t>‹#›</a:t>
            </a:fld>
            <a:endParaRPr lang="en-GB" dirty="0"/>
          </a:p>
        </p:txBody>
      </p:sp>
    </p:spTree>
    <p:extLst>
      <p:ext uri="{BB962C8B-B14F-4D97-AF65-F5344CB8AC3E}">
        <p14:creationId xmlns:p14="http://schemas.microsoft.com/office/powerpoint/2010/main" val="9388587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1F109CFE-B5DF-5F4E-AED8-8C0D54FCEC71}" type="slidenum">
              <a:rPr lang="en-GB" smtClean="0"/>
              <a:pPr>
                <a:defRPr/>
              </a:pPr>
              <a:t>‹#›</a:t>
            </a:fld>
            <a:endParaRPr lang="en-GB" dirty="0"/>
          </a:p>
        </p:txBody>
      </p:sp>
    </p:spTree>
    <p:extLst>
      <p:ext uri="{BB962C8B-B14F-4D97-AF65-F5344CB8AC3E}">
        <p14:creationId xmlns:p14="http://schemas.microsoft.com/office/powerpoint/2010/main" val="210078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pPr>
                <a:defRPr/>
              </a:pPr>
              <a:t>‹#›</a:t>
            </a:fld>
            <a:endParaRPr lang="en-US" dirty="0"/>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9AEBA52-9A6B-2442-B5C0-68B7728CBD4A}" type="slidenum">
              <a:rPr lang="en-US"/>
              <a:pPr>
                <a:defRPr/>
              </a:pPr>
              <a:t>‹#›</a:t>
            </a:fld>
            <a:endParaRPr lang="en-US"/>
          </a:p>
        </p:txBody>
      </p:sp>
    </p:spTree>
    <p:extLst>
      <p:ext uri="{BB962C8B-B14F-4D97-AF65-F5344CB8AC3E}">
        <p14:creationId xmlns:p14="http://schemas.microsoft.com/office/powerpoint/2010/main" val="1933860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09409AB-4074-9444-A8E7-08D5EF00F1D1}" type="slidenum">
              <a:rPr lang="en-GB" smtClean="0"/>
              <a:pPr>
                <a:defRPr/>
              </a:pPr>
              <a:t>‹#›</a:t>
            </a:fld>
            <a:endParaRPr lang="en-GB" dirty="0"/>
          </a:p>
        </p:txBody>
      </p:sp>
    </p:spTree>
    <p:extLst>
      <p:ext uri="{BB962C8B-B14F-4D97-AF65-F5344CB8AC3E}">
        <p14:creationId xmlns:p14="http://schemas.microsoft.com/office/powerpoint/2010/main" val="25732923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F652C621-165E-EB48-84C6-EBAA26D9262B}" type="slidenum">
              <a:rPr lang="en-GB" smtClean="0"/>
              <a:pPr>
                <a:defRPr/>
              </a:pPr>
              <a:t>‹#›</a:t>
            </a:fld>
            <a:endParaRPr lang="en-GB" dirty="0"/>
          </a:p>
        </p:txBody>
      </p:sp>
    </p:spTree>
    <p:extLst>
      <p:ext uri="{BB962C8B-B14F-4D97-AF65-F5344CB8AC3E}">
        <p14:creationId xmlns:p14="http://schemas.microsoft.com/office/powerpoint/2010/main" val="7263630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19210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67687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1550544"/>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522882"/>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203632"/>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627392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71039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36650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26CAAB3-BFF7-544D-A68C-F5E36DDE3D42}" type="slidenum">
              <a:rPr lang="en-US"/>
              <a:pPr>
                <a:defRPr/>
              </a:pPr>
              <a:t>‹#›</a:t>
            </a:fld>
            <a:endParaRPr lang="en-US"/>
          </a:p>
        </p:txBody>
      </p:sp>
    </p:spTree>
    <p:extLst>
      <p:ext uri="{BB962C8B-B14F-4D97-AF65-F5344CB8AC3E}">
        <p14:creationId xmlns:p14="http://schemas.microsoft.com/office/powerpoint/2010/main" val="28409376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659847"/>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093275"/>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60432"/>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74561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86870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9599985"/>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1471938"/>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4962304"/>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556673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6069000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AA01D-99C4-A045-BEF8-5DF14165995A}" type="slidenum">
              <a:rPr lang="en-US"/>
              <a:pPr>
                <a:defRPr/>
              </a:pPr>
              <a:t>‹#›</a:t>
            </a:fld>
            <a:endParaRPr lang="en-US"/>
          </a:p>
        </p:txBody>
      </p:sp>
    </p:spTree>
    <p:extLst>
      <p:ext uri="{BB962C8B-B14F-4D97-AF65-F5344CB8AC3E}">
        <p14:creationId xmlns:p14="http://schemas.microsoft.com/office/powerpoint/2010/main" val="9049035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5456848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06115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403933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78871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406920"/>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392972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6849113"/>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095884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97010"/>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83410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F46DDD-355E-424D-A117-4BA99817594B}" type="slidenum">
              <a:rPr lang="en-US"/>
              <a:pPr>
                <a:defRPr/>
              </a:pPr>
              <a:t>‹#›</a:t>
            </a:fld>
            <a:endParaRPr lang="en-US"/>
          </a:p>
        </p:txBody>
      </p:sp>
    </p:spTree>
    <p:extLst>
      <p:ext uri="{BB962C8B-B14F-4D97-AF65-F5344CB8AC3E}">
        <p14:creationId xmlns:p14="http://schemas.microsoft.com/office/powerpoint/2010/main" val="27550499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6657238"/>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755960"/>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15895047"/>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0260627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2304891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7324661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84097809"/>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40351507"/>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545248588"/>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693988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E8DA110-08C8-A94C-BCDD-5672C763E25A}" type="slidenum">
              <a:rPr lang="en-US"/>
              <a:pPr>
                <a:defRPr/>
              </a:pPr>
              <a:t>‹#›</a:t>
            </a:fld>
            <a:endParaRPr lang="en-US"/>
          </a:p>
        </p:txBody>
      </p:sp>
    </p:spTree>
    <p:extLst>
      <p:ext uri="{BB962C8B-B14F-4D97-AF65-F5344CB8AC3E}">
        <p14:creationId xmlns:p14="http://schemas.microsoft.com/office/powerpoint/2010/main" val="17486106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43485916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0970662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434004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9254750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4647403"/>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21504551"/>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83153102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76280947"/>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7357940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7826734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b="1" i="0">
                <a:latin typeface="Arial" panose="020B0604020202020204" pitchFamily="34" charset="0"/>
              </a:defRPr>
            </a:lvl1pPr>
          </a:lstStyle>
          <a:p>
            <a:pPr>
              <a:defRPr/>
            </a:pPr>
            <a:fld id="{FEEF70A8-79F7-C34C-8A5E-AC447C6E1C59}" type="slidenum">
              <a:rPr lang="en-US" smtClean="0"/>
              <a:pPr>
                <a:defRPr/>
              </a:pPr>
              <a:t>‹#›</a:t>
            </a:fld>
            <a:endParaRPr lang="en-US" dirty="0"/>
          </a:p>
        </p:txBody>
      </p:sp>
    </p:spTree>
    <p:extLst>
      <p:ext uri="{BB962C8B-B14F-4D97-AF65-F5344CB8AC3E}">
        <p14:creationId xmlns:p14="http://schemas.microsoft.com/office/powerpoint/2010/main" val="42784625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9461418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54687892"/>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4563541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7898244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998711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18748720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8884663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53839142"/>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76779298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145754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95986710"/>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1153990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39451804"/>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206395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59954"/>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4685692"/>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7514561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5603305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9055967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0038736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53622234"/>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5418012"/>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5549114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4757573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001261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4509430"/>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6738112"/>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992959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7185949"/>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22449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91152374"/>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73319978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703513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7824530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122907472"/>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98528044"/>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39390252"/>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5514250"/>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7455334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6031121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95740110"/>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34408696"/>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490288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30411524"/>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87645377"/>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84008738"/>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06780031"/>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37002638"/>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30311339"/>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13520297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pPr>
                <a:defRPr/>
              </a:pPr>
              <a:t>‹#›</a:t>
            </a:fld>
            <a:endParaRPr lang="en-US" dirty="0"/>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9A97B6-EC98-A743-BFF8-0004BCE0D87C}"/>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5" name="Rectangle 4">
            <a:extLst>
              <a:ext uri="{FF2B5EF4-FFF2-40B4-BE49-F238E27FC236}">
                <a16:creationId xmlns:a16="http://schemas.microsoft.com/office/drawing/2014/main" id="{7EE35689-F253-B645-9D93-21DA519332C7}"/>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Date Placeholder 5">
            <a:extLst>
              <a:ext uri="{FF2B5EF4-FFF2-40B4-BE49-F238E27FC236}">
                <a16:creationId xmlns:a16="http://schemas.microsoft.com/office/drawing/2014/main" id="{040B23C2-C9B8-424D-A604-F5CBCE4E7D86}"/>
              </a:ext>
            </a:extLst>
          </p:cNvPr>
          <p:cNvSpPr>
            <a:spLocks noGrp="1" noChangeArrowheads="1"/>
          </p:cNvSpPr>
          <p:nvPr>
            <p:ph type="dt" sz="half" idx="10"/>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7" name="Footer Placeholder 6">
            <a:extLst>
              <a:ext uri="{FF2B5EF4-FFF2-40B4-BE49-F238E27FC236}">
                <a16:creationId xmlns:a16="http://schemas.microsoft.com/office/drawing/2014/main" id="{5662397D-8B42-574F-846D-511FB87167A9}"/>
              </a:ext>
            </a:extLst>
          </p:cNvPr>
          <p:cNvSpPr>
            <a:spLocks noGrp="1" noChangeArrowheads="1"/>
          </p:cNvSpPr>
          <p:nvPr>
            <p:ph type="ftr" sz="quarter" idx="11"/>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8" name="Slide Number Placeholder 7">
            <a:extLst>
              <a:ext uri="{FF2B5EF4-FFF2-40B4-BE49-F238E27FC236}">
                <a16:creationId xmlns:a16="http://schemas.microsoft.com/office/drawing/2014/main" id="{94573294-C2EA-7C41-A596-17BA1A656A7A}"/>
              </a:ext>
            </a:extLst>
          </p:cNvPr>
          <p:cNvSpPr>
            <a:spLocks noGrp="1" noChangeArrowheads="1"/>
          </p:cNvSpPr>
          <p:nvPr>
            <p:ph type="sldNum" sz="quarter" idx="12"/>
          </p:nvPr>
        </p:nvSpPr>
        <p:spPr/>
        <p:txBody>
          <a:bodyPr/>
          <a:lstStyle>
            <a:lvl1pPr>
              <a:defRPr>
                <a:solidFill>
                  <a:srgbClr val="CCECFF"/>
                </a:solidFill>
              </a:defRPr>
            </a:lvl1pPr>
          </a:lstStyle>
          <a:p>
            <a:fld id="{3A65E9F5-3789-F444-B648-02AB39D0CF00}" type="slidenum">
              <a:rPr lang="en-GB" altLang="en-US"/>
              <a:pPr/>
              <a:t>‹#›</a:t>
            </a:fld>
            <a:endParaRPr lang="en-GB" altLang="en-US"/>
          </a:p>
        </p:txBody>
      </p:sp>
    </p:spTree>
    <p:extLst>
      <p:ext uri="{BB962C8B-B14F-4D97-AF65-F5344CB8AC3E}">
        <p14:creationId xmlns:p14="http://schemas.microsoft.com/office/powerpoint/2010/main" val="2771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923C7DF-B6A4-8C43-A9BB-DA3470F466B0}"/>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A3EEEF8E-79B3-8C4E-B693-30A88FFC3841}"/>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E04CB19-A4F7-1B41-9D72-86DD0AD83F87}"/>
              </a:ext>
            </a:extLst>
          </p:cNvPr>
          <p:cNvSpPr>
            <a:spLocks noGrp="1" noChangeArrowheads="1"/>
          </p:cNvSpPr>
          <p:nvPr>
            <p:ph type="sldNum" sz="quarter" idx="12"/>
          </p:nvPr>
        </p:nvSpPr>
        <p:spPr>
          <a:ln/>
        </p:spPr>
        <p:txBody>
          <a:bodyPr/>
          <a:lstStyle>
            <a:lvl1pPr>
              <a:defRPr/>
            </a:lvl1pPr>
          </a:lstStyle>
          <a:p>
            <a:fld id="{9B817183-051F-8449-B536-CD5ADF0C4955}" type="slidenum">
              <a:rPr lang="en-GB" altLang="en-US"/>
              <a:pPr/>
              <a:t>‹#›</a:t>
            </a:fld>
            <a:endParaRPr lang="en-GB" altLang="en-US"/>
          </a:p>
        </p:txBody>
      </p:sp>
    </p:spTree>
    <p:extLst>
      <p:ext uri="{BB962C8B-B14F-4D97-AF65-F5344CB8AC3E}">
        <p14:creationId xmlns:p14="http://schemas.microsoft.com/office/powerpoint/2010/main" val="8686312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DE1FC636-4CE0-FA47-8AC1-FD8F33D4E05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B028B969-FFEB-C44A-80BA-72E25E44E0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93DE1865-FCC5-AC4E-9E3C-8E19C70276F0}"/>
              </a:ext>
            </a:extLst>
          </p:cNvPr>
          <p:cNvSpPr>
            <a:spLocks noGrp="1" noChangeArrowheads="1"/>
          </p:cNvSpPr>
          <p:nvPr>
            <p:ph type="sldNum" sz="quarter" idx="12"/>
          </p:nvPr>
        </p:nvSpPr>
        <p:spPr>
          <a:ln/>
        </p:spPr>
        <p:txBody>
          <a:bodyPr/>
          <a:lstStyle>
            <a:lvl1pPr>
              <a:defRPr/>
            </a:lvl1pPr>
          </a:lstStyle>
          <a:p>
            <a:fld id="{678A765C-8ACD-F146-9F39-EAE8738EE383}" type="slidenum">
              <a:rPr lang="en-GB" altLang="en-US"/>
              <a:pPr/>
              <a:t>‹#›</a:t>
            </a:fld>
            <a:endParaRPr lang="en-GB" altLang="en-US"/>
          </a:p>
        </p:txBody>
      </p:sp>
    </p:spTree>
    <p:extLst>
      <p:ext uri="{BB962C8B-B14F-4D97-AF65-F5344CB8AC3E}">
        <p14:creationId xmlns:p14="http://schemas.microsoft.com/office/powerpoint/2010/main" val="317203135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0B3967B-8A5D-B742-A3BD-C5D8EDED53AA}"/>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8E27576A-87B8-254C-B0BF-72F39A350AF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F75A0E4-FD7A-4147-9B13-7B71879CF29E}"/>
              </a:ext>
            </a:extLst>
          </p:cNvPr>
          <p:cNvSpPr>
            <a:spLocks noGrp="1" noChangeArrowheads="1"/>
          </p:cNvSpPr>
          <p:nvPr>
            <p:ph type="sldNum" sz="quarter" idx="12"/>
          </p:nvPr>
        </p:nvSpPr>
        <p:spPr>
          <a:ln/>
        </p:spPr>
        <p:txBody>
          <a:bodyPr/>
          <a:lstStyle>
            <a:lvl1pPr>
              <a:defRPr/>
            </a:lvl1pPr>
          </a:lstStyle>
          <a:p>
            <a:fld id="{67FC58F8-72E3-AA41-B577-E097BDCE88A4}" type="slidenum">
              <a:rPr lang="en-GB" altLang="en-US"/>
              <a:pPr/>
              <a:t>‹#›</a:t>
            </a:fld>
            <a:endParaRPr lang="en-GB" altLang="en-US"/>
          </a:p>
        </p:txBody>
      </p:sp>
    </p:spTree>
    <p:extLst>
      <p:ext uri="{BB962C8B-B14F-4D97-AF65-F5344CB8AC3E}">
        <p14:creationId xmlns:p14="http://schemas.microsoft.com/office/powerpoint/2010/main" val="26320981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31BF73B-B833-E442-AB02-3041A7A3E04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1F11A6EF-BE53-B24B-A850-49B9E6D4187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8B430FEE-4DE7-BB4B-8B50-8CD7B1433758}"/>
              </a:ext>
            </a:extLst>
          </p:cNvPr>
          <p:cNvSpPr>
            <a:spLocks noGrp="1" noChangeArrowheads="1"/>
          </p:cNvSpPr>
          <p:nvPr>
            <p:ph type="sldNum" sz="quarter" idx="12"/>
          </p:nvPr>
        </p:nvSpPr>
        <p:spPr>
          <a:ln/>
        </p:spPr>
        <p:txBody>
          <a:bodyPr/>
          <a:lstStyle>
            <a:lvl1pPr>
              <a:defRPr/>
            </a:lvl1pPr>
          </a:lstStyle>
          <a:p>
            <a:fld id="{66F1F15D-A2E7-BB45-9E94-9E82C29C9821}" type="slidenum">
              <a:rPr lang="en-GB" altLang="en-US"/>
              <a:pPr/>
              <a:t>‹#›</a:t>
            </a:fld>
            <a:endParaRPr lang="en-GB" altLang="en-US"/>
          </a:p>
        </p:txBody>
      </p:sp>
    </p:spTree>
    <p:extLst>
      <p:ext uri="{BB962C8B-B14F-4D97-AF65-F5344CB8AC3E}">
        <p14:creationId xmlns:p14="http://schemas.microsoft.com/office/powerpoint/2010/main" val="346661916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E8F89A3-BD59-A34C-A091-01315741110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ACBD3BAB-A0B5-454A-ADE4-71A55C77A94A}"/>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C8B0D011-7DD5-2B4B-B9D6-400387F4C7D2}"/>
              </a:ext>
            </a:extLst>
          </p:cNvPr>
          <p:cNvSpPr>
            <a:spLocks noGrp="1" noChangeArrowheads="1"/>
          </p:cNvSpPr>
          <p:nvPr>
            <p:ph type="sldNum" sz="quarter" idx="12"/>
          </p:nvPr>
        </p:nvSpPr>
        <p:spPr>
          <a:ln/>
        </p:spPr>
        <p:txBody>
          <a:bodyPr/>
          <a:lstStyle>
            <a:lvl1pPr>
              <a:defRPr/>
            </a:lvl1pPr>
          </a:lstStyle>
          <a:p>
            <a:fld id="{D5117606-BC50-8E4F-AFE9-C524B6DA747C}" type="slidenum">
              <a:rPr lang="en-GB" altLang="en-US"/>
              <a:pPr/>
              <a:t>‹#›</a:t>
            </a:fld>
            <a:endParaRPr lang="en-GB" altLang="en-US"/>
          </a:p>
        </p:txBody>
      </p:sp>
    </p:spTree>
    <p:extLst>
      <p:ext uri="{BB962C8B-B14F-4D97-AF65-F5344CB8AC3E}">
        <p14:creationId xmlns:p14="http://schemas.microsoft.com/office/powerpoint/2010/main" val="190729320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4577-B47B-A144-9E2E-5AB59A797DA9}"/>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3FF422F5-1323-E848-91D8-F0B4C92F007B}"/>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386111D8-85B7-C748-98B1-B9CDA3CCFB98}"/>
              </a:ext>
            </a:extLst>
          </p:cNvPr>
          <p:cNvSpPr>
            <a:spLocks noGrp="1" noChangeArrowheads="1"/>
          </p:cNvSpPr>
          <p:nvPr>
            <p:ph type="sldNum" sz="quarter" idx="12"/>
          </p:nvPr>
        </p:nvSpPr>
        <p:spPr>
          <a:ln/>
        </p:spPr>
        <p:txBody>
          <a:bodyPr/>
          <a:lstStyle>
            <a:lvl1pPr>
              <a:defRPr/>
            </a:lvl1pPr>
          </a:lstStyle>
          <a:p>
            <a:fld id="{FB52302C-DE15-D442-A15A-57C747263EBF}" type="slidenum">
              <a:rPr lang="en-GB" altLang="en-US"/>
              <a:pPr/>
              <a:t>‹#›</a:t>
            </a:fld>
            <a:endParaRPr lang="en-GB" altLang="en-US"/>
          </a:p>
        </p:txBody>
      </p:sp>
    </p:spTree>
    <p:extLst>
      <p:ext uri="{BB962C8B-B14F-4D97-AF65-F5344CB8AC3E}">
        <p14:creationId xmlns:p14="http://schemas.microsoft.com/office/powerpoint/2010/main" val="38039715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0989089-F9FB-AC4A-BAB4-FC316CE65D12}"/>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612B7E88-0BB9-1F46-A3E5-DA3E43409CE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A5AABBF3-E40F-4C48-BCB8-84AF5D824CD5}"/>
              </a:ext>
            </a:extLst>
          </p:cNvPr>
          <p:cNvSpPr>
            <a:spLocks noGrp="1" noChangeArrowheads="1"/>
          </p:cNvSpPr>
          <p:nvPr>
            <p:ph type="sldNum" sz="quarter" idx="12"/>
          </p:nvPr>
        </p:nvSpPr>
        <p:spPr>
          <a:ln/>
        </p:spPr>
        <p:txBody>
          <a:bodyPr/>
          <a:lstStyle>
            <a:lvl1pPr>
              <a:defRPr/>
            </a:lvl1pPr>
          </a:lstStyle>
          <a:p>
            <a:fld id="{B6BAC4E1-6404-414E-ADE1-F3E1BCECEB6C}" type="slidenum">
              <a:rPr lang="en-GB" altLang="en-US"/>
              <a:pPr/>
              <a:t>‹#›</a:t>
            </a:fld>
            <a:endParaRPr lang="en-GB" altLang="en-US"/>
          </a:p>
        </p:txBody>
      </p:sp>
    </p:spTree>
    <p:extLst>
      <p:ext uri="{BB962C8B-B14F-4D97-AF65-F5344CB8AC3E}">
        <p14:creationId xmlns:p14="http://schemas.microsoft.com/office/powerpoint/2010/main" val="374716971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3FC8A9-8917-6F46-B0D8-9B71B567A2B3}"/>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E76F132A-C3BE-3A4A-870D-C260C4B609A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E085AC32-9B55-9D49-AFA1-C192B39D08BD}"/>
              </a:ext>
            </a:extLst>
          </p:cNvPr>
          <p:cNvSpPr>
            <a:spLocks noGrp="1" noChangeArrowheads="1"/>
          </p:cNvSpPr>
          <p:nvPr>
            <p:ph type="sldNum" sz="quarter" idx="12"/>
          </p:nvPr>
        </p:nvSpPr>
        <p:spPr>
          <a:ln/>
        </p:spPr>
        <p:txBody>
          <a:bodyPr/>
          <a:lstStyle>
            <a:lvl1pPr>
              <a:defRPr/>
            </a:lvl1pPr>
          </a:lstStyle>
          <a:p>
            <a:fld id="{DF230B0C-F70D-C241-BCA6-7A9D5BBCF82C}" type="slidenum">
              <a:rPr lang="en-GB" altLang="en-US"/>
              <a:pPr/>
              <a:t>‹#›</a:t>
            </a:fld>
            <a:endParaRPr lang="en-GB" altLang="en-US"/>
          </a:p>
        </p:txBody>
      </p:sp>
    </p:spTree>
    <p:extLst>
      <p:ext uri="{BB962C8B-B14F-4D97-AF65-F5344CB8AC3E}">
        <p14:creationId xmlns:p14="http://schemas.microsoft.com/office/powerpoint/2010/main" val="27692852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8337E12-3164-1F4C-BDEA-80F1993C0FF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2FE608F-2697-9D40-82C5-B5FF4ECDDE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43F6CAB2-BD10-334C-822F-7D585A41BAB4}"/>
              </a:ext>
            </a:extLst>
          </p:cNvPr>
          <p:cNvSpPr>
            <a:spLocks noGrp="1" noChangeArrowheads="1"/>
          </p:cNvSpPr>
          <p:nvPr>
            <p:ph type="sldNum" sz="quarter" idx="12"/>
          </p:nvPr>
        </p:nvSpPr>
        <p:spPr>
          <a:ln/>
        </p:spPr>
        <p:txBody>
          <a:bodyPr/>
          <a:lstStyle>
            <a:lvl1pPr>
              <a:defRPr/>
            </a:lvl1pPr>
          </a:lstStyle>
          <a:p>
            <a:fld id="{E5E6D7CD-A6E9-9D48-A856-EB0953AE00D6}" type="slidenum">
              <a:rPr lang="en-GB" altLang="en-US"/>
              <a:pPr/>
              <a:t>‹#›</a:t>
            </a:fld>
            <a:endParaRPr lang="en-GB" altLang="en-US"/>
          </a:p>
        </p:txBody>
      </p:sp>
    </p:spTree>
    <p:extLst>
      <p:ext uri="{BB962C8B-B14F-4D97-AF65-F5344CB8AC3E}">
        <p14:creationId xmlns:p14="http://schemas.microsoft.com/office/powerpoint/2010/main" val="144993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FF40BAA-310C-7D4D-88DF-50F98C7894D6}"/>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38E9F4A-B5AD-A44C-8EB3-A9B0C77204D2}"/>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F1F5081-6CF3-474F-9E29-89121DDB74F1}"/>
              </a:ext>
            </a:extLst>
          </p:cNvPr>
          <p:cNvSpPr>
            <a:spLocks noGrp="1" noChangeArrowheads="1"/>
          </p:cNvSpPr>
          <p:nvPr>
            <p:ph type="sldNum" sz="quarter" idx="12"/>
          </p:nvPr>
        </p:nvSpPr>
        <p:spPr>
          <a:ln/>
        </p:spPr>
        <p:txBody>
          <a:bodyPr/>
          <a:lstStyle>
            <a:lvl1pPr>
              <a:defRPr/>
            </a:lvl1pPr>
          </a:lstStyle>
          <a:p>
            <a:fld id="{0CF3570D-0D90-3A44-92AF-06FFF2095FAD}" type="slidenum">
              <a:rPr lang="en-GB" altLang="en-US"/>
              <a:pPr/>
              <a:t>‹#›</a:t>
            </a:fld>
            <a:endParaRPr lang="en-GB" altLang="en-US"/>
          </a:p>
        </p:txBody>
      </p:sp>
    </p:spTree>
    <p:extLst>
      <p:ext uri="{BB962C8B-B14F-4D97-AF65-F5344CB8AC3E}">
        <p14:creationId xmlns:p14="http://schemas.microsoft.com/office/powerpoint/2010/main" val="335076179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a:extLst>
              <a:ext uri="{FF2B5EF4-FFF2-40B4-BE49-F238E27FC236}">
                <a16:creationId xmlns:a16="http://schemas.microsoft.com/office/drawing/2014/main" id="{A10965F5-B17A-EC40-B215-097A8861ED2F}"/>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79CEA6D-5B25-414E-A8EA-E27BAF41947A}"/>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2466B25-42FE-6C41-9D7E-E7845D6E400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098E7D7-2F2C-C341-B05F-0FAA9CDB424A}" type="slidenum">
              <a:rPr lang="en-GB" altLang="en-US"/>
              <a:pPr/>
              <a:t>‹#›</a:t>
            </a:fld>
            <a:endParaRPr lang="en-GB" altLang="en-US"/>
          </a:p>
        </p:txBody>
      </p:sp>
    </p:spTree>
    <p:extLst>
      <p:ext uri="{BB962C8B-B14F-4D97-AF65-F5344CB8AC3E}">
        <p14:creationId xmlns:p14="http://schemas.microsoft.com/office/powerpoint/2010/main" val="343310574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6B98F905-F494-0E4C-B50E-C51A2AE7C81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59DA9E14-8F07-394F-A8DE-24E75F9B0153}"/>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603A4EBF-FD60-A245-82D5-6D065EA212C9}"/>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AA06B56-A954-3343-B2BD-9C143757F2EE}" type="slidenum">
              <a:rPr lang="en-GB" altLang="en-US"/>
              <a:pPr/>
              <a:t>‹#›</a:t>
            </a:fld>
            <a:endParaRPr lang="en-GB" altLang="en-US"/>
          </a:p>
        </p:txBody>
      </p:sp>
    </p:spTree>
    <p:extLst>
      <p:ext uri="{BB962C8B-B14F-4D97-AF65-F5344CB8AC3E}">
        <p14:creationId xmlns:p14="http://schemas.microsoft.com/office/powerpoint/2010/main" val="211334180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a:extLst>
              <a:ext uri="{FF2B5EF4-FFF2-40B4-BE49-F238E27FC236}">
                <a16:creationId xmlns:a16="http://schemas.microsoft.com/office/drawing/2014/main" id="{31A24F05-C8F9-6440-9696-7E7555851B1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124BC15-C327-3448-9B68-AFC0402AEBF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D03ACBC-5D69-D44F-8D4C-C8394F5167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1E5E2451-DAE5-3147-924E-AA12C823329F}" type="slidenum">
              <a:rPr lang="en-GB" altLang="en-US"/>
              <a:pPr/>
              <a:t>‹#›</a:t>
            </a:fld>
            <a:endParaRPr lang="en-GB" altLang="en-US"/>
          </a:p>
        </p:txBody>
      </p:sp>
    </p:spTree>
    <p:extLst>
      <p:ext uri="{BB962C8B-B14F-4D97-AF65-F5344CB8AC3E}">
        <p14:creationId xmlns:p14="http://schemas.microsoft.com/office/powerpoint/2010/main" val="378857431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a:extLst>
              <a:ext uri="{FF2B5EF4-FFF2-40B4-BE49-F238E27FC236}">
                <a16:creationId xmlns:a16="http://schemas.microsoft.com/office/drawing/2014/main" id="{E84B0504-0863-E84D-A45B-8CB742C8029E}"/>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A153A6E0-ECE1-DF4E-98DC-110FFE5C317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471BA5A6-7812-634D-9473-BE86CDBB5EE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FD224E4-07E7-1B4D-9C38-7DF2DF94D984}" type="slidenum">
              <a:rPr lang="en-GB" altLang="en-US"/>
              <a:pPr/>
              <a:t>‹#›</a:t>
            </a:fld>
            <a:endParaRPr lang="en-GB" altLang="en-US"/>
          </a:p>
        </p:txBody>
      </p:sp>
    </p:spTree>
    <p:extLst>
      <p:ext uri="{BB962C8B-B14F-4D97-AF65-F5344CB8AC3E}">
        <p14:creationId xmlns:p14="http://schemas.microsoft.com/office/powerpoint/2010/main" val="92730939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a:extLst>
              <a:ext uri="{FF2B5EF4-FFF2-40B4-BE49-F238E27FC236}">
                <a16:creationId xmlns:a16="http://schemas.microsoft.com/office/drawing/2014/main" id="{B6E8FF2D-B131-1E4D-BFFB-EBD4DAAD96A4}"/>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a:extLst>
              <a:ext uri="{FF2B5EF4-FFF2-40B4-BE49-F238E27FC236}">
                <a16:creationId xmlns:a16="http://schemas.microsoft.com/office/drawing/2014/main" id="{E79FA776-0264-AE4F-8B4E-FB54BACE3D21}"/>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a:extLst>
              <a:ext uri="{FF2B5EF4-FFF2-40B4-BE49-F238E27FC236}">
                <a16:creationId xmlns:a16="http://schemas.microsoft.com/office/drawing/2014/main" id="{AE928542-711B-524F-BBCD-D04F2ED76734}"/>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ECC1B818-F3EF-694C-8A06-3C59C942D967}" type="slidenum">
              <a:rPr lang="en-GB" altLang="en-US"/>
              <a:pPr/>
              <a:t>‹#›</a:t>
            </a:fld>
            <a:endParaRPr lang="en-GB" altLang="en-US"/>
          </a:p>
        </p:txBody>
      </p:sp>
    </p:spTree>
    <p:extLst>
      <p:ext uri="{BB962C8B-B14F-4D97-AF65-F5344CB8AC3E}">
        <p14:creationId xmlns:p14="http://schemas.microsoft.com/office/powerpoint/2010/main" val="21715431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a:extLst>
              <a:ext uri="{FF2B5EF4-FFF2-40B4-BE49-F238E27FC236}">
                <a16:creationId xmlns:a16="http://schemas.microsoft.com/office/drawing/2014/main" id="{7B224E28-2EE1-1944-A1ED-344F93FE710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a:extLst>
              <a:ext uri="{FF2B5EF4-FFF2-40B4-BE49-F238E27FC236}">
                <a16:creationId xmlns:a16="http://schemas.microsoft.com/office/drawing/2014/main" id="{66C567BE-2CFD-8245-B326-DBCA4D14330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a:extLst>
              <a:ext uri="{FF2B5EF4-FFF2-40B4-BE49-F238E27FC236}">
                <a16:creationId xmlns:a16="http://schemas.microsoft.com/office/drawing/2014/main" id="{94B924AE-FCCE-2544-BAA4-DDA29E1ABB4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FC4380D-613B-0C4D-BDA5-57EF1055DFB5}" type="slidenum">
              <a:rPr lang="en-GB" altLang="en-US"/>
              <a:pPr/>
              <a:t>‹#›</a:t>
            </a:fld>
            <a:endParaRPr lang="en-GB" altLang="en-US"/>
          </a:p>
        </p:txBody>
      </p:sp>
    </p:spTree>
    <p:extLst>
      <p:ext uri="{BB962C8B-B14F-4D97-AF65-F5344CB8AC3E}">
        <p14:creationId xmlns:p14="http://schemas.microsoft.com/office/powerpoint/2010/main" val="36995004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6BC58A9-19E2-C748-95B3-8B3C3ADE1A66}"/>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a:extLst>
              <a:ext uri="{FF2B5EF4-FFF2-40B4-BE49-F238E27FC236}">
                <a16:creationId xmlns:a16="http://schemas.microsoft.com/office/drawing/2014/main" id="{36F6EA19-DF03-2042-9912-984F4D228C06}"/>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a:extLst>
              <a:ext uri="{FF2B5EF4-FFF2-40B4-BE49-F238E27FC236}">
                <a16:creationId xmlns:a16="http://schemas.microsoft.com/office/drawing/2014/main" id="{B7D26579-8961-034D-9B90-E03959BF18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AC14FAB8-E715-AD4F-BA79-C97A3FB038B6}" type="slidenum">
              <a:rPr lang="en-GB" altLang="en-US"/>
              <a:pPr/>
              <a:t>‹#›</a:t>
            </a:fld>
            <a:endParaRPr lang="en-GB" altLang="en-US"/>
          </a:p>
        </p:txBody>
      </p:sp>
    </p:spTree>
    <p:extLst>
      <p:ext uri="{BB962C8B-B14F-4D97-AF65-F5344CB8AC3E}">
        <p14:creationId xmlns:p14="http://schemas.microsoft.com/office/powerpoint/2010/main" val="66832519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B1241124-E9DB-D043-8B52-142CD4614107}"/>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140D320A-E00B-D24A-9B2D-521A828C6DA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5563B69C-153F-CB4F-A007-9FC3869C8D5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811B9D2D-6468-D449-962D-34E542EA63D5}" type="slidenum">
              <a:rPr lang="en-GB" altLang="en-US"/>
              <a:pPr/>
              <a:t>‹#›</a:t>
            </a:fld>
            <a:endParaRPr lang="en-GB" altLang="en-US"/>
          </a:p>
        </p:txBody>
      </p:sp>
    </p:spTree>
    <p:extLst>
      <p:ext uri="{BB962C8B-B14F-4D97-AF65-F5344CB8AC3E}">
        <p14:creationId xmlns:p14="http://schemas.microsoft.com/office/powerpoint/2010/main" val="39600279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39616A72-B00E-7346-B4CA-CE0350E17E1C}"/>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08EBBD5B-16A8-C945-A2AE-AF4883770E94}"/>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7AE159D2-DC85-2347-8B4B-A6AF184308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6A12751D-9C16-8446-8C63-F34B916D1A07}" type="slidenum">
              <a:rPr lang="en-GB" altLang="en-US"/>
              <a:pPr/>
              <a:t>‹#›</a:t>
            </a:fld>
            <a:endParaRPr lang="en-GB" altLang="en-US"/>
          </a:p>
        </p:txBody>
      </p:sp>
    </p:spTree>
    <p:extLst>
      <p:ext uri="{BB962C8B-B14F-4D97-AF65-F5344CB8AC3E}">
        <p14:creationId xmlns:p14="http://schemas.microsoft.com/office/powerpoint/2010/main" val="3728145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CFF9EAC4-F3CA-5747-9D85-68865010967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08C0BC42-1237-1A4B-B7DC-2C9B3C12089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8EA225DE-4B76-2C4E-B2E8-4DB0E826AB7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24C03B-D8D6-BC4D-B338-36EFBA92952F}" type="slidenum">
              <a:rPr lang="en-GB" altLang="en-US"/>
              <a:pPr/>
              <a:t>‹#›</a:t>
            </a:fld>
            <a:endParaRPr lang="en-GB" altLang="en-US"/>
          </a:p>
        </p:txBody>
      </p:sp>
    </p:spTree>
    <p:extLst>
      <p:ext uri="{BB962C8B-B14F-4D97-AF65-F5344CB8AC3E}">
        <p14:creationId xmlns:p14="http://schemas.microsoft.com/office/powerpoint/2010/main" val="397119632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A64DD71D-F88F-894C-A9C0-8E9F3D74E52A}"/>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ED205EDC-FD45-3445-9FE7-0839F28558C5}"/>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424EDBC-5A67-854E-B471-0F084CF7F22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D7B50AC-9602-1448-9451-807B5B7547C2}" type="slidenum">
              <a:rPr lang="en-GB" altLang="en-US"/>
              <a:pPr/>
              <a:t>‹#›</a:t>
            </a:fld>
            <a:endParaRPr lang="en-GB" altLang="en-US"/>
          </a:p>
        </p:txBody>
      </p:sp>
    </p:spTree>
    <p:extLst>
      <p:ext uri="{BB962C8B-B14F-4D97-AF65-F5344CB8AC3E}">
        <p14:creationId xmlns:p14="http://schemas.microsoft.com/office/powerpoint/2010/main" val="263659134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25644802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6387463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9691679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320895509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6260697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74045766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321592425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1749636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312291029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37332465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140088189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1886317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239372631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139996022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97929813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221416739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170935298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668764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7710101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85769599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08384787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733265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259634785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129313865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13299326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178549942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400023949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3418831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412202751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12757680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165701936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406959494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113981623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171758586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35811595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83349013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17355527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1717101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374464411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84855927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147895118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87301947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319960311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3718590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72759203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4090368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35076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2252097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535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86098167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66315344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997093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48969524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83051117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18451800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120993911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13772033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96876610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3233399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75950060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82256967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335221805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81445347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72445590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54770562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58794560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56538705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187007031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91170806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9968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338088325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52241265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70973411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0526370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9604851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5711443"/>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4812300"/>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844650"/>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359014"/>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172675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34131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pPr>
                <a:defRPr/>
              </a:pPr>
              <a:t>‹#›</a:t>
            </a:fld>
            <a:endParaRPr lang="en-US" dirty="0"/>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22026412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07974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059465"/>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2895785"/>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9919894"/>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628415"/>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40718003"/>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91752196"/>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09566779"/>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590834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676950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207936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14590484"/>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00372293"/>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456691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04233376"/>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64480"/>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018115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220560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7402193"/>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37751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519361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95778465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702424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2667708"/>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783980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7182360"/>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20921995"/>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7733392"/>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75289214"/>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36594217"/>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71501294"/>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0995297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189391976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649474052"/>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48774704"/>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65526984"/>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18479609"/>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198614236"/>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51860246"/>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42730066"/>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186658432"/>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18020880"/>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04335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7426584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17612008"/>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88100798"/>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535563345"/>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36803911"/>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14341839"/>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01596855"/>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79511841"/>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62355793"/>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91401498"/>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6244461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29125211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82089686"/>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7537520"/>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12732038"/>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3065789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38252734"/>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69232877"/>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20239251"/>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56472228"/>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89150246"/>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3633779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6969864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31312421"/>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2600533"/>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5765880"/>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94039155"/>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8502154"/>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138095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5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27367234"/>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9301250"/>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28854962"/>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8382687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32069244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254953402"/>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49000995"/>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40651595"/>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916284641"/>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525524"/>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6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749800706"/>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39488130"/>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96120098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3515283"/>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87219405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314049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39832157"/>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11884914"/>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2792340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68190278"/>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390770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75697213"/>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7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08870324"/>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90330453"/>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9147760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200139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pPr>
                <a:defRPr/>
              </a:pPr>
              <a:t>‹#›</a:t>
            </a:fld>
            <a:endParaRPr lang="en-US" dirty="0"/>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63519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311960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1951833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68637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065537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400243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865549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83070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652113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227849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pPr>
                <a:defRPr/>
              </a:pPr>
              <a:t>‹#›</a:t>
            </a:fld>
            <a:endParaRPr lang="en-US" dirty="0"/>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660820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206783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261381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Rectangle 5"/>
          <p:cNvSpPr>
            <a:spLocks noGrp="1" noChangeArrowheads="1"/>
          </p:cNvSpPr>
          <p:nvPr>
            <p:ph type="dt" sz="half" idx="10"/>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ftr" sz="quarter" idx="11"/>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8" name="Rectangle 7"/>
          <p:cNvSpPr>
            <a:spLocks noGrp="1" noChangeArrowheads="1"/>
          </p:cNvSpPr>
          <p:nvPr>
            <p:ph type="sldNum" sz="quarter" idx="12"/>
          </p:nvPr>
        </p:nvSpPr>
        <p:spPr/>
        <p:txBody>
          <a:bodyPr/>
          <a:lstStyle>
            <a:lvl1pPr>
              <a:defRPr b="1" i="0">
                <a:solidFill>
                  <a:srgbClr val="CCECFF"/>
                </a:solidFill>
                <a:latin typeface="Arial" panose="020B0604020202020204" pitchFamily="34" charset="0"/>
              </a:defRPr>
            </a:lvl1pPr>
          </a:lstStyle>
          <a:p>
            <a:pPr>
              <a:defRPr/>
            </a:pPr>
            <a:fld id="{F8E5EF64-0069-2C41-AE1A-C6DCE79991EF}" type="slidenum">
              <a:rPr lang="en-GB" smtClean="0"/>
              <a:pPr>
                <a:defRPr/>
              </a:pPr>
              <a:t>‹#›</a:t>
            </a:fld>
            <a:endParaRPr lang="en-GB" dirty="0"/>
          </a:p>
        </p:txBody>
      </p:sp>
    </p:spTree>
    <p:extLst>
      <p:ext uri="{BB962C8B-B14F-4D97-AF65-F5344CB8AC3E}">
        <p14:creationId xmlns:p14="http://schemas.microsoft.com/office/powerpoint/2010/main" val="446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A17DA47-C487-3F42-8BA2-E2ECA0FC4C6F}" type="slidenum">
              <a:rPr lang="en-GB" smtClean="0"/>
              <a:pPr>
                <a:defRPr/>
              </a:pPr>
              <a:t>‹#›</a:t>
            </a:fld>
            <a:endParaRPr lang="en-GB" dirty="0"/>
          </a:p>
        </p:txBody>
      </p:sp>
    </p:spTree>
    <p:extLst>
      <p:ext uri="{BB962C8B-B14F-4D97-AF65-F5344CB8AC3E}">
        <p14:creationId xmlns:p14="http://schemas.microsoft.com/office/powerpoint/2010/main" val="150244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64972E8-6D5C-9B4E-8F85-4B7FDFE8980A}" type="slidenum">
              <a:rPr lang="en-GB" smtClean="0"/>
              <a:pPr>
                <a:defRPr/>
              </a:pPr>
              <a:t>‹#›</a:t>
            </a:fld>
            <a:endParaRPr lang="en-GB" dirty="0"/>
          </a:p>
        </p:txBody>
      </p:sp>
    </p:spTree>
    <p:extLst>
      <p:ext uri="{BB962C8B-B14F-4D97-AF65-F5344CB8AC3E}">
        <p14:creationId xmlns:p14="http://schemas.microsoft.com/office/powerpoint/2010/main" val="3170117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A98FE63-6D72-CF4C-A9AB-5C7B28829610}" type="slidenum">
              <a:rPr lang="en-GB" smtClean="0"/>
              <a:pPr>
                <a:defRPr/>
              </a:pPr>
              <a:t>‹#›</a:t>
            </a:fld>
            <a:endParaRPr lang="en-GB" dirty="0"/>
          </a:p>
        </p:txBody>
      </p:sp>
    </p:spTree>
    <p:extLst>
      <p:ext uri="{BB962C8B-B14F-4D97-AF65-F5344CB8AC3E}">
        <p14:creationId xmlns:p14="http://schemas.microsoft.com/office/powerpoint/2010/main" val="29534820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364BDB6-C193-D848-9D98-4C33BFFFE720}" type="slidenum">
              <a:rPr lang="en-GB" smtClean="0"/>
              <a:pPr>
                <a:defRPr/>
              </a:pPr>
              <a:t>‹#›</a:t>
            </a:fld>
            <a:endParaRPr lang="en-GB" dirty="0"/>
          </a:p>
        </p:txBody>
      </p:sp>
    </p:spTree>
    <p:extLst>
      <p:ext uri="{BB962C8B-B14F-4D97-AF65-F5344CB8AC3E}">
        <p14:creationId xmlns:p14="http://schemas.microsoft.com/office/powerpoint/2010/main" val="827733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1A5B8CC-7B3E-B848-A652-DE9BA9F2AAC3}" type="slidenum">
              <a:rPr lang="en-GB" smtClean="0"/>
              <a:pPr>
                <a:defRPr/>
              </a:pPr>
              <a:t>‹#›</a:t>
            </a:fld>
            <a:endParaRPr lang="en-GB" dirty="0"/>
          </a:p>
        </p:txBody>
      </p:sp>
    </p:spTree>
    <p:extLst>
      <p:ext uri="{BB962C8B-B14F-4D97-AF65-F5344CB8AC3E}">
        <p14:creationId xmlns:p14="http://schemas.microsoft.com/office/powerpoint/2010/main" val="1248501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552F8A-C366-8A40-AA9C-40CE475CFD0A}" type="slidenum">
              <a:rPr lang="en-GB" smtClean="0"/>
              <a:pPr>
                <a:defRPr/>
              </a:pPr>
              <a:t>‹#›</a:t>
            </a:fld>
            <a:endParaRPr lang="en-GB" dirty="0"/>
          </a:p>
        </p:txBody>
      </p:sp>
    </p:spTree>
    <p:extLst>
      <p:ext uri="{BB962C8B-B14F-4D97-AF65-F5344CB8AC3E}">
        <p14:creationId xmlns:p14="http://schemas.microsoft.com/office/powerpoint/2010/main" val="41234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pPr>
                <a:defRPr/>
              </a:pPr>
              <a:t>‹#›</a:t>
            </a:fld>
            <a:endParaRPr lang="en-US" dirty="0"/>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2B0B60-C692-3D41-893D-B1D2BC077AD7}" type="slidenum">
              <a:rPr lang="en-GB" smtClean="0"/>
              <a:pPr>
                <a:defRPr/>
              </a:pPr>
              <a:t>‹#›</a:t>
            </a:fld>
            <a:endParaRPr lang="en-GB" dirty="0"/>
          </a:p>
        </p:txBody>
      </p:sp>
    </p:spTree>
    <p:extLst>
      <p:ext uri="{BB962C8B-B14F-4D97-AF65-F5344CB8AC3E}">
        <p14:creationId xmlns:p14="http://schemas.microsoft.com/office/powerpoint/2010/main" val="1637301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F15369-765E-DA49-BAA8-7964D267EF99}" type="slidenum">
              <a:rPr lang="en-GB" smtClean="0"/>
              <a:pPr>
                <a:defRPr/>
              </a:pPr>
              <a:t>‹#›</a:t>
            </a:fld>
            <a:endParaRPr lang="en-GB" dirty="0"/>
          </a:p>
        </p:txBody>
      </p:sp>
    </p:spTree>
    <p:extLst>
      <p:ext uri="{BB962C8B-B14F-4D97-AF65-F5344CB8AC3E}">
        <p14:creationId xmlns:p14="http://schemas.microsoft.com/office/powerpoint/2010/main" val="3790201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660AAE-BE1F-534F-B7F4-0C507A881B76}" type="slidenum">
              <a:rPr lang="en-GB" smtClean="0"/>
              <a:pPr>
                <a:defRPr/>
              </a:pPr>
              <a:t>‹#›</a:t>
            </a:fld>
            <a:endParaRPr lang="en-GB" dirty="0"/>
          </a:p>
        </p:txBody>
      </p:sp>
    </p:spTree>
    <p:extLst>
      <p:ext uri="{BB962C8B-B14F-4D97-AF65-F5344CB8AC3E}">
        <p14:creationId xmlns:p14="http://schemas.microsoft.com/office/powerpoint/2010/main" val="2482360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708EB4-440C-6849-AD85-EDBB257DBB2B}" type="slidenum">
              <a:rPr lang="en-GB" smtClean="0"/>
              <a:pPr>
                <a:defRPr/>
              </a:pPr>
              <a:t>‹#›</a:t>
            </a:fld>
            <a:endParaRPr lang="en-GB" dirty="0"/>
          </a:p>
        </p:txBody>
      </p:sp>
    </p:spTree>
    <p:extLst>
      <p:ext uri="{BB962C8B-B14F-4D97-AF65-F5344CB8AC3E}">
        <p14:creationId xmlns:p14="http://schemas.microsoft.com/office/powerpoint/2010/main" val="2188486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5465404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53694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40636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759433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120864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24466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4.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5.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6.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7.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0.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image" Target="../media/image7.png"/><Relationship Id="rId2" Type="http://schemas.openxmlformats.org/officeDocument/2006/relationships/slideLayout" Target="../slideLayouts/slideLayout332.xml"/><Relationship Id="rId16" Type="http://schemas.openxmlformats.org/officeDocument/2006/relationships/image" Target="../media/image6.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theme" Target="../theme/theme33.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4.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5.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6.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8.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6" Type="http://schemas.openxmlformats.org/officeDocument/2006/relationships/image" Target="../media/image10.jpeg"/><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image" Target="../media/image9.jpeg"/><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image" Target="../media/image8.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8.emf"/><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9.xml"/><Relationship Id="rId17" Type="http://schemas.openxmlformats.org/officeDocument/2006/relationships/image" Target="../media/image22.png"/><Relationship Id="rId2" Type="http://schemas.openxmlformats.org/officeDocument/2006/relationships/slideLayout" Target="../slideLayouts/slideLayout392.xml"/><Relationship Id="rId16" Type="http://schemas.openxmlformats.org/officeDocument/2006/relationships/image" Target="../media/image21.png"/><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image" Target="../media/image20.png"/><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6" Type="http://schemas.openxmlformats.org/officeDocument/2006/relationships/slideLayout" Target="../slideLayouts/slideLayout427.xml"/><Relationship Id="rId21" Type="http://schemas.openxmlformats.org/officeDocument/2006/relationships/slideLayout" Target="../slideLayouts/slideLayout422.xml"/><Relationship Id="rId42" Type="http://schemas.openxmlformats.org/officeDocument/2006/relationships/slideLayout" Target="../slideLayouts/slideLayout443.xml"/><Relationship Id="rId47" Type="http://schemas.openxmlformats.org/officeDocument/2006/relationships/slideLayout" Target="../slideLayouts/slideLayout448.xml"/><Relationship Id="rId63" Type="http://schemas.openxmlformats.org/officeDocument/2006/relationships/slideLayout" Target="../slideLayouts/slideLayout464.xml"/><Relationship Id="rId68" Type="http://schemas.openxmlformats.org/officeDocument/2006/relationships/slideLayout" Target="../slideLayouts/slideLayout469.xml"/><Relationship Id="rId84" Type="http://schemas.openxmlformats.org/officeDocument/2006/relationships/slideLayout" Target="../slideLayouts/slideLayout485.xml"/><Relationship Id="rId89" Type="http://schemas.openxmlformats.org/officeDocument/2006/relationships/slideLayout" Target="../slideLayouts/slideLayout490.xml"/><Relationship Id="rId16" Type="http://schemas.openxmlformats.org/officeDocument/2006/relationships/slideLayout" Target="../slideLayouts/slideLayout417.xml"/><Relationship Id="rId11" Type="http://schemas.openxmlformats.org/officeDocument/2006/relationships/slideLayout" Target="../slideLayouts/slideLayout412.xml"/><Relationship Id="rId32" Type="http://schemas.openxmlformats.org/officeDocument/2006/relationships/slideLayout" Target="../slideLayouts/slideLayout433.xml"/><Relationship Id="rId37" Type="http://schemas.openxmlformats.org/officeDocument/2006/relationships/slideLayout" Target="../slideLayouts/slideLayout438.xml"/><Relationship Id="rId53" Type="http://schemas.openxmlformats.org/officeDocument/2006/relationships/slideLayout" Target="../slideLayouts/slideLayout454.xml"/><Relationship Id="rId58" Type="http://schemas.openxmlformats.org/officeDocument/2006/relationships/slideLayout" Target="../slideLayouts/slideLayout459.xml"/><Relationship Id="rId74" Type="http://schemas.openxmlformats.org/officeDocument/2006/relationships/slideLayout" Target="../slideLayouts/slideLayout475.xml"/><Relationship Id="rId79" Type="http://schemas.openxmlformats.org/officeDocument/2006/relationships/slideLayout" Target="../slideLayouts/slideLayout480.xml"/><Relationship Id="rId5" Type="http://schemas.openxmlformats.org/officeDocument/2006/relationships/slideLayout" Target="../slideLayouts/slideLayout406.xml"/><Relationship Id="rId90" Type="http://schemas.openxmlformats.org/officeDocument/2006/relationships/slideLayout" Target="../slideLayouts/slideLayout491.xml"/><Relationship Id="rId95" Type="http://schemas.openxmlformats.org/officeDocument/2006/relationships/slideLayout" Target="../slideLayouts/slideLayout496.xml"/><Relationship Id="rId22" Type="http://schemas.openxmlformats.org/officeDocument/2006/relationships/slideLayout" Target="../slideLayouts/slideLayout423.xml"/><Relationship Id="rId27" Type="http://schemas.openxmlformats.org/officeDocument/2006/relationships/slideLayout" Target="../slideLayouts/slideLayout428.xml"/><Relationship Id="rId43" Type="http://schemas.openxmlformats.org/officeDocument/2006/relationships/slideLayout" Target="../slideLayouts/slideLayout444.xml"/><Relationship Id="rId48" Type="http://schemas.openxmlformats.org/officeDocument/2006/relationships/slideLayout" Target="../slideLayouts/slideLayout449.xml"/><Relationship Id="rId64" Type="http://schemas.openxmlformats.org/officeDocument/2006/relationships/slideLayout" Target="../slideLayouts/slideLayout465.xml"/><Relationship Id="rId69" Type="http://schemas.openxmlformats.org/officeDocument/2006/relationships/slideLayout" Target="../slideLayouts/slideLayout470.xml"/><Relationship Id="rId80" Type="http://schemas.openxmlformats.org/officeDocument/2006/relationships/slideLayout" Target="../slideLayouts/slideLayout481.xml"/><Relationship Id="rId85" Type="http://schemas.openxmlformats.org/officeDocument/2006/relationships/slideLayout" Target="../slideLayouts/slideLayout486.xml"/><Relationship Id="rId12" Type="http://schemas.openxmlformats.org/officeDocument/2006/relationships/slideLayout" Target="../slideLayouts/slideLayout413.xml"/><Relationship Id="rId17" Type="http://schemas.openxmlformats.org/officeDocument/2006/relationships/slideLayout" Target="../slideLayouts/slideLayout418.xml"/><Relationship Id="rId25" Type="http://schemas.openxmlformats.org/officeDocument/2006/relationships/slideLayout" Target="../slideLayouts/slideLayout426.xml"/><Relationship Id="rId33" Type="http://schemas.openxmlformats.org/officeDocument/2006/relationships/slideLayout" Target="../slideLayouts/slideLayout434.xml"/><Relationship Id="rId38" Type="http://schemas.openxmlformats.org/officeDocument/2006/relationships/slideLayout" Target="../slideLayouts/slideLayout439.xml"/><Relationship Id="rId46" Type="http://schemas.openxmlformats.org/officeDocument/2006/relationships/slideLayout" Target="../slideLayouts/slideLayout447.xml"/><Relationship Id="rId59" Type="http://schemas.openxmlformats.org/officeDocument/2006/relationships/slideLayout" Target="../slideLayouts/slideLayout460.xml"/><Relationship Id="rId67" Type="http://schemas.openxmlformats.org/officeDocument/2006/relationships/slideLayout" Target="../slideLayouts/slideLayout468.xml"/><Relationship Id="rId20" Type="http://schemas.openxmlformats.org/officeDocument/2006/relationships/slideLayout" Target="../slideLayouts/slideLayout421.xml"/><Relationship Id="rId41" Type="http://schemas.openxmlformats.org/officeDocument/2006/relationships/slideLayout" Target="../slideLayouts/slideLayout442.xml"/><Relationship Id="rId54" Type="http://schemas.openxmlformats.org/officeDocument/2006/relationships/slideLayout" Target="../slideLayouts/slideLayout455.xml"/><Relationship Id="rId62" Type="http://schemas.openxmlformats.org/officeDocument/2006/relationships/slideLayout" Target="../slideLayouts/slideLayout463.xml"/><Relationship Id="rId70" Type="http://schemas.openxmlformats.org/officeDocument/2006/relationships/slideLayout" Target="../slideLayouts/slideLayout471.xml"/><Relationship Id="rId75" Type="http://schemas.openxmlformats.org/officeDocument/2006/relationships/slideLayout" Target="../slideLayouts/slideLayout476.xml"/><Relationship Id="rId83" Type="http://schemas.openxmlformats.org/officeDocument/2006/relationships/slideLayout" Target="../slideLayouts/slideLayout484.xml"/><Relationship Id="rId88" Type="http://schemas.openxmlformats.org/officeDocument/2006/relationships/slideLayout" Target="../slideLayouts/slideLayout489.xml"/><Relationship Id="rId91" Type="http://schemas.openxmlformats.org/officeDocument/2006/relationships/slideLayout" Target="../slideLayouts/slideLayout492.xml"/><Relationship Id="rId96" Type="http://schemas.openxmlformats.org/officeDocument/2006/relationships/slideLayout" Target="../slideLayouts/slideLayout497.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5" Type="http://schemas.openxmlformats.org/officeDocument/2006/relationships/slideLayout" Target="../slideLayouts/slideLayout416.xml"/><Relationship Id="rId23" Type="http://schemas.openxmlformats.org/officeDocument/2006/relationships/slideLayout" Target="../slideLayouts/slideLayout424.xml"/><Relationship Id="rId28" Type="http://schemas.openxmlformats.org/officeDocument/2006/relationships/slideLayout" Target="../slideLayouts/slideLayout429.xml"/><Relationship Id="rId36" Type="http://schemas.openxmlformats.org/officeDocument/2006/relationships/slideLayout" Target="../slideLayouts/slideLayout437.xml"/><Relationship Id="rId49" Type="http://schemas.openxmlformats.org/officeDocument/2006/relationships/slideLayout" Target="../slideLayouts/slideLayout450.xml"/><Relationship Id="rId57" Type="http://schemas.openxmlformats.org/officeDocument/2006/relationships/slideLayout" Target="../slideLayouts/slideLayout458.xml"/><Relationship Id="rId10" Type="http://schemas.openxmlformats.org/officeDocument/2006/relationships/slideLayout" Target="../slideLayouts/slideLayout411.xml"/><Relationship Id="rId31" Type="http://schemas.openxmlformats.org/officeDocument/2006/relationships/slideLayout" Target="../slideLayouts/slideLayout432.xml"/><Relationship Id="rId44" Type="http://schemas.openxmlformats.org/officeDocument/2006/relationships/slideLayout" Target="../slideLayouts/slideLayout445.xml"/><Relationship Id="rId52" Type="http://schemas.openxmlformats.org/officeDocument/2006/relationships/slideLayout" Target="../slideLayouts/slideLayout453.xml"/><Relationship Id="rId60" Type="http://schemas.openxmlformats.org/officeDocument/2006/relationships/slideLayout" Target="../slideLayouts/slideLayout461.xml"/><Relationship Id="rId65" Type="http://schemas.openxmlformats.org/officeDocument/2006/relationships/slideLayout" Target="../slideLayouts/slideLayout466.xml"/><Relationship Id="rId73" Type="http://schemas.openxmlformats.org/officeDocument/2006/relationships/slideLayout" Target="../slideLayouts/slideLayout474.xml"/><Relationship Id="rId78" Type="http://schemas.openxmlformats.org/officeDocument/2006/relationships/slideLayout" Target="../slideLayouts/slideLayout479.xml"/><Relationship Id="rId81" Type="http://schemas.openxmlformats.org/officeDocument/2006/relationships/slideLayout" Target="../slideLayouts/slideLayout482.xml"/><Relationship Id="rId86" Type="http://schemas.openxmlformats.org/officeDocument/2006/relationships/slideLayout" Target="../slideLayouts/slideLayout487.xml"/><Relationship Id="rId94" Type="http://schemas.openxmlformats.org/officeDocument/2006/relationships/slideLayout" Target="../slideLayouts/slideLayout495.xml"/><Relationship Id="rId99" Type="http://schemas.openxmlformats.org/officeDocument/2006/relationships/theme" Target="../theme/theme40.xml"/><Relationship Id="rId101" Type="http://schemas.openxmlformats.org/officeDocument/2006/relationships/image" Target="../media/image7.png"/><Relationship Id="rId4" Type="http://schemas.openxmlformats.org/officeDocument/2006/relationships/slideLayout" Target="../slideLayouts/slideLayout405.xml"/><Relationship Id="rId9" Type="http://schemas.openxmlformats.org/officeDocument/2006/relationships/slideLayout" Target="../slideLayouts/slideLayout410.xml"/><Relationship Id="rId13" Type="http://schemas.openxmlformats.org/officeDocument/2006/relationships/slideLayout" Target="../slideLayouts/slideLayout414.xml"/><Relationship Id="rId18" Type="http://schemas.openxmlformats.org/officeDocument/2006/relationships/slideLayout" Target="../slideLayouts/slideLayout419.xml"/><Relationship Id="rId39" Type="http://schemas.openxmlformats.org/officeDocument/2006/relationships/slideLayout" Target="../slideLayouts/slideLayout440.xml"/><Relationship Id="rId34" Type="http://schemas.openxmlformats.org/officeDocument/2006/relationships/slideLayout" Target="../slideLayouts/slideLayout435.xml"/><Relationship Id="rId50" Type="http://schemas.openxmlformats.org/officeDocument/2006/relationships/slideLayout" Target="../slideLayouts/slideLayout451.xml"/><Relationship Id="rId55" Type="http://schemas.openxmlformats.org/officeDocument/2006/relationships/slideLayout" Target="../slideLayouts/slideLayout456.xml"/><Relationship Id="rId76" Type="http://schemas.openxmlformats.org/officeDocument/2006/relationships/slideLayout" Target="../slideLayouts/slideLayout477.xml"/><Relationship Id="rId97" Type="http://schemas.openxmlformats.org/officeDocument/2006/relationships/slideLayout" Target="../slideLayouts/slideLayout498.xml"/><Relationship Id="rId7" Type="http://schemas.openxmlformats.org/officeDocument/2006/relationships/slideLayout" Target="../slideLayouts/slideLayout408.xml"/><Relationship Id="rId71" Type="http://schemas.openxmlformats.org/officeDocument/2006/relationships/slideLayout" Target="../slideLayouts/slideLayout472.xml"/><Relationship Id="rId92" Type="http://schemas.openxmlformats.org/officeDocument/2006/relationships/slideLayout" Target="../slideLayouts/slideLayout493.xml"/><Relationship Id="rId2" Type="http://schemas.openxmlformats.org/officeDocument/2006/relationships/slideLayout" Target="../slideLayouts/slideLayout403.xml"/><Relationship Id="rId29" Type="http://schemas.openxmlformats.org/officeDocument/2006/relationships/slideLayout" Target="../slideLayouts/slideLayout430.xml"/><Relationship Id="rId24" Type="http://schemas.openxmlformats.org/officeDocument/2006/relationships/slideLayout" Target="../slideLayouts/slideLayout425.xml"/><Relationship Id="rId40" Type="http://schemas.openxmlformats.org/officeDocument/2006/relationships/slideLayout" Target="../slideLayouts/slideLayout441.xml"/><Relationship Id="rId45" Type="http://schemas.openxmlformats.org/officeDocument/2006/relationships/slideLayout" Target="../slideLayouts/slideLayout446.xml"/><Relationship Id="rId66" Type="http://schemas.openxmlformats.org/officeDocument/2006/relationships/slideLayout" Target="../slideLayouts/slideLayout467.xml"/><Relationship Id="rId87" Type="http://schemas.openxmlformats.org/officeDocument/2006/relationships/slideLayout" Target="../slideLayouts/slideLayout488.xml"/><Relationship Id="rId61" Type="http://schemas.openxmlformats.org/officeDocument/2006/relationships/slideLayout" Target="../slideLayouts/slideLayout462.xml"/><Relationship Id="rId82" Type="http://schemas.openxmlformats.org/officeDocument/2006/relationships/slideLayout" Target="../slideLayouts/slideLayout483.xml"/><Relationship Id="rId19" Type="http://schemas.openxmlformats.org/officeDocument/2006/relationships/slideLayout" Target="../slideLayouts/slideLayout420.xml"/><Relationship Id="rId14" Type="http://schemas.openxmlformats.org/officeDocument/2006/relationships/slideLayout" Target="../slideLayouts/slideLayout415.xml"/><Relationship Id="rId30" Type="http://schemas.openxmlformats.org/officeDocument/2006/relationships/slideLayout" Target="../slideLayouts/slideLayout431.xml"/><Relationship Id="rId35" Type="http://schemas.openxmlformats.org/officeDocument/2006/relationships/slideLayout" Target="../slideLayouts/slideLayout436.xml"/><Relationship Id="rId56" Type="http://schemas.openxmlformats.org/officeDocument/2006/relationships/slideLayout" Target="../slideLayouts/slideLayout457.xml"/><Relationship Id="rId77" Type="http://schemas.openxmlformats.org/officeDocument/2006/relationships/slideLayout" Target="../slideLayouts/slideLayout478.xml"/><Relationship Id="rId100" Type="http://schemas.openxmlformats.org/officeDocument/2006/relationships/image" Target="../media/image6.png"/><Relationship Id="rId8" Type="http://schemas.openxmlformats.org/officeDocument/2006/relationships/slideLayout" Target="../slideLayouts/slideLayout409.xml"/><Relationship Id="rId51" Type="http://schemas.openxmlformats.org/officeDocument/2006/relationships/slideLayout" Target="../slideLayouts/slideLayout452.xml"/><Relationship Id="rId72" Type="http://schemas.openxmlformats.org/officeDocument/2006/relationships/slideLayout" Target="../slideLayouts/slideLayout473.xml"/><Relationship Id="rId93" Type="http://schemas.openxmlformats.org/officeDocument/2006/relationships/slideLayout" Target="../slideLayouts/slideLayout494.xml"/><Relationship Id="rId98" Type="http://schemas.openxmlformats.org/officeDocument/2006/relationships/slideLayout" Target="../slideLayouts/slideLayout499.xml"/><Relationship Id="rId3" Type="http://schemas.openxmlformats.org/officeDocument/2006/relationships/slideLayout" Target="../slideLayouts/slideLayout40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2.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8.emf"/><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2.xml"/><Relationship Id="rId17" Type="http://schemas.openxmlformats.org/officeDocument/2006/relationships/image" Target="../media/image22.png"/><Relationship Id="rId2" Type="http://schemas.openxmlformats.org/officeDocument/2006/relationships/slideLayout" Target="../slideLayouts/slideLayout512.xml"/><Relationship Id="rId16" Type="http://schemas.openxmlformats.org/officeDocument/2006/relationships/image" Target="../media/image21.png"/><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5" Type="http://schemas.openxmlformats.org/officeDocument/2006/relationships/image" Target="../media/image20.png"/><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image" Target="../media/image19.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theme" Target="../theme/theme44.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547.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5" Type="http://schemas.openxmlformats.org/officeDocument/2006/relationships/theme" Target="../theme/theme45.xml"/><Relationship Id="rId4" Type="http://schemas.openxmlformats.org/officeDocument/2006/relationships/slideLayout" Target="../slideLayouts/slideLayout54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564.xml"/><Relationship Id="rId7" Type="http://schemas.openxmlformats.org/officeDocument/2006/relationships/image" Target="../media/image4.png"/><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67.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17" Type="http://schemas.openxmlformats.org/officeDocument/2006/relationships/image" Target="../media/image7.png"/><Relationship Id="rId2" Type="http://schemas.openxmlformats.org/officeDocument/2006/relationships/slideLayout" Target="../slideLayouts/slideLayout569.xml"/><Relationship Id="rId16" Type="http://schemas.openxmlformats.org/officeDocument/2006/relationships/image" Target="../media/image6.png"/><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theme" Target="../theme/theme49.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slideLayout" Target="../slideLayouts/slideLayout58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9.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0.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51.xml"/><Relationship Id="rId1" Type="http://schemas.openxmlformats.org/officeDocument/2006/relationships/slideLayout" Target="../slideLayouts/slideLayout593.xml"/></Relationships>
</file>

<file path=ppt/slideMasters/_rels/slideMaster52.xml.rels><?xml version="1.0" encoding="UTF-8" standalone="yes"?>
<Relationships xmlns="http://schemas.openxmlformats.org/package/2006/relationships"><Relationship Id="rId26" Type="http://schemas.openxmlformats.org/officeDocument/2006/relationships/slideLayout" Target="../slideLayouts/slideLayout619.xml"/><Relationship Id="rId21" Type="http://schemas.openxmlformats.org/officeDocument/2006/relationships/slideLayout" Target="../slideLayouts/slideLayout614.xml"/><Relationship Id="rId42" Type="http://schemas.openxmlformats.org/officeDocument/2006/relationships/slideLayout" Target="../slideLayouts/slideLayout635.xml"/><Relationship Id="rId47" Type="http://schemas.openxmlformats.org/officeDocument/2006/relationships/slideLayout" Target="../slideLayouts/slideLayout640.xml"/><Relationship Id="rId63" Type="http://schemas.openxmlformats.org/officeDocument/2006/relationships/slideLayout" Target="../slideLayouts/slideLayout656.xml"/><Relationship Id="rId68" Type="http://schemas.openxmlformats.org/officeDocument/2006/relationships/slideLayout" Target="../slideLayouts/slideLayout661.xml"/><Relationship Id="rId84" Type="http://schemas.openxmlformats.org/officeDocument/2006/relationships/slideLayout" Target="../slideLayouts/slideLayout677.xml"/><Relationship Id="rId89" Type="http://schemas.openxmlformats.org/officeDocument/2006/relationships/slideLayout" Target="../slideLayouts/slideLayout682.xml"/><Relationship Id="rId16" Type="http://schemas.openxmlformats.org/officeDocument/2006/relationships/slideLayout" Target="../slideLayouts/slideLayout609.xml"/><Relationship Id="rId11" Type="http://schemas.openxmlformats.org/officeDocument/2006/relationships/slideLayout" Target="../slideLayouts/slideLayout604.xml"/><Relationship Id="rId32" Type="http://schemas.openxmlformats.org/officeDocument/2006/relationships/slideLayout" Target="../slideLayouts/slideLayout625.xml"/><Relationship Id="rId37" Type="http://schemas.openxmlformats.org/officeDocument/2006/relationships/slideLayout" Target="../slideLayouts/slideLayout630.xml"/><Relationship Id="rId53" Type="http://schemas.openxmlformats.org/officeDocument/2006/relationships/slideLayout" Target="../slideLayouts/slideLayout646.xml"/><Relationship Id="rId58" Type="http://schemas.openxmlformats.org/officeDocument/2006/relationships/slideLayout" Target="../slideLayouts/slideLayout651.xml"/><Relationship Id="rId74" Type="http://schemas.openxmlformats.org/officeDocument/2006/relationships/slideLayout" Target="../slideLayouts/slideLayout667.xml"/><Relationship Id="rId79" Type="http://schemas.openxmlformats.org/officeDocument/2006/relationships/slideLayout" Target="../slideLayouts/slideLayout672.xml"/><Relationship Id="rId5" Type="http://schemas.openxmlformats.org/officeDocument/2006/relationships/slideLayout" Target="../slideLayouts/slideLayout598.xml"/><Relationship Id="rId90" Type="http://schemas.openxmlformats.org/officeDocument/2006/relationships/slideLayout" Target="../slideLayouts/slideLayout683.xml"/><Relationship Id="rId95" Type="http://schemas.openxmlformats.org/officeDocument/2006/relationships/slideLayout" Target="../slideLayouts/slideLayout688.xml"/><Relationship Id="rId22" Type="http://schemas.openxmlformats.org/officeDocument/2006/relationships/slideLayout" Target="../slideLayouts/slideLayout615.xml"/><Relationship Id="rId27" Type="http://schemas.openxmlformats.org/officeDocument/2006/relationships/slideLayout" Target="../slideLayouts/slideLayout620.xml"/><Relationship Id="rId43" Type="http://schemas.openxmlformats.org/officeDocument/2006/relationships/slideLayout" Target="../slideLayouts/slideLayout636.xml"/><Relationship Id="rId48" Type="http://schemas.openxmlformats.org/officeDocument/2006/relationships/slideLayout" Target="../slideLayouts/slideLayout641.xml"/><Relationship Id="rId64" Type="http://schemas.openxmlformats.org/officeDocument/2006/relationships/slideLayout" Target="../slideLayouts/slideLayout657.xml"/><Relationship Id="rId69" Type="http://schemas.openxmlformats.org/officeDocument/2006/relationships/slideLayout" Target="../slideLayouts/slideLayout662.xml"/><Relationship Id="rId80" Type="http://schemas.openxmlformats.org/officeDocument/2006/relationships/slideLayout" Target="../slideLayouts/slideLayout673.xml"/><Relationship Id="rId85" Type="http://schemas.openxmlformats.org/officeDocument/2006/relationships/slideLayout" Target="../slideLayouts/slideLayout678.xml"/><Relationship Id="rId3" Type="http://schemas.openxmlformats.org/officeDocument/2006/relationships/slideLayout" Target="../slideLayouts/slideLayout596.xml"/><Relationship Id="rId12" Type="http://schemas.openxmlformats.org/officeDocument/2006/relationships/slideLayout" Target="../slideLayouts/slideLayout605.xml"/><Relationship Id="rId17" Type="http://schemas.openxmlformats.org/officeDocument/2006/relationships/slideLayout" Target="../slideLayouts/slideLayout610.xml"/><Relationship Id="rId25" Type="http://schemas.openxmlformats.org/officeDocument/2006/relationships/slideLayout" Target="../slideLayouts/slideLayout618.xml"/><Relationship Id="rId33" Type="http://schemas.openxmlformats.org/officeDocument/2006/relationships/slideLayout" Target="../slideLayouts/slideLayout626.xml"/><Relationship Id="rId38" Type="http://schemas.openxmlformats.org/officeDocument/2006/relationships/slideLayout" Target="../slideLayouts/slideLayout631.xml"/><Relationship Id="rId46" Type="http://schemas.openxmlformats.org/officeDocument/2006/relationships/slideLayout" Target="../slideLayouts/slideLayout639.xml"/><Relationship Id="rId59" Type="http://schemas.openxmlformats.org/officeDocument/2006/relationships/slideLayout" Target="../slideLayouts/slideLayout652.xml"/><Relationship Id="rId67" Type="http://schemas.openxmlformats.org/officeDocument/2006/relationships/slideLayout" Target="../slideLayouts/slideLayout660.xml"/><Relationship Id="rId20" Type="http://schemas.openxmlformats.org/officeDocument/2006/relationships/slideLayout" Target="../slideLayouts/slideLayout613.xml"/><Relationship Id="rId41" Type="http://schemas.openxmlformats.org/officeDocument/2006/relationships/slideLayout" Target="../slideLayouts/slideLayout634.xml"/><Relationship Id="rId54" Type="http://schemas.openxmlformats.org/officeDocument/2006/relationships/slideLayout" Target="../slideLayouts/slideLayout647.xml"/><Relationship Id="rId62" Type="http://schemas.openxmlformats.org/officeDocument/2006/relationships/slideLayout" Target="../slideLayouts/slideLayout655.xml"/><Relationship Id="rId70" Type="http://schemas.openxmlformats.org/officeDocument/2006/relationships/slideLayout" Target="../slideLayouts/slideLayout663.xml"/><Relationship Id="rId75" Type="http://schemas.openxmlformats.org/officeDocument/2006/relationships/slideLayout" Target="../slideLayouts/slideLayout668.xml"/><Relationship Id="rId83" Type="http://schemas.openxmlformats.org/officeDocument/2006/relationships/slideLayout" Target="../slideLayouts/slideLayout676.xml"/><Relationship Id="rId88" Type="http://schemas.openxmlformats.org/officeDocument/2006/relationships/slideLayout" Target="../slideLayouts/slideLayout681.xml"/><Relationship Id="rId91" Type="http://schemas.openxmlformats.org/officeDocument/2006/relationships/slideLayout" Target="../slideLayouts/slideLayout684.xml"/><Relationship Id="rId96" Type="http://schemas.openxmlformats.org/officeDocument/2006/relationships/theme" Target="../theme/theme52.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5" Type="http://schemas.openxmlformats.org/officeDocument/2006/relationships/slideLayout" Target="../slideLayouts/slideLayout608.xml"/><Relationship Id="rId23" Type="http://schemas.openxmlformats.org/officeDocument/2006/relationships/slideLayout" Target="../slideLayouts/slideLayout616.xml"/><Relationship Id="rId28" Type="http://schemas.openxmlformats.org/officeDocument/2006/relationships/slideLayout" Target="../slideLayouts/slideLayout621.xml"/><Relationship Id="rId36" Type="http://schemas.openxmlformats.org/officeDocument/2006/relationships/slideLayout" Target="../slideLayouts/slideLayout629.xml"/><Relationship Id="rId49" Type="http://schemas.openxmlformats.org/officeDocument/2006/relationships/slideLayout" Target="../slideLayouts/slideLayout642.xml"/><Relationship Id="rId57" Type="http://schemas.openxmlformats.org/officeDocument/2006/relationships/slideLayout" Target="../slideLayouts/slideLayout650.xml"/><Relationship Id="rId10" Type="http://schemas.openxmlformats.org/officeDocument/2006/relationships/slideLayout" Target="../slideLayouts/slideLayout603.xml"/><Relationship Id="rId31" Type="http://schemas.openxmlformats.org/officeDocument/2006/relationships/slideLayout" Target="../slideLayouts/slideLayout624.xml"/><Relationship Id="rId44" Type="http://schemas.openxmlformats.org/officeDocument/2006/relationships/slideLayout" Target="../slideLayouts/slideLayout637.xml"/><Relationship Id="rId52" Type="http://schemas.openxmlformats.org/officeDocument/2006/relationships/slideLayout" Target="../slideLayouts/slideLayout645.xml"/><Relationship Id="rId60" Type="http://schemas.openxmlformats.org/officeDocument/2006/relationships/slideLayout" Target="../slideLayouts/slideLayout653.xml"/><Relationship Id="rId65" Type="http://schemas.openxmlformats.org/officeDocument/2006/relationships/slideLayout" Target="../slideLayouts/slideLayout658.xml"/><Relationship Id="rId73" Type="http://schemas.openxmlformats.org/officeDocument/2006/relationships/slideLayout" Target="../slideLayouts/slideLayout666.xml"/><Relationship Id="rId78" Type="http://schemas.openxmlformats.org/officeDocument/2006/relationships/slideLayout" Target="../slideLayouts/slideLayout671.xml"/><Relationship Id="rId81" Type="http://schemas.openxmlformats.org/officeDocument/2006/relationships/slideLayout" Target="../slideLayouts/slideLayout674.xml"/><Relationship Id="rId86" Type="http://schemas.openxmlformats.org/officeDocument/2006/relationships/slideLayout" Target="../slideLayouts/slideLayout679.xml"/><Relationship Id="rId94" Type="http://schemas.openxmlformats.org/officeDocument/2006/relationships/slideLayout" Target="../slideLayouts/slideLayout687.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3" Type="http://schemas.openxmlformats.org/officeDocument/2006/relationships/slideLayout" Target="../slideLayouts/slideLayout606.xml"/><Relationship Id="rId18" Type="http://schemas.openxmlformats.org/officeDocument/2006/relationships/slideLayout" Target="../slideLayouts/slideLayout611.xml"/><Relationship Id="rId39" Type="http://schemas.openxmlformats.org/officeDocument/2006/relationships/slideLayout" Target="../slideLayouts/slideLayout632.xml"/><Relationship Id="rId34" Type="http://schemas.openxmlformats.org/officeDocument/2006/relationships/slideLayout" Target="../slideLayouts/slideLayout627.xml"/><Relationship Id="rId50" Type="http://schemas.openxmlformats.org/officeDocument/2006/relationships/slideLayout" Target="../slideLayouts/slideLayout643.xml"/><Relationship Id="rId55" Type="http://schemas.openxmlformats.org/officeDocument/2006/relationships/slideLayout" Target="../slideLayouts/slideLayout648.xml"/><Relationship Id="rId76" Type="http://schemas.openxmlformats.org/officeDocument/2006/relationships/slideLayout" Target="../slideLayouts/slideLayout669.xml"/><Relationship Id="rId97" Type="http://schemas.openxmlformats.org/officeDocument/2006/relationships/image" Target="../media/image6.png"/><Relationship Id="rId7" Type="http://schemas.openxmlformats.org/officeDocument/2006/relationships/slideLayout" Target="../slideLayouts/slideLayout600.xml"/><Relationship Id="rId71" Type="http://schemas.openxmlformats.org/officeDocument/2006/relationships/slideLayout" Target="../slideLayouts/slideLayout664.xml"/><Relationship Id="rId92" Type="http://schemas.openxmlformats.org/officeDocument/2006/relationships/slideLayout" Target="../slideLayouts/slideLayout685.xml"/><Relationship Id="rId2" Type="http://schemas.openxmlformats.org/officeDocument/2006/relationships/slideLayout" Target="../slideLayouts/slideLayout595.xml"/><Relationship Id="rId29" Type="http://schemas.openxmlformats.org/officeDocument/2006/relationships/slideLayout" Target="../slideLayouts/slideLayout622.xml"/><Relationship Id="rId24" Type="http://schemas.openxmlformats.org/officeDocument/2006/relationships/slideLayout" Target="../slideLayouts/slideLayout617.xml"/><Relationship Id="rId40" Type="http://schemas.openxmlformats.org/officeDocument/2006/relationships/slideLayout" Target="../slideLayouts/slideLayout633.xml"/><Relationship Id="rId45" Type="http://schemas.openxmlformats.org/officeDocument/2006/relationships/slideLayout" Target="../slideLayouts/slideLayout638.xml"/><Relationship Id="rId66" Type="http://schemas.openxmlformats.org/officeDocument/2006/relationships/slideLayout" Target="../slideLayouts/slideLayout659.xml"/><Relationship Id="rId87" Type="http://schemas.openxmlformats.org/officeDocument/2006/relationships/slideLayout" Target="../slideLayouts/slideLayout680.xml"/><Relationship Id="rId61" Type="http://schemas.openxmlformats.org/officeDocument/2006/relationships/slideLayout" Target="../slideLayouts/slideLayout654.xml"/><Relationship Id="rId82" Type="http://schemas.openxmlformats.org/officeDocument/2006/relationships/slideLayout" Target="../slideLayouts/slideLayout675.xml"/><Relationship Id="rId19" Type="http://schemas.openxmlformats.org/officeDocument/2006/relationships/slideLayout" Target="../slideLayouts/slideLayout612.xml"/><Relationship Id="rId14" Type="http://schemas.openxmlformats.org/officeDocument/2006/relationships/slideLayout" Target="../slideLayouts/slideLayout607.xml"/><Relationship Id="rId30" Type="http://schemas.openxmlformats.org/officeDocument/2006/relationships/slideLayout" Target="../slideLayouts/slideLayout623.xml"/><Relationship Id="rId35" Type="http://schemas.openxmlformats.org/officeDocument/2006/relationships/slideLayout" Target="../slideLayouts/slideLayout628.xml"/><Relationship Id="rId56" Type="http://schemas.openxmlformats.org/officeDocument/2006/relationships/slideLayout" Target="../slideLayouts/slideLayout649.xml"/><Relationship Id="rId77" Type="http://schemas.openxmlformats.org/officeDocument/2006/relationships/slideLayout" Target="../slideLayouts/slideLayout670.xml"/><Relationship Id="rId8" Type="http://schemas.openxmlformats.org/officeDocument/2006/relationships/slideLayout" Target="../slideLayouts/slideLayout601.xml"/><Relationship Id="rId51" Type="http://schemas.openxmlformats.org/officeDocument/2006/relationships/slideLayout" Target="../slideLayouts/slideLayout644.xml"/><Relationship Id="rId72" Type="http://schemas.openxmlformats.org/officeDocument/2006/relationships/slideLayout" Target="../slideLayouts/slideLayout665.xml"/><Relationship Id="rId93" Type="http://schemas.openxmlformats.org/officeDocument/2006/relationships/slideLayout" Target="../slideLayouts/slideLayout686.xml"/><Relationship Id="rId98"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0.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9.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8C346F3-C413-D34E-A839-237409E76F1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136CDE4F-8E0F-8E40-A327-E93F1F494756}" type="slidenum">
              <a:rPr lang="en-GB" smtClean="0"/>
              <a:pPr>
                <a:defRPr/>
              </a:pPr>
              <a:t>‹#›</a:t>
            </a:fld>
            <a:endParaRPr lang="en-GB" dirty="0"/>
          </a:p>
        </p:txBody>
      </p:sp>
    </p:spTree>
  </p:cSld>
  <p:clrMap bg1="dk2" tx1="lt1" bg2="dk1" tx2="lt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5/6/26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4A8EB069-008A-AE46-B7DE-B88172F2DF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224120335"/>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4145"/>
      </p:ext>
    </p:extLst>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3CE58C5-D561-D649-B032-20231C96555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5/6/26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4092396233"/>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5/6/26</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26241049"/>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5/6/26</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5/6/26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5/6/26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9851466"/>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fld id="{FEE40C2F-0213-394F-8663-E2A8DD345CF4}" type="slidenum">
              <a:rPr lang="en-US" smtClean="0"/>
              <a:pPr>
                <a:defRPr/>
              </a:pPr>
              <a:t>‹#›</a:t>
            </a:fld>
            <a:endParaRPr lang="en-US" dirty="0"/>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4093687838"/>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874161"/>
      </p:ext>
    </p:extLst>
  </p:cSld>
  <p:clrMap bg1="dk2" tx1="lt1" bg2="dk1" tx2="lt2" accent1="accent1" accent2="accent2" accent3="accent3" accent4="accent4" accent5="accent5" accent6="accent6" hlink="hlink" folHlink="folHlink"/>
  <p:sldLayoutIdLst>
    <p:sldLayoutId id="21474866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EFF0EC4-666E-034D-BB2B-C7F0FD9423EF}" type="slidenum">
              <a:rPr lang="en-US" smtClean="0"/>
              <a:pPr>
                <a:defRPr/>
              </a:pPr>
              <a:t>‹#›</a:t>
            </a:fld>
            <a:endParaRPr lang="en-US" dirty="0"/>
          </a:p>
        </p:txBody>
      </p:sp>
    </p:spTree>
    <p:extLst>
      <p:ext uri="{BB962C8B-B14F-4D97-AF65-F5344CB8AC3E}">
        <p14:creationId xmlns:p14="http://schemas.microsoft.com/office/powerpoint/2010/main" val="961724847"/>
      </p:ext>
    </p:extLst>
  </p:cSld>
  <p:clrMap bg1="lt1" tx1="dk1" bg2="lt2" tx2="dk2" accent1="accent1" accent2="accent2" accent3="accent3" accent4="accent4" accent5="accent5" accent6="accent6" hlink="hlink" folHlink="folHlink"/>
  <p:sldLayoutIdLst>
    <p:sldLayoutId id="214748669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3200400" cy="6858000"/>
            <a:chOff x="0" y="0"/>
            <a:chExt cx="2016" cy="4320"/>
          </a:xfrm>
        </p:grpSpPr>
        <p:sp>
          <p:nvSpPr>
            <p:cNvPr id="25612"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3"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5603"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sp>
        <p:nvSpPr>
          <p:cNvPr id="25604"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5"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39945"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39946" name="Rectangle 1034"/>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5FA4FF9F-92F2-C949-9A92-A4A2A50F8C49}" type="slidenum">
              <a:rPr lang="en-US" smtClean="0"/>
              <a:pPr>
                <a:defRPr/>
              </a:pPr>
              <a:t>‹#›</a:t>
            </a:fld>
            <a:endParaRPr lang="en-US" dirty="0"/>
          </a:p>
        </p:txBody>
      </p:sp>
      <p:grpSp>
        <p:nvGrpSpPr>
          <p:cNvPr id="25609" name="Group 1035"/>
          <p:cNvGrpSpPr>
            <a:grpSpLocks/>
          </p:cNvGrpSpPr>
          <p:nvPr/>
        </p:nvGrpSpPr>
        <p:grpSpPr bwMode="auto">
          <a:xfrm>
            <a:off x="228600" y="1981200"/>
            <a:ext cx="7391400" cy="319088"/>
            <a:chOff x="144" y="1248"/>
            <a:chExt cx="4656" cy="201"/>
          </a:xfrm>
        </p:grpSpPr>
        <p:sp>
          <p:nvSpPr>
            <p:cNvPr id="25610"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1"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6303"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i="0">
                <a:solidFill>
                  <a:srgbClr val="292929"/>
                </a:solidFill>
                <a:latin typeface="Arial" panose="020B0604020202020204" pitchFamily="34" charset="0"/>
              </a:defRPr>
            </a:lvl1pPr>
          </a:lstStyle>
          <a:p>
            <a:pPr>
              <a:defRPr/>
            </a:pPr>
            <a:fld id="{329399A6-2FC8-FB43-9555-1F1B99AE58BF}" type="slidenum">
              <a:rPr lang="en-GB" smtClean="0"/>
              <a:pPr>
                <a:defRPr/>
              </a:pPr>
              <a:t>‹#›</a:t>
            </a:fld>
            <a:endParaRPr lang="en-GB" dirty="0"/>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883998009"/>
      </p:ext>
    </p:extLst>
  </p:cSld>
  <p:clrMap bg1="lt1" tx1="dk1" bg2="lt2" tx2="dk2" accent1="accent1" accent2="accent2" accent3="accent3" accent4="accent4" accent5="accent5" accent6="accent6" hlink="hlink" folHlink="folHlink"/>
  <p:sldLayoutIdLst>
    <p:sldLayoutId id="2147486692" r:id="rId1"/>
    <p:sldLayoutId id="2147486693" r:id="rId2"/>
    <p:sldLayoutId id="2147486694" r:id="rId3"/>
    <p:sldLayoutId id="2147486695" r:id="rId4"/>
    <p:sldLayoutId id="2147486696" r:id="rId5"/>
    <p:sldLayoutId id="2147486697" r:id="rId6"/>
    <p:sldLayoutId id="2147486698" r:id="rId7"/>
    <p:sldLayoutId id="2147486699" r:id="rId8"/>
    <p:sldLayoutId id="2147486700" r:id="rId9"/>
    <p:sldLayoutId id="2147486701" r:id="rId10"/>
    <p:sldLayoutId id="2147486702"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b="1" i="0">
          <a:solidFill>
            <a:schemeClr val="tx1"/>
          </a:solidFill>
          <a:latin typeface="Arial" panose="020B0604020202020204" pitchFamily="34" charset="0"/>
          <a:ea typeface="+mn-ea"/>
          <a:cs typeface="Arial" panose="020B0604020202020204" pitchFamily="34"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93813" indent="-403225" algn="l" rtl="0" eaLnBrk="0" fontAlgn="base" hangingPunct="0">
        <a:spcBef>
          <a:spcPct val="20000"/>
        </a:spcBef>
        <a:spcAft>
          <a:spcPct val="0"/>
        </a:spcAft>
        <a:buClr>
          <a:schemeClr val="accent1"/>
        </a:buClr>
        <a:buSzPct val="70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81163" indent="-385763" algn="l" rtl="0" eaLnBrk="0" fontAlgn="base" hangingPunct="0">
        <a:spcBef>
          <a:spcPct val="20000"/>
        </a:spcBef>
        <a:spcAft>
          <a:spcPct val="0"/>
        </a:spcAft>
        <a:buClr>
          <a:schemeClr val="hlink"/>
        </a:buClr>
        <a:buSzPct val="7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70100" indent="-387350" algn="l" rtl="0" eaLnBrk="0" fontAlgn="base" hangingPunct="0">
        <a:spcBef>
          <a:spcPct val="20000"/>
        </a:spcBef>
        <a:spcAft>
          <a:spcPct val="0"/>
        </a:spcAft>
        <a:buClr>
          <a:schemeClr val="accent1"/>
        </a:buClr>
        <a:buSzPct val="70000"/>
        <a:buFont typeface="Wingdings" charset="0"/>
        <a:buChar char="n"/>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5AA8DE-A70E-784A-83B2-FD29F3449487}" type="slidenum">
              <a:rPr lang="en-GB" smtClean="0"/>
              <a:pPr>
                <a:defRPr/>
              </a:pPr>
              <a:t>‹#›</a:t>
            </a:fld>
            <a:endParaRPr lang="en-GB" dirty="0"/>
          </a:p>
        </p:txBody>
      </p:sp>
    </p:spTree>
    <p:extLst>
      <p:ext uri="{BB962C8B-B14F-4D97-AF65-F5344CB8AC3E}">
        <p14:creationId xmlns:p14="http://schemas.microsoft.com/office/powerpoint/2010/main" val="3866746669"/>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531EF709-5B57-6B4F-9F17-167351DBEDDC}" type="slidenum">
              <a:rPr lang="en-US" smtClean="0"/>
              <a:pPr>
                <a:defRPr/>
              </a:pPr>
              <a:t>‹#›</a:t>
            </a:fld>
            <a:endParaRPr lang="en-US" dirty="0"/>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20962"/>
      </p:ext>
    </p:extLst>
  </p:cSld>
  <p:clrMap bg1="dk2" tx1="lt1" bg2="dk1" tx2="lt2" accent1="accent1" accent2="accent2" accent3="accent3" accent4="accent4" accent5="accent5" accent6="accent6" hlink="hlink" folHlink="folHlink"/>
  <p:sldLayoutIdLst>
    <p:sldLayoutId id="2147486716" r:id="rId1"/>
    <p:sldLayoutId id="2147486717" r:id="rId2"/>
    <p:sldLayoutId id="2147486718" r:id="rId3"/>
    <p:sldLayoutId id="2147486719" r:id="rId4"/>
    <p:sldLayoutId id="2147486720" r:id="rId5"/>
    <p:sldLayoutId id="2147486721" r:id="rId6"/>
    <p:sldLayoutId id="2147486722" r:id="rId7"/>
    <p:sldLayoutId id="2147486723" r:id="rId8"/>
    <p:sldLayoutId id="2147486724" r:id="rId9"/>
    <p:sldLayoutId id="2147486725" r:id="rId10"/>
    <p:sldLayoutId id="21474867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2838808420"/>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 id="2147486733" r:id="rId6"/>
    <p:sldLayoutId id="2147486734" r:id="rId7"/>
    <p:sldLayoutId id="2147486735" r:id="rId8"/>
    <p:sldLayoutId id="2147486736" r:id="rId9"/>
    <p:sldLayoutId id="2147486737" r:id="rId10"/>
    <p:sldLayoutId id="2147486738" r:id="rId11"/>
    <p:sldLayoutId id="2147486739" r:id="rId12"/>
    <p:sldLayoutId id="2147486740" r:id="rId13"/>
    <p:sldLayoutId id="2147486741"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979417"/>
      </p:ext>
    </p:extLst>
  </p:cSld>
  <p:clrMap bg1="dk2" tx1="lt1" bg2="dk1" tx2="lt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1824831669"/>
      </p:ext>
    </p:extLst>
  </p:cSld>
  <p:clrMap bg1="dk2" tx1="lt1" bg2="dk1" tx2="lt2" accent1="accent1" accent2="accent2" accent3="accent3" accent4="accent4" accent5="accent5" accent6="accent6" hlink="hlink" folHlink="folHlink"/>
  <p:sldLayoutIdLst>
    <p:sldLayoutId id="2147486755" r:id="rId1"/>
    <p:sldLayoutId id="2147486756" r:id="rId2"/>
    <p:sldLayoutId id="2147486757" r:id="rId3"/>
    <p:sldLayoutId id="2147486758" r:id="rId4"/>
    <p:sldLayoutId id="2147486759" r:id="rId5"/>
    <p:sldLayoutId id="2147486760" r:id="rId6"/>
    <p:sldLayoutId id="2147486761" r:id="rId7"/>
    <p:sldLayoutId id="2147486762" r:id="rId8"/>
    <p:sldLayoutId id="2147486763" r:id="rId9"/>
    <p:sldLayoutId id="2147486764" r:id="rId10"/>
    <p:sldLayoutId id="21474867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679612042"/>
      </p:ext>
    </p:extLst>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604959"/>
      </p:ext>
    </p:extLst>
  </p:cSld>
  <p:clrMap bg1="lt1" tx1="dk1" bg2="lt2" tx2="dk2" accent1="accent1" accent2="accent2" accent3="accent3" accent4="accent4" accent5="accent5" accent6="accent6" hlink="hlink" folHlink="folHlink"/>
  <p:sldLayoutIdLst>
    <p:sldLayoutId id="2147486779"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extLst>
      <p:ext uri="{BB962C8B-B14F-4D97-AF65-F5344CB8AC3E}">
        <p14:creationId xmlns:p14="http://schemas.microsoft.com/office/powerpoint/2010/main" val="1495568344"/>
      </p:ext>
    </p:extLst>
  </p:cSld>
  <p:clrMap bg1="dk2" tx1="lt1" bg2="dk1" tx2="lt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 id="214748679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solidFill>
                <a:srgbClr val="2F1311"/>
              </a:solidFill>
              <a:latin typeface="Arial" panose="020B0604020202020204" pitchFamily="34" charset="0"/>
              <a:cs typeface="Arial" panose="020B0604020202020204" pitchFamily="34"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000" b="1" i="0" dirty="0">
                    <a:solidFill>
                      <a:srgbClr val="2F1311"/>
                    </a:solidFill>
                    <a:latin typeface="Arial" panose="020B0604020202020204" pitchFamily="34" charset="0"/>
                    <a:cs typeface="Arial" panose="020B0604020202020204" pitchFamily="34"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35459576"/>
      </p:ext>
    </p:extLst>
  </p:cSld>
  <p:clrMap bg1="lt1" tx1="dk1" bg2="lt2" tx2="dk2" accent1="accent1" accent2="accent2" accent3="accent3" accent4="accent4" accent5="accent5" accent6="accent6" hlink="hlink" folHlink="folHlink"/>
  <p:sldLayoutIdLst>
    <p:sldLayoutId id="2147486794" r:id="rId1"/>
    <p:sldLayoutId id="2147486795" r:id="rId2"/>
    <p:sldLayoutId id="2147486796" r:id="rId3"/>
    <p:sldLayoutId id="2147486797" r:id="rId4"/>
    <p:sldLayoutId id="2147486798" r:id="rId5"/>
    <p:sldLayoutId id="2147486799" r:id="rId6"/>
    <p:sldLayoutId id="2147486800" r:id="rId7"/>
    <p:sldLayoutId id="2147486801" r:id="rId8"/>
    <p:sldLayoutId id="2147486802" r:id="rId9"/>
    <p:sldLayoutId id="2147486803" r:id="rId10"/>
    <p:sldLayoutId id="2147486804"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77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77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1CB1855-271F-4F49-B00D-6FC7014F0F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6855917"/>
      </p:ext>
    </p:extLst>
  </p:cSld>
  <p:clrMap bg1="lt1" tx1="dk1" bg2="lt2" tx2="dk2" accent1="accent1" accent2="accent2" accent3="accent3" accent4="accent4" accent5="accent5" accent6="accent6" hlink="hlink" folHlink="folHlink"/>
  <p:sldLayoutIdLst>
    <p:sldLayoutId id="2147486806" r:id="rId1"/>
    <p:sldLayoutId id="2147486807" r:id="rId2"/>
    <p:sldLayoutId id="2147486808" r:id="rId3"/>
    <p:sldLayoutId id="2147486809" r:id="rId4"/>
    <p:sldLayoutId id="2147486810" r:id="rId5"/>
    <p:sldLayoutId id="2147486811" r:id="rId6"/>
    <p:sldLayoutId id="2147486812" r:id="rId7"/>
    <p:sldLayoutId id="2147486813" r:id="rId8"/>
    <p:sldLayoutId id="2147486814" r:id="rId9"/>
    <p:sldLayoutId id="2147486815" r:id="rId10"/>
    <p:sldLayoutId id="2147486816" r:id="rId11"/>
    <p:sldLayoutId id="2147486817" r:id="rId12"/>
    <p:sldLayoutId id="2147486818" r:id="rId13"/>
    <p:sldLayoutId id="2147486819" r:id="rId14"/>
    <p:sldLayoutId id="2147486820" r:id="rId15"/>
    <p:sldLayoutId id="2147486821" r:id="rId16"/>
    <p:sldLayoutId id="2147486822" r:id="rId17"/>
    <p:sldLayoutId id="2147486823" r:id="rId18"/>
    <p:sldLayoutId id="2147486824" r:id="rId19"/>
    <p:sldLayoutId id="2147486825" r:id="rId20"/>
    <p:sldLayoutId id="2147486826" r:id="rId21"/>
    <p:sldLayoutId id="2147486827" r:id="rId22"/>
    <p:sldLayoutId id="2147486828" r:id="rId23"/>
    <p:sldLayoutId id="2147486829" r:id="rId24"/>
    <p:sldLayoutId id="2147486830" r:id="rId25"/>
    <p:sldLayoutId id="2147486831" r:id="rId26"/>
    <p:sldLayoutId id="2147486832" r:id="rId27"/>
    <p:sldLayoutId id="2147486833" r:id="rId28"/>
    <p:sldLayoutId id="2147486834" r:id="rId29"/>
    <p:sldLayoutId id="2147486835" r:id="rId30"/>
    <p:sldLayoutId id="2147486836" r:id="rId31"/>
    <p:sldLayoutId id="2147486837" r:id="rId32"/>
    <p:sldLayoutId id="2147486838" r:id="rId33"/>
    <p:sldLayoutId id="2147486839" r:id="rId34"/>
    <p:sldLayoutId id="2147486840" r:id="rId35"/>
    <p:sldLayoutId id="2147486841" r:id="rId36"/>
    <p:sldLayoutId id="2147486842" r:id="rId37"/>
    <p:sldLayoutId id="2147486843" r:id="rId38"/>
    <p:sldLayoutId id="2147486844" r:id="rId39"/>
    <p:sldLayoutId id="2147486845" r:id="rId40"/>
    <p:sldLayoutId id="2147486846" r:id="rId41"/>
    <p:sldLayoutId id="2147486847" r:id="rId42"/>
    <p:sldLayoutId id="2147486848" r:id="rId43"/>
    <p:sldLayoutId id="2147486849" r:id="rId44"/>
    <p:sldLayoutId id="2147486850" r:id="rId45"/>
    <p:sldLayoutId id="2147486851" r:id="rId46"/>
    <p:sldLayoutId id="2147486852" r:id="rId47"/>
    <p:sldLayoutId id="2147486853" r:id="rId48"/>
    <p:sldLayoutId id="2147486854" r:id="rId49"/>
    <p:sldLayoutId id="2147486855" r:id="rId50"/>
    <p:sldLayoutId id="2147486856" r:id="rId51"/>
    <p:sldLayoutId id="2147486857" r:id="rId52"/>
    <p:sldLayoutId id="2147486858" r:id="rId53"/>
    <p:sldLayoutId id="2147486859" r:id="rId54"/>
    <p:sldLayoutId id="2147486860" r:id="rId55"/>
    <p:sldLayoutId id="2147486861" r:id="rId56"/>
    <p:sldLayoutId id="2147486862" r:id="rId57"/>
    <p:sldLayoutId id="2147486863" r:id="rId58"/>
    <p:sldLayoutId id="2147486864" r:id="rId59"/>
    <p:sldLayoutId id="2147486865" r:id="rId60"/>
    <p:sldLayoutId id="2147486866" r:id="rId61"/>
    <p:sldLayoutId id="2147486867" r:id="rId62"/>
    <p:sldLayoutId id="2147486868" r:id="rId63"/>
    <p:sldLayoutId id="2147486869" r:id="rId64"/>
    <p:sldLayoutId id="2147486870" r:id="rId65"/>
    <p:sldLayoutId id="2147486871" r:id="rId66"/>
    <p:sldLayoutId id="2147486872" r:id="rId67"/>
    <p:sldLayoutId id="2147486873" r:id="rId68"/>
    <p:sldLayoutId id="2147486874" r:id="rId69"/>
    <p:sldLayoutId id="2147486875" r:id="rId70"/>
    <p:sldLayoutId id="2147486876" r:id="rId71"/>
    <p:sldLayoutId id="2147486877" r:id="rId72"/>
    <p:sldLayoutId id="2147486878" r:id="rId73"/>
    <p:sldLayoutId id="2147486879" r:id="rId74"/>
    <p:sldLayoutId id="2147486880" r:id="rId75"/>
    <p:sldLayoutId id="2147486881" r:id="rId76"/>
    <p:sldLayoutId id="2147486882" r:id="rId77"/>
    <p:sldLayoutId id="2147486883" r:id="rId78"/>
    <p:sldLayoutId id="2147486884" r:id="rId79"/>
    <p:sldLayoutId id="2147486885" r:id="rId80"/>
    <p:sldLayoutId id="2147486886" r:id="rId81"/>
    <p:sldLayoutId id="2147486887" r:id="rId82"/>
    <p:sldLayoutId id="2147486888" r:id="rId83"/>
    <p:sldLayoutId id="2147486889" r:id="rId84"/>
    <p:sldLayoutId id="2147486890" r:id="rId85"/>
    <p:sldLayoutId id="2147486891" r:id="rId86"/>
    <p:sldLayoutId id="2147486892" r:id="rId87"/>
    <p:sldLayoutId id="2147486893" r:id="rId88"/>
    <p:sldLayoutId id="2147486894" r:id="rId89"/>
    <p:sldLayoutId id="2147486895" r:id="rId90"/>
    <p:sldLayoutId id="2147486896" r:id="rId91"/>
    <p:sldLayoutId id="2147486897" r:id="rId92"/>
    <p:sldLayoutId id="2147486898" r:id="rId93"/>
    <p:sldLayoutId id="2147486899" r:id="rId94"/>
    <p:sldLayoutId id="2147486900" r:id="rId95"/>
    <p:sldLayoutId id="2147486901" r:id="rId96"/>
    <p:sldLayoutId id="2147486902" r:id="rId97"/>
    <p:sldLayoutId id="2147486903"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BD267D-B2FD-4B4F-A346-99066D0B8C79}"/>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a:extLst>
              <a:ext uri="{FF2B5EF4-FFF2-40B4-BE49-F238E27FC236}">
                <a16:creationId xmlns:a16="http://schemas.microsoft.com/office/drawing/2014/main" id="{694EF7F1-EFDA-234D-B65F-83259C116997}"/>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a:extLst>
              <a:ext uri="{FF2B5EF4-FFF2-40B4-BE49-F238E27FC236}">
                <a16:creationId xmlns:a16="http://schemas.microsoft.com/office/drawing/2014/main" id="{BA98B4CA-A01C-FE45-A4A9-CC0D6BFD42E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7" name="Rectangle 5">
            <a:extLst>
              <a:ext uri="{FF2B5EF4-FFF2-40B4-BE49-F238E27FC236}">
                <a16:creationId xmlns:a16="http://schemas.microsoft.com/office/drawing/2014/main" id="{8815A90D-F822-2E4F-AA2E-046EDA411254}"/>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8" name="Rectangle 6">
            <a:extLst>
              <a:ext uri="{FF2B5EF4-FFF2-40B4-BE49-F238E27FC236}">
                <a16:creationId xmlns:a16="http://schemas.microsoft.com/office/drawing/2014/main" id="{B4DD515C-0381-884F-9E6C-FA6144752F30}"/>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26CC800E-8C32-4941-B804-4E0494CF1E56}" type="slidenum">
              <a:rPr lang="en-GB" altLang="en-US"/>
              <a:pPr/>
              <a:t>‹#›</a:t>
            </a:fld>
            <a:endParaRPr lang="en-GB" altLang="en-US"/>
          </a:p>
        </p:txBody>
      </p:sp>
      <p:sp>
        <p:nvSpPr>
          <p:cNvPr id="136199" name="Rectangle 7">
            <a:extLst>
              <a:ext uri="{FF2B5EF4-FFF2-40B4-BE49-F238E27FC236}">
                <a16:creationId xmlns:a16="http://schemas.microsoft.com/office/drawing/2014/main" id="{108A1CC2-F410-C24F-A239-AB9AF9299974}"/>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Tree>
    <p:extLst>
      <p:ext uri="{BB962C8B-B14F-4D97-AF65-F5344CB8AC3E}">
        <p14:creationId xmlns:p14="http://schemas.microsoft.com/office/powerpoint/2010/main" val="40983273"/>
      </p:ext>
    </p:extLst>
  </p:cSld>
  <p:clrMap bg1="dk2" tx1="lt1" bg2="dk1" tx2="lt2" accent1="accent1" accent2="accent2" accent3="accent3" accent4="accent4" accent5="accent5" accent6="accent6" hlink="hlink" folHlink="folHlink"/>
  <p:sldLayoutIdLst>
    <p:sldLayoutId id="2147486905" r:id="rId1"/>
    <p:sldLayoutId id="2147486906" r:id="rId2"/>
    <p:sldLayoutId id="2147486907" r:id="rId3"/>
    <p:sldLayoutId id="2147486908" r:id="rId4"/>
    <p:sldLayoutId id="2147486909" r:id="rId5"/>
    <p:sldLayoutId id="2147486910" r:id="rId6"/>
    <p:sldLayoutId id="2147486911" r:id="rId7"/>
    <p:sldLayoutId id="2147486912" r:id="rId8"/>
    <p:sldLayoutId id="2147486913" r:id="rId9"/>
    <p:sldLayoutId id="2147486914" r:id="rId10"/>
    <p:sldLayoutId id="214748691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6DA76B4-CFEC-6C43-8393-1E05FD8F2BB3}"/>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75107" name="Rectangle 4">
            <a:extLst>
              <a:ext uri="{FF2B5EF4-FFF2-40B4-BE49-F238E27FC236}">
                <a16:creationId xmlns:a16="http://schemas.microsoft.com/office/drawing/2014/main" id="{EEB997C3-6F66-2844-B9F8-003CA7FCA3EF}"/>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25" name="Rectangle 5">
            <a:extLst>
              <a:ext uri="{FF2B5EF4-FFF2-40B4-BE49-F238E27FC236}">
                <a16:creationId xmlns:a16="http://schemas.microsoft.com/office/drawing/2014/main" id="{2FE1D7D3-71DB-6B43-A668-116D437C6529}"/>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latin typeface="Arial" panose="020B0604020202020204" pitchFamily="34" charset="0"/>
              <a:ea typeface="ＭＳ Ｐゴシック" charset="0"/>
            </a:endParaRPr>
          </a:p>
        </p:txBody>
      </p:sp>
      <p:grpSp>
        <p:nvGrpSpPr>
          <p:cNvPr id="175109" name="Group 6">
            <a:extLst>
              <a:ext uri="{FF2B5EF4-FFF2-40B4-BE49-F238E27FC236}">
                <a16:creationId xmlns:a16="http://schemas.microsoft.com/office/drawing/2014/main" id="{C3D117B4-F72B-E943-B26A-0F72F347019B}"/>
              </a:ext>
            </a:extLst>
          </p:cNvPr>
          <p:cNvGrpSpPr>
            <a:grpSpLocks/>
          </p:cNvGrpSpPr>
          <p:nvPr/>
        </p:nvGrpSpPr>
        <p:grpSpPr bwMode="auto">
          <a:xfrm>
            <a:off x="7848600" y="1588"/>
            <a:ext cx="1295400" cy="6308725"/>
            <a:chOff x="4944" y="1"/>
            <a:chExt cx="816" cy="3974"/>
          </a:xfrm>
        </p:grpSpPr>
        <p:grpSp>
          <p:nvGrpSpPr>
            <p:cNvPr id="175123" name="Group 7">
              <a:extLst>
                <a:ext uri="{FF2B5EF4-FFF2-40B4-BE49-F238E27FC236}">
                  <a16:creationId xmlns:a16="http://schemas.microsoft.com/office/drawing/2014/main" id="{4142D944-57BA-CD44-BD73-CE6D2E7A54AD}"/>
                </a:ext>
              </a:extLst>
            </p:cNvPr>
            <p:cNvGrpSpPr>
              <a:grpSpLocks/>
            </p:cNvGrpSpPr>
            <p:nvPr userDrawn="1"/>
          </p:nvGrpSpPr>
          <p:grpSpPr bwMode="auto">
            <a:xfrm>
              <a:off x="5280" y="1"/>
              <a:ext cx="480" cy="1430"/>
              <a:chOff x="5280" y="1"/>
              <a:chExt cx="480" cy="1430"/>
            </a:xfrm>
          </p:grpSpPr>
          <p:grpSp>
            <p:nvGrpSpPr>
              <p:cNvPr id="175144" name="Group 8">
                <a:extLst>
                  <a:ext uri="{FF2B5EF4-FFF2-40B4-BE49-F238E27FC236}">
                    <a16:creationId xmlns:a16="http://schemas.microsoft.com/office/drawing/2014/main" id="{30FEED60-9A45-BA49-949E-14647792C218}"/>
                  </a:ext>
                </a:extLst>
              </p:cNvPr>
              <p:cNvGrpSpPr>
                <a:grpSpLocks/>
              </p:cNvGrpSpPr>
              <p:nvPr userDrawn="1"/>
            </p:nvGrpSpPr>
            <p:grpSpPr bwMode="auto">
              <a:xfrm rot="-5400000">
                <a:off x="5484" y="0"/>
                <a:ext cx="174" cy="176"/>
                <a:chOff x="1657" y="323"/>
                <a:chExt cx="1691" cy="2560"/>
              </a:xfrm>
            </p:grpSpPr>
            <p:grpSp>
              <p:nvGrpSpPr>
                <p:cNvPr id="175153" name="Group 9">
                  <a:extLst>
                    <a:ext uri="{FF2B5EF4-FFF2-40B4-BE49-F238E27FC236}">
                      <a16:creationId xmlns:a16="http://schemas.microsoft.com/office/drawing/2014/main" id="{9244EBCC-D65E-6440-9CA6-D3362932A5CF}"/>
                    </a:ext>
                  </a:extLst>
                </p:cNvPr>
                <p:cNvGrpSpPr>
                  <a:grpSpLocks/>
                </p:cNvGrpSpPr>
                <p:nvPr/>
              </p:nvGrpSpPr>
              <p:grpSpPr bwMode="auto">
                <a:xfrm>
                  <a:off x="1657" y="323"/>
                  <a:ext cx="1691" cy="2560"/>
                  <a:chOff x="1657" y="323"/>
                  <a:chExt cx="1691" cy="2560"/>
                </a:xfrm>
              </p:grpSpPr>
              <p:sp>
                <p:nvSpPr>
                  <p:cNvPr id="175160" name="Freeform 10">
                    <a:extLst>
                      <a:ext uri="{FF2B5EF4-FFF2-40B4-BE49-F238E27FC236}">
                        <a16:creationId xmlns:a16="http://schemas.microsoft.com/office/drawing/2014/main" id="{09F958F1-2DE3-6946-B2D1-9ACAF3684A66}"/>
                      </a:ext>
                    </a:extLst>
                  </p:cNvPr>
                  <p:cNvSpPr>
                    <a:spLocks/>
                  </p:cNvSpPr>
                  <p:nvPr/>
                </p:nvSpPr>
                <p:spPr bwMode="auto">
                  <a:xfrm>
                    <a:off x="2211"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61" name="Freeform 11">
                    <a:extLst>
                      <a:ext uri="{FF2B5EF4-FFF2-40B4-BE49-F238E27FC236}">
                        <a16:creationId xmlns:a16="http://schemas.microsoft.com/office/drawing/2014/main" id="{172DC8B1-F937-024E-A172-F87E6D55CE72}"/>
                      </a:ext>
                    </a:extLst>
                  </p:cNvPr>
                  <p:cNvSpPr>
                    <a:spLocks/>
                  </p:cNvSpPr>
                  <p:nvPr/>
                </p:nvSpPr>
                <p:spPr bwMode="auto">
                  <a:xfrm>
                    <a:off x="1706" y="308"/>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12218B18-E7EF-804F-8028-C785E0F89B86}"/>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75155" name="Freeform 13">
                  <a:extLst>
                    <a:ext uri="{FF2B5EF4-FFF2-40B4-BE49-F238E27FC236}">
                      <a16:creationId xmlns:a16="http://schemas.microsoft.com/office/drawing/2014/main" id="{819252D2-FCD4-6A4D-A05B-CD6B6F65D30E}"/>
                    </a:ext>
                  </a:extLst>
                </p:cNvPr>
                <p:cNvSpPr>
                  <a:spLocks/>
                </p:cNvSpPr>
                <p:nvPr/>
              </p:nvSpPr>
              <p:spPr bwMode="auto">
                <a:xfrm>
                  <a:off x="2697" y="672"/>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6" name="Freeform 14">
                  <a:extLst>
                    <a:ext uri="{FF2B5EF4-FFF2-40B4-BE49-F238E27FC236}">
                      <a16:creationId xmlns:a16="http://schemas.microsoft.com/office/drawing/2014/main" id="{B0DC7496-E942-7843-AA97-320EC097AABA}"/>
                    </a:ext>
                  </a:extLst>
                </p:cNvPr>
                <p:cNvSpPr>
                  <a:spLocks/>
                </p:cNvSpPr>
                <p:nvPr/>
              </p:nvSpPr>
              <p:spPr bwMode="auto">
                <a:xfrm>
                  <a:off x="276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7" name="Freeform 15">
                  <a:extLst>
                    <a:ext uri="{FF2B5EF4-FFF2-40B4-BE49-F238E27FC236}">
                      <a16:creationId xmlns:a16="http://schemas.microsoft.com/office/drawing/2014/main" id="{B5772E3A-D126-4543-975B-E6AEB60B1FB5}"/>
                    </a:ext>
                  </a:extLst>
                </p:cNvPr>
                <p:cNvSpPr>
                  <a:spLocks/>
                </p:cNvSpPr>
                <p:nvPr/>
              </p:nvSpPr>
              <p:spPr bwMode="auto">
                <a:xfrm>
                  <a:off x="246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8" name="Freeform 16">
                  <a:extLst>
                    <a:ext uri="{FF2B5EF4-FFF2-40B4-BE49-F238E27FC236}">
                      <a16:creationId xmlns:a16="http://schemas.microsoft.com/office/drawing/2014/main" id="{08A2FBF0-5FE3-324C-A7FF-446C20D21FF7}"/>
                    </a:ext>
                  </a:extLst>
                </p:cNvPr>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9" name="Freeform 17">
                  <a:extLst>
                    <a:ext uri="{FF2B5EF4-FFF2-40B4-BE49-F238E27FC236}">
                      <a16:creationId xmlns:a16="http://schemas.microsoft.com/office/drawing/2014/main" id="{6F29E01E-530C-684E-86A9-9305660227CE}"/>
                    </a:ext>
                  </a:extLst>
                </p:cNvPr>
                <p:cNvSpPr>
                  <a:spLocks/>
                </p:cNvSpPr>
                <p:nvPr/>
              </p:nvSpPr>
              <p:spPr bwMode="auto">
                <a:xfrm>
                  <a:off x="2094" y="861"/>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75145" name="Picture 18">
                <a:extLst>
                  <a:ext uri="{FF2B5EF4-FFF2-40B4-BE49-F238E27FC236}">
                    <a16:creationId xmlns:a16="http://schemas.microsoft.com/office/drawing/2014/main" id="{9955AF6D-1463-974E-8A23-2F979D0004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a:extLst>
                  <a:ext uri="{FF2B5EF4-FFF2-40B4-BE49-F238E27FC236}">
                    <a16:creationId xmlns:a16="http://schemas.microsoft.com/office/drawing/2014/main" id="{017456D1-2205-5945-AFBE-65866A026F4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a:extLst>
                  <a:ext uri="{FF2B5EF4-FFF2-40B4-BE49-F238E27FC236}">
                    <a16:creationId xmlns:a16="http://schemas.microsoft.com/office/drawing/2014/main" id="{727E18E7-89F5-6544-994B-3BC37CF784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a:extLst>
                  <a:ext uri="{FF2B5EF4-FFF2-40B4-BE49-F238E27FC236}">
                    <a16:creationId xmlns:a16="http://schemas.microsoft.com/office/drawing/2014/main" id="{F58CC6BD-537F-5D4A-838B-464A9847452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a:extLst>
                  <a:ext uri="{FF2B5EF4-FFF2-40B4-BE49-F238E27FC236}">
                    <a16:creationId xmlns:a16="http://schemas.microsoft.com/office/drawing/2014/main" id="{B3013C81-38BB-C145-9EFF-16FF89773D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a:extLst>
                  <a:ext uri="{FF2B5EF4-FFF2-40B4-BE49-F238E27FC236}">
                    <a16:creationId xmlns:a16="http://schemas.microsoft.com/office/drawing/2014/main" id="{0B34D6E9-67ED-6049-8CBD-3EB898D105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a:extLst>
                  <a:ext uri="{FF2B5EF4-FFF2-40B4-BE49-F238E27FC236}">
                    <a16:creationId xmlns:a16="http://schemas.microsoft.com/office/drawing/2014/main" id="{ABEA3B58-038F-8248-B48B-5DE6832DC17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a:extLst>
                  <a:ext uri="{FF2B5EF4-FFF2-40B4-BE49-F238E27FC236}">
                    <a16:creationId xmlns:a16="http://schemas.microsoft.com/office/drawing/2014/main" id="{D5617DF0-1878-3247-8400-317870309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a:extLst>
                <a:ext uri="{FF2B5EF4-FFF2-40B4-BE49-F238E27FC236}">
                  <a16:creationId xmlns:a16="http://schemas.microsoft.com/office/drawing/2014/main" id="{42F4BC5A-69BF-9947-83FA-034A4E0000CB}"/>
                </a:ext>
              </a:extLst>
            </p:cNvPr>
            <p:cNvGrpSpPr>
              <a:grpSpLocks/>
            </p:cNvGrpSpPr>
            <p:nvPr userDrawn="1"/>
          </p:nvGrpSpPr>
          <p:grpSpPr bwMode="auto">
            <a:xfrm>
              <a:off x="4944" y="1008"/>
              <a:ext cx="522" cy="2967"/>
              <a:chOff x="4944" y="1008"/>
              <a:chExt cx="522" cy="2967"/>
            </a:xfrm>
          </p:grpSpPr>
          <p:pic>
            <p:nvPicPr>
              <p:cNvPr id="175125" name="Picture 27">
                <a:extLst>
                  <a:ext uri="{FF2B5EF4-FFF2-40B4-BE49-F238E27FC236}">
                    <a16:creationId xmlns:a16="http://schemas.microsoft.com/office/drawing/2014/main" id="{DCF938E4-145E-6E43-9901-D0EFBF8F1E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a:extLst>
                  <a:ext uri="{FF2B5EF4-FFF2-40B4-BE49-F238E27FC236}">
                    <a16:creationId xmlns:a16="http://schemas.microsoft.com/office/drawing/2014/main" id="{ECD732D4-C5BA-C24D-94AE-C619C48365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a:extLst>
                  <a:ext uri="{FF2B5EF4-FFF2-40B4-BE49-F238E27FC236}">
                    <a16:creationId xmlns:a16="http://schemas.microsoft.com/office/drawing/2014/main" id="{2F1C5BA8-0F3C-0D41-B448-3B82E69467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a:extLst>
                  <a:ext uri="{FF2B5EF4-FFF2-40B4-BE49-F238E27FC236}">
                    <a16:creationId xmlns:a16="http://schemas.microsoft.com/office/drawing/2014/main" id="{B40BDE33-0972-1842-9406-94FE6594B3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a:extLst>
                  <a:ext uri="{FF2B5EF4-FFF2-40B4-BE49-F238E27FC236}">
                    <a16:creationId xmlns:a16="http://schemas.microsoft.com/office/drawing/2014/main" id="{BF8ECFDA-7182-5740-8AD8-73574FA524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a:extLst>
                  <a:ext uri="{FF2B5EF4-FFF2-40B4-BE49-F238E27FC236}">
                    <a16:creationId xmlns:a16="http://schemas.microsoft.com/office/drawing/2014/main" id="{5A5A1059-0707-9E45-8809-E90654996F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a:extLst>
                  <a:ext uri="{FF2B5EF4-FFF2-40B4-BE49-F238E27FC236}">
                    <a16:creationId xmlns:a16="http://schemas.microsoft.com/office/drawing/2014/main" id="{BDCA6A57-DC1C-7348-A6DD-3C2ACC8F341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a:extLst>
                  <a:ext uri="{FF2B5EF4-FFF2-40B4-BE49-F238E27FC236}">
                    <a16:creationId xmlns:a16="http://schemas.microsoft.com/office/drawing/2014/main" id="{8379B559-1F0E-6542-B4DB-35D79ED337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a:extLst>
                  <a:ext uri="{FF2B5EF4-FFF2-40B4-BE49-F238E27FC236}">
                    <a16:creationId xmlns:a16="http://schemas.microsoft.com/office/drawing/2014/main" id="{AA472E4A-22D7-2744-BB63-1FC45AB5AD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a:extLst>
                  <a:ext uri="{FF2B5EF4-FFF2-40B4-BE49-F238E27FC236}">
                    <a16:creationId xmlns:a16="http://schemas.microsoft.com/office/drawing/2014/main" id="{B78C0E94-8A6F-DE47-A95C-D4CBECF9E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a:extLst>
                  <a:ext uri="{FF2B5EF4-FFF2-40B4-BE49-F238E27FC236}">
                    <a16:creationId xmlns:a16="http://schemas.microsoft.com/office/drawing/2014/main" id="{1541824E-F35A-4F4A-89A9-968E773B68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a:extLst>
                  <a:ext uri="{FF2B5EF4-FFF2-40B4-BE49-F238E27FC236}">
                    <a16:creationId xmlns:a16="http://schemas.microsoft.com/office/drawing/2014/main" id="{8B8684BD-A3E3-FF47-8E79-F96DB2C42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a:extLst>
                  <a:ext uri="{FF2B5EF4-FFF2-40B4-BE49-F238E27FC236}">
                    <a16:creationId xmlns:a16="http://schemas.microsoft.com/office/drawing/2014/main" id="{C31F0448-5FE0-B146-A279-B635CF4D9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a:extLst>
                  <a:ext uri="{FF2B5EF4-FFF2-40B4-BE49-F238E27FC236}">
                    <a16:creationId xmlns:a16="http://schemas.microsoft.com/office/drawing/2014/main" id="{69FC694A-B8F5-0F4C-BCE0-8B5806026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a:extLst>
                  <a:ext uri="{FF2B5EF4-FFF2-40B4-BE49-F238E27FC236}">
                    <a16:creationId xmlns:a16="http://schemas.microsoft.com/office/drawing/2014/main" id="{73C90A79-652A-AA46-A78D-558D34CF4A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a:extLst>
                  <a:ext uri="{FF2B5EF4-FFF2-40B4-BE49-F238E27FC236}">
                    <a16:creationId xmlns:a16="http://schemas.microsoft.com/office/drawing/2014/main" id="{24B1C3F6-B60C-2142-BE7A-577F047DE44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a:extLst>
                  <a:ext uri="{FF2B5EF4-FFF2-40B4-BE49-F238E27FC236}">
                    <a16:creationId xmlns:a16="http://schemas.microsoft.com/office/drawing/2014/main" id="{143D1981-3E12-2748-810B-21F32CA477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a:extLst>
                  <a:ext uri="{FF2B5EF4-FFF2-40B4-BE49-F238E27FC236}">
                    <a16:creationId xmlns:a16="http://schemas.microsoft.com/office/drawing/2014/main" id="{4ADF032E-4E19-8D4C-8614-E5F93147FCE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a:extLst>
                  <a:ext uri="{FF2B5EF4-FFF2-40B4-BE49-F238E27FC236}">
                    <a16:creationId xmlns:a16="http://schemas.microsoft.com/office/drawing/2014/main" id="{68B87F8B-6720-6E4B-BB4C-2FE8E5E4AE5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a:extLst>
              <a:ext uri="{FF2B5EF4-FFF2-40B4-BE49-F238E27FC236}">
                <a16:creationId xmlns:a16="http://schemas.microsoft.com/office/drawing/2014/main" id="{E788B385-6AB4-E845-9B14-D9A244BB71F3}"/>
              </a:ext>
            </a:extLst>
          </p:cNvPr>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3D6D16CA-BC2C-D14C-936C-2259B5E43449}"/>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33168" name="Freeform 48">
            <a:extLst>
              <a:ext uri="{FF2B5EF4-FFF2-40B4-BE49-F238E27FC236}">
                <a16:creationId xmlns:a16="http://schemas.microsoft.com/office/drawing/2014/main" id="{9B09E5AE-3EF1-F64C-8F5F-0AC312DBF4A8}"/>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3" name="Freeform 49" descr="kimonopat1">
            <a:extLst>
              <a:ext uri="{FF2B5EF4-FFF2-40B4-BE49-F238E27FC236}">
                <a16:creationId xmlns:a16="http://schemas.microsoft.com/office/drawing/2014/main" id="{D8D8FEC8-C051-A342-BF1F-4D2F83F438AF}"/>
              </a:ext>
            </a:extLst>
          </p:cNvPr>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4" name="Freeform 50" descr="kimonopat1">
            <a:extLst>
              <a:ext uri="{FF2B5EF4-FFF2-40B4-BE49-F238E27FC236}">
                <a16:creationId xmlns:a16="http://schemas.microsoft.com/office/drawing/2014/main" id="{EC1B97E5-76DA-8D4E-865F-AE7850407F11}"/>
              </a:ext>
            </a:extLst>
          </p:cNvPr>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5" name="Freeform 51">
            <a:extLst>
              <a:ext uri="{FF2B5EF4-FFF2-40B4-BE49-F238E27FC236}">
                <a16:creationId xmlns:a16="http://schemas.microsoft.com/office/drawing/2014/main" id="{1FDDB4F2-F3C3-C74B-AD1A-668489881AF4}"/>
              </a:ext>
            </a:extLst>
          </p:cNvPr>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6" name="Freeform 52">
            <a:extLst>
              <a:ext uri="{FF2B5EF4-FFF2-40B4-BE49-F238E27FC236}">
                <a16:creationId xmlns:a16="http://schemas.microsoft.com/office/drawing/2014/main" id="{D32624A5-C8E6-4A4D-9D80-A8EF0FB6D284}"/>
              </a:ext>
            </a:extLst>
          </p:cNvPr>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F654ED10-BEFC-6447-9CD1-6DF6674657EB}"/>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8" name="Rectangle 54">
            <a:extLst>
              <a:ext uri="{FF2B5EF4-FFF2-40B4-BE49-F238E27FC236}">
                <a16:creationId xmlns:a16="http://schemas.microsoft.com/office/drawing/2014/main" id="{4C0AFF50-5AB8-8143-989B-570559A31A4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75" name="Freeform 55">
            <a:extLst>
              <a:ext uri="{FF2B5EF4-FFF2-40B4-BE49-F238E27FC236}">
                <a16:creationId xmlns:a16="http://schemas.microsoft.com/office/drawing/2014/main" id="{5D40DC45-1113-6840-9DC1-BAD1689291DB}"/>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20" name="AutoShape 56">
            <a:extLst>
              <a:ext uri="{FF2B5EF4-FFF2-40B4-BE49-F238E27FC236}">
                <a16:creationId xmlns:a16="http://schemas.microsoft.com/office/drawing/2014/main" id="{6FB53927-49B0-4849-926F-A96255C20E71}"/>
              </a:ext>
            </a:extLst>
          </p:cNvPr>
          <p:cNvSpPr>
            <a:spLocks noChangeArrowheads="1"/>
          </p:cNvSpPr>
          <p:nvPr/>
        </p:nvSpPr>
        <p:spPr bwMode="hidden">
          <a:xfrm rot="5400000">
            <a:off x="4324351" y="3316287"/>
            <a:ext cx="6858000" cy="225425"/>
          </a:xfrm>
          <a:custGeom>
            <a:avLst/>
            <a:gdLst>
              <a:gd name="T0" fmla="*/ 2147483647 w 21600"/>
              <a:gd name="T1" fmla="*/ 12276385 h 21600"/>
              <a:gd name="T2" fmla="*/ 2147483647 w 21600"/>
              <a:gd name="T3" fmla="*/ 24552675 h 21600"/>
              <a:gd name="T4" fmla="*/ 2147483647 w 21600"/>
              <a:gd name="T5" fmla="*/ 12276385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5121" name="Rectangle 57">
            <a:extLst>
              <a:ext uri="{FF2B5EF4-FFF2-40B4-BE49-F238E27FC236}">
                <a16:creationId xmlns:a16="http://schemas.microsoft.com/office/drawing/2014/main" id="{77A0EDC6-FE86-C846-BD1F-53B4C4BA7FAE}"/>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75122" name="Rectangle 58">
            <a:extLst>
              <a:ext uri="{FF2B5EF4-FFF2-40B4-BE49-F238E27FC236}">
                <a16:creationId xmlns:a16="http://schemas.microsoft.com/office/drawing/2014/main" id="{50536EFB-943D-A04A-B67F-3004889419CD}"/>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860793235"/>
      </p:ext>
    </p:extLst>
  </p:cSld>
  <p:clrMap bg1="lt1" tx1="dk1" bg2="lt2" tx2="dk2" accent1="accent1" accent2="accent2" accent3="accent3" accent4="accent4" accent5="accent5" accent6="accent6" hlink="hlink" folHlink="folHlink"/>
  <p:sldLayoutIdLst>
    <p:sldLayoutId id="2147486917" r:id="rId1"/>
    <p:sldLayoutId id="2147486918" r:id="rId2"/>
    <p:sldLayoutId id="2147486919" r:id="rId3"/>
    <p:sldLayoutId id="2147486920" r:id="rId4"/>
    <p:sldLayoutId id="2147486921" r:id="rId5"/>
    <p:sldLayoutId id="2147486922" r:id="rId6"/>
    <p:sldLayoutId id="2147486923" r:id="rId7"/>
    <p:sldLayoutId id="2147486924" r:id="rId8"/>
    <p:sldLayoutId id="2147486925" r:id="rId9"/>
    <p:sldLayoutId id="2147486926" r:id="rId10"/>
    <p:sldLayoutId id="2147486927"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567276052"/>
      </p:ext>
    </p:extLst>
  </p:cSld>
  <p:clrMap bg1="lt1" tx1="dk1" bg2="lt2" tx2="dk2" accent1="accent1" accent2="accent2" accent3="accent3" accent4="accent4" accent5="accent5" accent6="accent6" hlink="hlink" folHlink="folHlink"/>
  <p:sldLayoutIdLst>
    <p:sldLayoutId id="2147486929" r:id="rId1"/>
    <p:sldLayoutId id="2147486930" r:id="rId2"/>
    <p:sldLayoutId id="2147486931" r:id="rId3"/>
    <p:sldLayoutId id="2147486932" r:id="rId4"/>
    <p:sldLayoutId id="2147486933" r:id="rId5"/>
    <p:sldLayoutId id="2147486934" r:id="rId6"/>
    <p:sldLayoutId id="2147486935" r:id="rId7"/>
    <p:sldLayoutId id="2147486936" r:id="rId8"/>
    <p:sldLayoutId id="2147486937" r:id="rId9"/>
    <p:sldLayoutId id="2147486938" r:id="rId10"/>
    <p:sldLayoutId id="214748693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475700657"/>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extLst>
      <p:ext uri="{BB962C8B-B14F-4D97-AF65-F5344CB8AC3E}">
        <p14:creationId xmlns:p14="http://schemas.microsoft.com/office/powerpoint/2010/main" val="1700126589"/>
      </p:ext>
    </p:extLst>
  </p:cSld>
  <p:clrMap bg1="lt1" tx1="dk1" bg2="lt2" tx2="dk2" accent1="accent1" accent2="accent2" accent3="accent3" accent4="accent4" accent5="accent5" accent6="accent6" hlink="hlink" folHlink="folHlink"/>
  <p:sldLayoutIdLst>
    <p:sldLayoutId id="2147486954" r:id="rId1"/>
    <p:sldLayoutId id="2147486955" r:id="rId2"/>
    <p:sldLayoutId id="2147486956" r:id="rId3"/>
    <p:sldLayoutId id="2147486957" r:id="rId4"/>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1618774818"/>
      </p:ext>
    </p:extLst>
  </p:cSld>
  <p:clrMap bg1="dk2" tx1="lt1" bg2="dk1" tx2="lt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 id="2147486964" r:id="rId6"/>
    <p:sldLayoutId id="2147486965" r:id="rId7"/>
    <p:sldLayoutId id="2147486966" r:id="rId8"/>
    <p:sldLayoutId id="2147486967" r:id="rId9"/>
    <p:sldLayoutId id="2147486968" r:id="rId10"/>
    <p:sldLayoutId id="2147486969" r:id="rId11"/>
    <p:sldLayoutId id="2147486970" r:id="rId12"/>
    <p:sldLayoutId id="214748697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extLst>
      <p:ext uri="{BB962C8B-B14F-4D97-AF65-F5344CB8AC3E}">
        <p14:creationId xmlns:p14="http://schemas.microsoft.com/office/powerpoint/2010/main" val="253361293"/>
      </p:ext>
    </p:extLst>
  </p:cSld>
  <p:clrMap bg1="dk2" tx1="lt1" bg2="dk1" tx2="lt2" accent1="accent1" accent2="accent2" accent3="accent3" accent4="accent4" accent5="accent5" accent6="accent6" hlink="hlink" folHlink="folHlink"/>
  <p:sldLayoutIdLst>
    <p:sldLayoutId id="2147486973" r:id="rId1"/>
    <p:sldLayoutId id="2147486974" r:id="rId2"/>
    <p:sldLayoutId id="2147486975"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708866254"/>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1435809277"/>
      </p:ext>
    </p:extLst>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 id="2147486993" r:id="rId13"/>
    <p:sldLayoutId id="2147486994"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2695C29-ED04-2247-BCBE-29CAAF7B2EE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0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28127898"/>
      </p:ext>
    </p:extLst>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2040323180"/>
      </p:ext>
    </p:extLst>
  </p:cSld>
  <p:clrMap bg1="lt1" tx1="dk1" bg2="lt2" tx2="dk2" accent1="accent1" accent2="accent2" accent3="accent3" accent4="accent4" accent5="accent5" accent6="accent6" hlink="hlink" folHlink="folHlink"/>
  <p:sldLayoutIdLst>
    <p:sldLayoutId id="214748700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97"/>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98"/>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415092052"/>
      </p:ext>
    </p:extLst>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 id="2147487022" r:id="rId13"/>
    <p:sldLayoutId id="2147487023" r:id="rId14"/>
    <p:sldLayoutId id="2147487024" r:id="rId15"/>
    <p:sldLayoutId id="2147487025" r:id="rId16"/>
    <p:sldLayoutId id="2147487026" r:id="rId17"/>
    <p:sldLayoutId id="2147487027" r:id="rId18"/>
    <p:sldLayoutId id="2147487028" r:id="rId19"/>
    <p:sldLayoutId id="2147487029" r:id="rId20"/>
    <p:sldLayoutId id="2147487030" r:id="rId21"/>
    <p:sldLayoutId id="2147487031" r:id="rId22"/>
    <p:sldLayoutId id="2147487032" r:id="rId23"/>
    <p:sldLayoutId id="2147487033" r:id="rId24"/>
    <p:sldLayoutId id="2147487034" r:id="rId25"/>
    <p:sldLayoutId id="2147487035" r:id="rId26"/>
    <p:sldLayoutId id="2147487036" r:id="rId27"/>
    <p:sldLayoutId id="2147487037" r:id="rId28"/>
    <p:sldLayoutId id="2147487038" r:id="rId29"/>
    <p:sldLayoutId id="2147487039" r:id="rId30"/>
    <p:sldLayoutId id="2147487040" r:id="rId31"/>
    <p:sldLayoutId id="2147487041" r:id="rId32"/>
    <p:sldLayoutId id="2147487042" r:id="rId33"/>
    <p:sldLayoutId id="2147487043" r:id="rId34"/>
    <p:sldLayoutId id="2147487044" r:id="rId35"/>
    <p:sldLayoutId id="2147487045" r:id="rId36"/>
    <p:sldLayoutId id="2147487046" r:id="rId37"/>
    <p:sldLayoutId id="2147487047" r:id="rId38"/>
    <p:sldLayoutId id="2147487048" r:id="rId39"/>
    <p:sldLayoutId id="2147487049" r:id="rId40"/>
    <p:sldLayoutId id="2147487050" r:id="rId41"/>
    <p:sldLayoutId id="2147487051" r:id="rId42"/>
    <p:sldLayoutId id="2147487052" r:id="rId43"/>
    <p:sldLayoutId id="2147487053" r:id="rId44"/>
    <p:sldLayoutId id="2147487054" r:id="rId45"/>
    <p:sldLayoutId id="2147487055" r:id="rId46"/>
    <p:sldLayoutId id="2147487056" r:id="rId47"/>
    <p:sldLayoutId id="2147487057" r:id="rId48"/>
    <p:sldLayoutId id="2147487058" r:id="rId49"/>
    <p:sldLayoutId id="2147487059" r:id="rId50"/>
    <p:sldLayoutId id="2147487060" r:id="rId51"/>
    <p:sldLayoutId id="2147487061" r:id="rId52"/>
    <p:sldLayoutId id="2147487062" r:id="rId53"/>
    <p:sldLayoutId id="2147487063" r:id="rId54"/>
    <p:sldLayoutId id="2147487064" r:id="rId55"/>
    <p:sldLayoutId id="2147487065" r:id="rId56"/>
    <p:sldLayoutId id="2147487066" r:id="rId57"/>
    <p:sldLayoutId id="2147487067" r:id="rId58"/>
    <p:sldLayoutId id="2147487068" r:id="rId59"/>
    <p:sldLayoutId id="2147487069" r:id="rId60"/>
    <p:sldLayoutId id="2147487070" r:id="rId61"/>
    <p:sldLayoutId id="2147487071" r:id="rId62"/>
    <p:sldLayoutId id="2147487072" r:id="rId63"/>
    <p:sldLayoutId id="2147487073" r:id="rId64"/>
    <p:sldLayoutId id="2147487074" r:id="rId65"/>
    <p:sldLayoutId id="2147487075" r:id="rId66"/>
    <p:sldLayoutId id="2147487076" r:id="rId67"/>
    <p:sldLayoutId id="2147487077" r:id="rId68"/>
    <p:sldLayoutId id="2147487078" r:id="rId69"/>
    <p:sldLayoutId id="2147487079" r:id="rId70"/>
    <p:sldLayoutId id="2147487080" r:id="rId71"/>
    <p:sldLayoutId id="2147487081" r:id="rId72"/>
    <p:sldLayoutId id="2147487082" r:id="rId73"/>
    <p:sldLayoutId id="2147487083" r:id="rId74"/>
    <p:sldLayoutId id="2147487084" r:id="rId75"/>
    <p:sldLayoutId id="2147487085" r:id="rId76"/>
    <p:sldLayoutId id="2147487086" r:id="rId77"/>
    <p:sldLayoutId id="2147487087" r:id="rId78"/>
    <p:sldLayoutId id="2147487088" r:id="rId79"/>
    <p:sldLayoutId id="2147487089" r:id="rId80"/>
    <p:sldLayoutId id="2147487090" r:id="rId81"/>
    <p:sldLayoutId id="2147487091" r:id="rId82"/>
    <p:sldLayoutId id="2147487092" r:id="rId83"/>
    <p:sldLayoutId id="2147487093" r:id="rId84"/>
    <p:sldLayoutId id="2147487094" r:id="rId85"/>
    <p:sldLayoutId id="2147487095" r:id="rId86"/>
    <p:sldLayoutId id="2147487096" r:id="rId87"/>
    <p:sldLayoutId id="2147487097" r:id="rId88"/>
    <p:sldLayoutId id="2147487098" r:id="rId89"/>
    <p:sldLayoutId id="2147487099" r:id="rId90"/>
    <p:sldLayoutId id="2147487100" r:id="rId91"/>
    <p:sldLayoutId id="2147487101" r:id="rId92"/>
    <p:sldLayoutId id="2147487102" r:id="rId93"/>
    <p:sldLayoutId id="2147487103" r:id="rId94"/>
    <p:sldLayoutId id="2147487104" r:id="rId9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98"/>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9"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 id="214748630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 id="214748637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9.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9.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9.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9.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256.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8.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56.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7.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9.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9.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9.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9.xml"/></Relationships>
</file>

<file path=ppt/slides/_rels/slide11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11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7.xml"/></Relationships>
</file>

<file path=ppt/slides/_rels/slide12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9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3.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309.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323.xml"/><Relationship Id="rId4" Type="http://schemas.openxmlformats.org/officeDocument/2006/relationships/image" Target="../media/image9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33.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332.xml"/></Relationships>
</file>

<file path=ppt/slides/_rels/slide134.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332.xml"/></Relationships>
</file>

<file path=ppt/slides/_rels/slide135.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33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72.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5.xml"/><Relationship Id="rId1" Type="http://schemas.openxmlformats.org/officeDocument/2006/relationships/slideLayout" Target="../slideLayouts/slideLayout52.xml"/><Relationship Id="rId4" Type="http://schemas.openxmlformats.org/officeDocument/2006/relationships/image" Target="../media/image96.jpeg"/></Relationships>
</file>

<file path=ppt/slides/_rels/slide1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52.xml"/><Relationship Id="rId4" Type="http://schemas.openxmlformats.org/officeDocument/2006/relationships/image" Target="../media/image99.jpeg"/></Relationships>
</file>

<file path=ppt/slides/_rels/slide1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1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94.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3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35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3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37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93.xml"/><Relationship Id="rId6" Type="http://schemas.openxmlformats.org/officeDocument/2006/relationships/image" Target="../media/image340.png"/><Relationship Id="rId5" Type="http://schemas.openxmlformats.org/officeDocument/2006/relationships/slide" Target="slide15.xml"/><Relationship Id="rId4" Type="http://schemas.openxmlformats.org/officeDocument/2006/relationships/image" Target="../media/image34.png"/></Relationships>
</file>

<file path=ppt/slides/_rels/slide15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7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6.xml"/></Relationships>
</file>

<file path=ppt/slides/_rels/slide1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13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3.xml"/></Relationships>
</file>

<file path=ppt/slides/_rels/slide1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310.xml"/></Relationships>
</file>

<file path=ppt/slides/_rels/slide1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310.xml"/></Relationships>
</file>

<file path=ppt/slides/_rels/slide1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1.xml"/><Relationship Id="rId1" Type="http://schemas.openxmlformats.org/officeDocument/2006/relationships/slideLayout" Target="../slideLayouts/slideLayout310.xml"/></Relationships>
</file>

<file path=ppt/slides/_rels/slide1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310.xml"/></Relationships>
</file>

<file path=ppt/slides/_rels/slide1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3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93.xml"/></Relationships>
</file>

<file path=ppt/slides/_rels/slide1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4.xml"/><Relationship Id="rId1" Type="http://schemas.openxmlformats.org/officeDocument/2006/relationships/slideLayout" Target="../slideLayouts/slideLayout31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3.xml"/></Relationships>
</file>

<file path=ppt/slides/_rels/slide1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390.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0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1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52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58.xml"/></Relationships>
</file>

<file path=ppt/slides/_rels/slide171.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569.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569.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4.xml"/><Relationship Id="rId1" Type="http://schemas.openxmlformats.org/officeDocument/2006/relationships/slideLayout" Target="../slideLayouts/slideLayout193.xml"/></Relationships>
</file>

<file path=ppt/slides/_rels/slide1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5.xml"/><Relationship Id="rId1" Type="http://schemas.openxmlformats.org/officeDocument/2006/relationships/slideLayout" Target="../slideLayouts/slideLayout193.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177.xml"/><Relationship Id="rId1" Type="http://schemas.openxmlformats.org/officeDocument/2006/relationships/themeOverride" Target="../theme/themeOverride3.xml"/></Relationships>
</file>

<file path=ppt/slides/_rels/slide1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7.xml"/><Relationship Id="rId1" Type="http://schemas.openxmlformats.org/officeDocument/2006/relationships/slideLayout" Target="../slideLayouts/slideLayout188.xml"/></Relationships>
</file>

<file path=ppt/slides/_rels/slide17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93.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4.xml"/></Relationships>
</file>

<file path=ppt/slides/_rels/slide18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5.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6.xml"/></Relationships>
</file>

<file path=ppt/slides/_rels/slide1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7.xml"/></Relationships>
</file>

<file path=ppt/slides/_rels/slide1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93.xml"/></Relationships>
</file>

<file path=ppt/slides/_rels/slide1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1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1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99.xml"/><Relationship Id="rId1" Type="http://schemas.openxmlformats.org/officeDocument/2006/relationships/themeOverride" Target="../theme/themeOverride8.xml"/></Relationships>
</file>

<file path=ppt/slides/_rels/slide1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99.xml"/><Relationship Id="rId1" Type="http://schemas.openxmlformats.org/officeDocument/2006/relationships/themeOverride" Target="../theme/themeOverride9.xml"/></Relationships>
</file>

<file path=ppt/slides/_rels/slide1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99.xml"/><Relationship Id="rId1" Type="http://schemas.openxmlformats.org/officeDocument/2006/relationships/themeOverride" Target="../theme/themeOverride10.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99.xml"/><Relationship Id="rId1" Type="http://schemas.openxmlformats.org/officeDocument/2006/relationships/themeOverride" Target="../theme/themeOverride1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6.xml"/></Relationships>
</file>

<file path=ppt/slides/_rels/slide1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1.xml"/><Relationship Id="rId1" Type="http://schemas.openxmlformats.org/officeDocument/2006/relationships/slideLayout" Target="../slideLayouts/slideLayout193.xml"/></Relationships>
</file>

<file path=ppt/slides/_rels/slide1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2.xml"/><Relationship Id="rId1" Type="http://schemas.openxmlformats.org/officeDocument/2006/relationships/slideLayout" Target="../slideLayouts/slideLayout19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3.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4.xml"/><Relationship Id="rId1" Type="http://schemas.openxmlformats.org/officeDocument/2006/relationships/slideLayout" Target="../slideLayouts/slideLayout193.xml"/></Relationships>
</file>

<file path=ppt/slides/_rels/slide2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5.xml"/><Relationship Id="rId1" Type="http://schemas.openxmlformats.org/officeDocument/2006/relationships/slideLayout" Target="../slideLayouts/slideLayout188.xml"/></Relationships>
</file>

<file path=ppt/slides/_rels/slide2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6.xml"/><Relationship Id="rId1" Type="http://schemas.openxmlformats.org/officeDocument/2006/relationships/slideLayout" Target="../slideLayouts/slideLayout193.xml"/></Relationships>
</file>

<file path=ppt/slides/_rels/slide20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17.xml"/></Relationships>
</file>

<file path=ppt/slides/_rels/slide2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29.xml"/></Relationships>
</file>

<file path=ppt/slides/_rels/slide20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29.xml"/></Relationships>
</file>

<file path=ppt/slides/_rels/slide20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29.xml"/></Relationships>
</file>

<file path=ppt/slides/_rels/slide2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2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2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8.xml"/><Relationship Id="rId1" Type="http://schemas.openxmlformats.org/officeDocument/2006/relationships/slideLayout" Target="../slideLayouts/slideLayout25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62.xml"/></Relationships>
</file>

<file path=ppt/slides/_rels/slide21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6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9.xml"/><Relationship Id="rId1" Type="http://schemas.openxmlformats.org/officeDocument/2006/relationships/slideLayout" Target="../slideLayouts/slideLayout193.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7.xml"/></Relationships>
</file>

<file path=ppt/slides/_rels/slide22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0.xml"/><Relationship Id="rId1" Type="http://schemas.openxmlformats.org/officeDocument/2006/relationships/slideLayout" Target="../slideLayouts/slideLayout193.xml"/></Relationships>
</file>

<file path=ppt/slides/_rels/slide2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1.xml"/><Relationship Id="rId1" Type="http://schemas.openxmlformats.org/officeDocument/2006/relationships/slideLayout" Target="../slideLayouts/slideLayout193.xml"/></Relationships>
</file>

<file path=ppt/slides/_rels/slide2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2.xml"/><Relationship Id="rId1" Type="http://schemas.openxmlformats.org/officeDocument/2006/relationships/slideLayout" Target="../slideLayouts/slideLayout193.xml"/></Relationships>
</file>

<file path=ppt/slides/_rels/slide2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9.xml"/></Relationships>
</file>

<file path=ppt/slides/_rels/slide2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2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67.xml"/></Relationships>
</file>

<file path=ppt/slides/_rels/slide2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3.xml"/><Relationship Id="rId1" Type="http://schemas.openxmlformats.org/officeDocument/2006/relationships/slideLayout" Target="../slideLayouts/slideLayout193.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4.gif"/></Relationships>
</file>

<file path=ppt/slides/_rels/slide2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4.xml"/><Relationship Id="rId1" Type="http://schemas.openxmlformats.org/officeDocument/2006/relationships/slideLayout" Target="../slideLayouts/slideLayout193.xml"/></Relationships>
</file>

<file path=ppt/slides/_rels/slide2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5.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6.xml"/><Relationship Id="rId1" Type="http://schemas.openxmlformats.org/officeDocument/2006/relationships/slideLayout" Target="../slideLayouts/slideLayout193.xml"/></Relationships>
</file>

<file path=ppt/slides/_rels/slide2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7.xml"/><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0.xml"/><Relationship Id="rId1" Type="http://schemas.openxmlformats.org/officeDocument/2006/relationships/slideLayout" Target="../slideLayouts/slideLayout193.xml"/></Relationships>
</file>

<file path=ppt/slides/_rels/slide2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1.xml"/><Relationship Id="rId1" Type="http://schemas.openxmlformats.org/officeDocument/2006/relationships/slideLayout" Target="../slideLayouts/slideLayout193.xml"/></Relationships>
</file>

<file path=ppt/slides/_rels/slide2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193.xml"/></Relationships>
</file>

<file path=ppt/slides/_rels/slide259.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93.xml"/></Relationships>
</file>

<file path=ppt/slides/_rels/slide2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3.xml"/><Relationship Id="rId1" Type="http://schemas.openxmlformats.org/officeDocument/2006/relationships/slideLayout" Target="../slideLayouts/slideLayout193.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99.xml"/><Relationship Id="rId1" Type="http://schemas.openxmlformats.org/officeDocument/2006/relationships/themeOverride" Target="../theme/themeOverride14.xml"/><Relationship Id="rId5" Type="http://schemas.openxmlformats.org/officeDocument/2006/relationships/image" Target="../media/image140.jpeg"/><Relationship Id="rId4" Type="http://schemas.openxmlformats.org/officeDocument/2006/relationships/image" Target="../media/image139.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5.xml"/><Relationship Id="rId1" Type="http://schemas.openxmlformats.org/officeDocument/2006/relationships/slideLayout" Target="../slideLayouts/slideLayout159.xml"/><Relationship Id="rId4" Type="http://schemas.openxmlformats.org/officeDocument/2006/relationships/image" Target="../media/image142.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91.xml"/><Relationship Id="rId1" Type="http://schemas.openxmlformats.org/officeDocument/2006/relationships/themeOverride" Target="../theme/themeOverride1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6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6.xml"/></Relationships>
</file>

<file path=ppt/slides/_rels/slide2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9.xml"/><Relationship Id="rId1" Type="http://schemas.openxmlformats.org/officeDocument/2006/relationships/slideLayout" Target="../slideLayouts/slideLayout533.xml"/></Relationships>
</file>

<file path=ppt/slides/_rels/slide2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0.xml"/><Relationship Id="rId1" Type="http://schemas.openxmlformats.org/officeDocument/2006/relationships/slideLayout" Target="../slideLayouts/slideLayout546.xml"/></Relationships>
</file>

<file path=ppt/slides/_rels/slide2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1.xml"/><Relationship Id="rId1" Type="http://schemas.openxmlformats.org/officeDocument/2006/relationships/slideLayout" Target="../slideLayouts/slideLayout550.xml"/></Relationships>
</file>

<file path=ppt/slides/_rels/slide2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2.xml"/><Relationship Id="rId1" Type="http://schemas.openxmlformats.org/officeDocument/2006/relationships/slideLayout" Target="../slideLayouts/slideLayout534.xml"/></Relationships>
</file>

<file path=ppt/slides/_rels/slide2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3.xml"/><Relationship Id="rId1" Type="http://schemas.openxmlformats.org/officeDocument/2006/relationships/slideLayout" Target="../slideLayouts/slideLayout534.xml"/></Relationships>
</file>

<file path=ppt/slides/_rels/slide2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4.xml"/><Relationship Id="rId1" Type="http://schemas.openxmlformats.org/officeDocument/2006/relationships/slideLayout" Target="../slideLayouts/slideLayout534.xml"/></Relationships>
</file>

<file path=ppt/slides/_rels/slide2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5.xml"/><Relationship Id="rId1" Type="http://schemas.openxmlformats.org/officeDocument/2006/relationships/slideLayout" Target="../slideLayouts/slideLayout534.xml"/></Relationships>
</file>

<file path=ppt/slides/_rels/slide2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6.xml"/><Relationship Id="rId1" Type="http://schemas.openxmlformats.org/officeDocument/2006/relationships/slideLayout" Target="../slideLayouts/slideLayout546.xml"/></Relationships>
</file>

<file path=ppt/slides/_rels/slide2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7.xml"/><Relationship Id="rId1" Type="http://schemas.openxmlformats.org/officeDocument/2006/relationships/slideLayout" Target="../slideLayouts/slideLayout547.xml"/></Relationships>
</file>

<file path=ppt/slides/_rels/slide2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8.xml"/><Relationship Id="rId1" Type="http://schemas.openxmlformats.org/officeDocument/2006/relationships/slideLayout" Target="../slideLayouts/slideLayout5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6.xml"/></Relationships>
</file>

<file path=ppt/slides/_rels/slide2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9.xml"/><Relationship Id="rId1" Type="http://schemas.openxmlformats.org/officeDocument/2006/relationships/slideLayout" Target="../slideLayouts/slideLayout563.xml"/><Relationship Id="rId4" Type="http://schemas.openxmlformats.org/officeDocument/2006/relationships/image" Target="../media/image154.jpg"/></Relationships>
</file>

<file path=ppt/slides/_rels/slide2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0.xml"/><Relationship Id="rId1" Type="http://schemas.openxmlformats.org/officeDocument/2006/relationships/slideLayout" Target="../slideLayouts/slideLayout567.xml"/></Relationships>
</file>

<file path=ppt/slides/_rels/slide28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1.xml"/><Relationship Id="rId1" Type="http://schemas.openxmlformats.org/officeDocument/2006/relationships/slideLayout" Target="../slideLayouts/slideLayout567.xml"/></Relationships>
</file>

<file path=ppt/slides/_rels/slide2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2.xml"/><Relationship Id="rId1" Type="http://schemas.openxmlformats.org/officeDocument/2006/relationships/slideLayout" Target="../slideLayouts/slideLayout567.xml"/></Relationships>
</file>

<file path=ppt/slides/_rels/slide28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8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8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8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6.xml"/></Relationships>
</file>

<file path=ppt/slides/_rels/slide29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6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8.xml"/></Relationships>
</file>

<file path=ppt/slides/_rels/slide3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3.xml"/><Relationship Id="rId1" Type="http://schemas.openxmlformats.org/officeDocument/2006/relationships/slideLayout" Target="../slideLayouts/slideLayout159.xml"/><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08.xml"/></Relationships>
</file>

<file path=ppt/slides/_rels/slide3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8.xml"/><Relationship Id="rId1" Type="http://schemas.openxmlformats.org/officeDocument/2006/relationships/slideLayout" Target="../slideLayouts/slideLayout47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9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7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1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47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gif"/><Relationship Id="rId2" Type="http://schemas.openxmlformats.org/officeDocument/2006/relationships/audio" Target="file:///C:\Program%20Files\Microsoft%20Office\Media\CntCD1\Sounds\AMZIGC01.mid" TargetMode="External"/><Relationship Id="rId1" Type="http://schemas.microsoft.com/office/2007/relationships/media" Target="file:///C:\Program%20Files\Microsoft%20Office\Media\CntCD1\Sounds\AMZIGC01.mid" TargetMode="Externa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8.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66.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9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3.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9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3.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193.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19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8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45.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06.xml"/><Relationship Id="rId5" Type="http://schemas.microsoft.com/office/2007/relationships/hdphoto" Target="../media/hdphoto1.wdp"/><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256.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0.xml"/><Relationship Id="rId1" Type="http://schemas.openxmlformats.org/officeDocument/2006/relationships/slideLayout" Target="../slideLayouts/slideLayout19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2.xml"/><Relationship Id="rId1" Type="http://schemas.openxmlformats.org/officeDocument/2006/relationships/slideLayout" Target="../slideLayouts/slideLayout193.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18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1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29.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06.xml"/><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9.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9.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06.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6.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56.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0.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1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269057"/>
          </a:xfrm>
          <a:solidFill>
            <a:srgbClr val="000000"/>
          </a:solidFill>
        </p:spPr>
        <p:txBody>
          <a:bodyPr/>
          <a:lstStyle/>
          <a:p>
            <a:pPr eaLnBrk="1" hangingPunct="1"/>
            <a:r>
              <a:rPr lang="ar-SA" sz="9600" dirty="0">
                <a:solidFill>
                  <a:srgbClr val="FFFFFF"/>
                </a:solidFill>
                <a:ea typeface="ＭＳ Ｐゴシック" charset="0"/>
                <a:cs typeface="Arial" panose="020B0604020202020204" pitchFamily="34" charset="0"/>
              </a:rPr>
              <a:t>تيطس</a:t>
            </a:r>
            <a:endParaRPr lang="en-US" sz="9600" dirty="0">
              <a:solidFill>
                <a:srgbClr val="FFFFFF"/>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466193" y="-452481"/>
            <a:ext cx="70403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F72809-F78B-304B-97DB-9F5A17C2A32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0809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5-6</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2843808" y="1328952"/>
            <a:ext cx="6298163"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5 من أجل هذا تركتك في كريت لكي تكمل ترتيب الأمور الناقصة، وتقيم في كل مدينة شيوخا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كما أوصيتك</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6 </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إن كان أحد بلا لوم، بعل امرأة واحدة، له أولاد مؤمنون، ليسوا في شكاية الخلاعة ولا متمردين. </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9637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002041"/>
            <a:ext cx="5769428" cy="2308324"/>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7 لأنه يجب أن يكون الأسقف بلا لوم كوكيل الله، غير معجب بنفسه، ولا غضوب، ولا مدمن الخمر، ولا ضراب، ولا طامع في الربح القبيح</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7</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083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148551"/>
            <a:ext cx="5785752"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8 بل مضيفاً للغرباء</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محباً للخير</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متعقلا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بارا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ورعا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ضابطاً لنفسه</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8</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0973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1566230"/>
            <a:ext cx="5725002" cy="286232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9 ملازماً للكلمة الصادقة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التي بحسب التعليم،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لكي يكون قادراً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أن يعظ بالتعليم الصحيح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ويوبخ المناقضين.</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9</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5841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8B5E3D09-5089-73FC-42FF-B6BDE120F6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3A5CE63-94E5-CEBB-760F-C6DB762A833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6523DC6D-36AF-1E53-A656-206DCC3ADA1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9484A15-F1A6-1C1A-7E8F-015B9E36F39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97901D5-01B3-C77E-D48E-D567B2BB8497}"/>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36C6D29-2097-0A64-DFBE-2DED60D707F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A2C91BC-36FD-18D4-7CF0-CC7C5DA8B2B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5043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Castellar" panose="020A0402060406010301" pitchFamily="18" charset="0"/>
                <a:ea typeface="+mn-ea"/>
                <a:cs typeface="+mn-cs"/>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807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JO" sz="3600" b="1" dirty="0">
                <a:solidFill>
                  <a:srgbClr val="FFFFFF"/>
                </a:solidFill>
                <a:latin typeface="Arial" panose="020B0604020202020204" pitchFamily="34" charset="0"/>
                <a:cs typeface="Arial" panose="020B0604020202020204" pitchFamily="34" charset="0"/>
              </a:rPr>
              <a:t>أ</a:t>
            </a:r>
            <a:r>
              <a:rPr lang="ar-SA" sz="3600" b="1" dirty="0">
                <a:solidFill>
                  <a:srgbClr val="FFFFFF"/>
                </a:solidFill>
                <a:latin typeface="Arial" panose="020B0604020202020204" pitchFamily="34" charset="0"/>
                <a:cs typeface="Arial" panose="020B0604020202020204" pitchFamily="34" charset="0"/>
              </a:rPr>
              <a:t>عمال ٢٠ : ٢٨-٣٢</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28 احترزوا إذا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لأنفسكم ولجميع الرعية التي أقامكم الروح القدس فيها أساقفة، لترعوا كنيسة الله التي اقتناها بدمه.</a:t>
            </a: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29 لأني أعلم هذا: أنه بعد ذهابي سيدخل بينكم ذئاب خاطفة لا تشفق على الرعية</a:t>
            </a:r>
            <a:r>
              <a:rPr lang="ar-JO" sz="3600" b="1" dirty="0">
                <a:solidFill>
                  <a:srgbClr val="FFFFFF"/>
                </a:solidFill>
                <a:latin typeface="Arial" panose="020B0604020202020204" pitchFamily="34" charset="0"/>
                <a:cs typeface="Arial" panose="020B0604020202020204" pitchFamily="34" charset="0"/>
              </a:rPr>
              <a:t> 30 </a:t>
            </a:r>
            <a:r>
              <a:rPr lang="ar-SA" sz="3600" b="1" dirty="0">
                <a:solidFill>
                  <a:srgbClr val="FFFFFF"/>
                </a:solidFill>
                <a:latin typeface="Arial" panose="020B0604020202020204" pitchFamily="34" charset="0"/>
                <a:cs typeface="Arial" panose="020B0604020202020204" pitchFamily="34" charset="0"/>
              </a:rPr>
              <a:t>ومنكم أنتم سيقوم رجال يتكلمون بأمور ملتوية ليجتذبوا التلاميذ وراءهم</a:t>
            </a:r>
            <a:r>
              <a:rPr lang="ar-JO" sz="3600" b="1" dirty="0">
                <a:solidFill>
                  <a:srgbClr val="FFFFFF"/>
                </a:solidFill>
                <a:latin typeface="Arial" panose="020B0604020202020204" pitchFamily="34" charset="0"/>
                <a:cs typeface="Arial" panose="020B0604020202020204" pitchFamily="34" charset="0"/>
              </a:rPr>
              <a:t> 31 </a:t>
            </a:r>
            <a:r>
              <a:rPr lang="ar-SA" sz="3600" b="1" dirty="0">
                <a:solidFill>
                  <a:srgbClr val="FFFFFF"/>
                </a:solidFill>
                <a:latin typeface="Arial" panose="020B0604020202020204" pitchFamily="34" charset="0"/>
                <a:cs typeface="Arial" panose="020B0604020202020204" pitchFamily="34" charset="0"/>
              </a:rPr>
              <a:t>لذلك اسهروا، متذكرين أني ثلاث سنين ليلا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ونهارا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لم أفتر عن أن أنذر بدموع كل واحد</a:t>
            </a:r>
            <a:r>
              <a:rPr lang="ar-JO" sz="3600" b="1" dirty="0">
                <a:solidFill>
                  <a:srgbClr val="FFFFFF"/>
                </a:solidFill>
                <a:latin typeface="Arial" panose="020B0604020202020204" pitchFamily="34" charset="0"/>
                <a:cs typeface="Arial" panose="020B0604020202020204" pitchFamily="34" charset="0"/>
              </a:rPr>
              <a:t> 32 </a:t>
            </a:r>
            <a:r>
              <a:rPr lang="ar-SA" sz="3600" b="1" dirty="0">
                <a:solidFill>
                  <a:srgbClr val="FFFFFF"/>
                </a:solidFill>
                <a:latin typeface="Arial" panose="020B0604020202020204" pitchFamily="34" charset="0"/>
                <a:cs typeface="Arial" panose="020B0604020202020204" pitchFamily="34" charset="0"/>
              </a:rPr>
              <a:t>والآن أستودعكم يا إخوتي لله ولكلمة نعمته، القادرة أن تبنيكم وتعطيكم ميراثا مع جميع المقدسين. </a:t>
            </a:r>
          </a:p>
        </p:txBody>
      </p:sp>
    </p:spTree>
    <p:extLst>
      <p:ext uri="{BB962C8B-B14F-4D97-AF65-F5344CB8AC3E}">
        <p14:creationId xmlns:p14="http://schemas.microsoft.com/office/powerpoint/2010/main" val="135746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١بطرس ٥ : ١-٥</a:t>
            </a:r>
          </a:p>
          <a:p>
            <a:pPr lvl="0" algn="ctr" defTabSz="457200" fontAlgn="auto">
              <a:spcBef>
                <a:spcPts val="0"/>
              </a:spcBef>
              <a:spcAft>
                <a:spcPts val="0"/>
              </a:spcAft>
              <a:defRPr/>
            </a:pPr>
            <a:endParaRPr lang="en-US" sz="32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1 أطلب إلى الشيوخ الذين بينكم، أنا الشيخ رفيقهم، والشاهد لآلام المسيح، وشريك المجد العتيد أن يعلن</a:t>
            </a:r>
            <a:r>
              <a:rPr lang="ar-JO" sz="3200" b="1" dirty="0">
                <a:solidFill>
                  <a:srgbClr val="FFFFFF"/>
                </a:solidFill>
                <a:latin typeface="Arial" panose="020B0604020202020204" pitchFamily="34" charset="0"/>
                <a:cs typeface="Arial" panose="020B0604020202020204" pitchFamily="34" charset="0"/>
              </a:rPr>
              <a:t> 2 </a:t>
            </a:r>
            <a:r>
              <a:rPr lang="ar-SA" sz="3200" b="1" dirty="0">
                <a:solidFill>
                  <a:srgbClr val="FFFFFF"/>
                </a:solidFill>
                <a:latin typeface="Arial" panose="020B0604020202020204" pitchFamily="34" charset="0"/>
                <a:cs typeface="Arial" panose="020B0604020202020204" pitchFamily="34" charset="0"/>
              </a:rPr>
              <a:t>ارعوا رعية الله التي بينكم نظارا</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لا عن اضطرار بل بال</a:t>
            </a:r>
            <a:r>
              <a:rPr lang="ar-JO" sz="3200" b="1" dirty="0">
                <a:solidFill>
                  <a:srgbClr val="FFFFFF"/>
                </a:solidFill>
                <a:latin typeface="Arial" panose="020B0604020202020204" pitchFamily="34" charset="0"/>
                <a:cs typeface="Arial" panose="020B0604020202020204" pitchFamily="34" charset="0"/>
              </a:rPr>
              <a:t>إ</a:t>
            </a:r>
            <a:r>
              <a:rPr lang="ar-SA" sz="3200" b="1" dirty="0">
                <a:solidFill>
                  <a:srgbClr val="FFFFFF"/>
                </a:solidFill>
                <a:latin typeface="Arial" panose="020B0604020202020204" pitchFamily="34" charset="0"/>
                <a:cs typeface="Arial" panose="020B0604020202020204" pitchFamily="34" charset="0"/>
              </a:rPr>
              <a:t>ختيار، ولا لربح قبيح بل بنشاط،</a:t>
            </a: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3 ولا كمن يسود على الأنصبة، بل صائرين أمثلة للرعية</a:t>
            </a:r>
            <a:r>
              <a:rPr lang="ar-JO" sz="3200" b="1" dirty="0">
                <a:solidFill>
                  <a:srgbClr val="FFFFFF"/>
                </a:solidFill>
                <a:latin typeface="Arial" panose="020B0604020202020204" pitchFamily="34" charset="0"/>
                <a:cs typeface="Arial" panose="020B0604020202020204" pitchFamily="34" charset="0"/>
              </a:rPr>
              <a:t> 4 </a:t>
            </a:r>
            <a:r>
              <a:rPr lang="ar-SA" sz="3200" b="1" dirty="0">
                <a:solidFill>
                  <a:srgbClr val="FFFFFF"/>
                </a:solidFill>
                <a:latin typeface="Arial" panose="020B0604020202020204" pitchFamily="34" charset="0"/>
                <a:cs typeface="Arial" panose="020B0604020202020204" pitchFamily="34" charset="0"/>
              </a:rPr>
              <a:t>ومتى ظهر رئيس الرعاة تنالون إكليل المجد الذي لا يبلى</a:t>
            </a:r>
            <a:r>
              <a:rPr lang="ar-JO" sz="3200" b="1" dirty="0">
                <a:solidFill>
                  <a:srgbClr val="FFFFFF"/>
                </a:solidFill>
                <a:latin typeface="Arial" panose="020B0604020202020204" pitchFamily="34" charset="0"/>
                <a:cs typeface="Arial" panose="020B0604020202020204" pitchFamily="34" charset="0"/>
              </a:rPr>
              <a:t> 5 </a:t>
            </a:r>
            <a:r>
              <a:rPr lang="ar-SA" sz="3200" b="1" dirty="0">
                <a:solidFill>
                  <a:srgbClr val="FFFFFF"/>
                </a:solidFill>
                <a:latin typeface="Arial" panose="020B0604020202020204" pitchFamily="34" charset="0"/>
                <a:cs typeface="Arial" panose="020B0604020202020204" pitchFamily="34" charset="0"/>
              </a:rPr>
              <a:t>كذلك أيها الأحداث اخضعوا للشيوخ، وكونوا جميعا خاضعين بعضكم لبعض، وتسربلوا بالتواضع، لأن: الله يقاوم المستكبرين، وأما المتواضعون فيعطيهم نعمة.</a:t>
            </a:r>
          </a:p>
        </p:txBody>
      </p:sp>
    </p:spTree>
    <p:extLst>
      <p:ext uri="{BB962C8B-B14F-4D97-AF65-F5344CB8AC3E}">
        <p14:creationId xmlns:p14="http://schemas.microsoft.com/office/powerpoint/2010/main" val="27266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0" y="1237273"/>
            <a:ext cx="9143997" cy="1146211"/>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شخص كبير في السن/ شخص حكيم</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ناظر، مدير، مشرف</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قادة الكنيسة</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FAEC-9C62-782A-5B94-8F3BA5070F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B9E7EF-5409-01D5-7AD2-2239A5F35284}"/>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2FF7BA79-17D3-DAEC-112C-9527398B687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2A25596-7558-8FA3-CF2F-FD3F3EE57078}"/>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895B0C6E-3893-B6A4-22CD-38D2F57A72AA}"/>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3F76136C-4311-EA4B-0C06-3A8D3B127A3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F79DC7-4A74-2C98-201B-19BD2F8DB4A9}"/>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القادة الأتقياء يضعون معياراً للحياة المتغيرة (ع 6-9)</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05827A21-DB75-895D-12AD-F43083CDFC27}"/>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DA11DA1-AF7B-72DC-B8D5-A1232F484DB9}"/>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48057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905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السليمة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تسكت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الحياة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المنظمة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تنبذ</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الأعمال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الصالحة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669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ليس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معجب بنفسه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غضوب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مدمن للخمر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ضراب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طامع في الربح القبيح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بل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مضيف للغرباء</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محب للخير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متعقل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بار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ورع</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ضابط لنفسه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F0C3-792D-87AB-853B-D326F7EE9D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067D03D-C8A5-2143-BF57-0774250504D7}"/>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5F9F33E4-895B-33A9-64E0-3CDDA2061F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7446434-874A-C961-3AD0-BEA5E1ADFA7C}"/>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3BBDCA01-4D63-3C88-6F46-4578B90C3C70}"/>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287C2A72-C425-0AD6-6E2A-0C9CD09DD2CA}"/>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5D03F8-9839-1E25-4DF7-C760A33C7B1A}"/>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القادة الأتقياء يضعون معياراً للحياة المتغيرة (ع 6-9)</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8113848-3900-9EAD-6647-8967638F3AB6}"/>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B9CF6BB-1BEC-398A-C37D-585043FB76BF}"/>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B3F1CA-F72F-40A5-47A6-9FDC052AD1C7}"/>
              </a:ext>
            </a:extLst>
          </p:cNvPr>
          <p:cNvSpPr/>
          <p:nvPr/>
        </p:nvSpPr>
        <p:spPr>
          <a:xfrm>
            <a:off x="-7144" y="5491267"/>
            <a:ext cx="857250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للتعليم والعقيدة (9)</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0236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latin typeface="Arial" panose="020B0604020202020204" pitchFamily="34" charset="0"/>
                <a:cs typeface="Arial" panose="020B0604020202020204" pitchFamily="34" charset="0"/>
              </a:rPr>
              <a:t>تيطس 1: 10-16</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latin typeface="Arial" panose="020B0604020202020204" pitchFamily="34" charset="0"/>
                <a:cs typeface="Arial" panose="020B0604020202020204" pitchFamily="34" charset="0"/>
              </a:rPr>
              <a:t>قراءة الكتاب المقدس</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83842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10-11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12578" y="914359"/>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فإنه يوجد كثيرون متمردين يتكلمون بالباطل، ويخدعون العقول، ولا سيما الذين من الختان</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11 </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الذين يجب سد أفواههم، فإنهم يقلبون بيوتا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بجملتها، معلمين ما لا يجب، من أجل الربح القبيح.</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9810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12-13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090376"/>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قال واحد منهم وهو نبي لهم خاص: الكريتيون دائماً كذابون. وحوش رديّة بطون بطالة 13 هذه الشهادة صادقة. فلهذا السبب وبخهم بصرامة لكي يكونوا أصحاء في الإيمان</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6501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14-15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808392"/>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لا يصغون إلى خرافات يهودية، ووصايا أناس مرتدين عن الحق.</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كل شيء طاهر للطاهرين، وأما للنجسين وغير المؤمنين فليس شيء طاهرا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بل قد تنجس ذهنهم أيضا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وضميرهم.</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16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16</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254710"/>
            <a:ext cx="9139942" cy="107721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 يعترفون بأنهم يعرفون الله، ولكنهم بالأعمال ينكرونه، إذ هم رجسون غير طائعين، ومن جهة كل عمل صالح مرفوضون.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6552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D8581CFA-0119-4258-64E3-E9194804F1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5F4E99-C06E-06C4-FAB7-220346E7332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4C1C4FCF-0DB4-0ED1-7BD2-52F1E0A4279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AACFA20B-97EB-8878-9C09-2A6CDC69F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2E5E6D5-3945-3A48-A793-3730390B5794}"/>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6284B9CC-7CDA-D906-5AC7-8ADBC8E6C62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BD7A57A-3026-5CAF-AD9C-90AFFBC8232B}"/>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41789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ما الخطأ في هذه الصورة؟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Arial" panose="020B0604020202020204" pitchFamily="34" charset="0"/>
                <a:ea typeface="+mn-ea"/>
                <a:cs typeface="Arial" panose="020B0604020202020204" pitchFamily="34" charset="0"/>
              </a:rPr>
              <a:t>تواجه الكنائس الصحية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العقيدة الخاطئة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83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ea typeface="ＭＳ Ｐゴシック" charset="0"/>
              </a:rPr>
              <a:t>كن </a:t>
            </a:r>
            <a:r>
              <a:rPr lang="ar-JO" sz="8000" b="1" dirty="0">
                <a:effectLst>
                  <a:glow rad="127000">
                    <a:schemeClr val="tx1"/>
                  </a:glow>
                </a:effectLst>
                <a:ea typeface="Microsoft Sans Serif" panose="020B0604020202020204" pitchFamily="34" charset="0"/>
              </a:rPr>
              <a:t>صاحب سمعة حسنة</a:t>
            </a:r>
            <a:endParaRPr lang="en-US" sz="8000" b="1" dirty="0">
              <a:effectLst>
                <a:glow rad="127000">
                  <a:schemeClr val="tx1"/>
                </a:glow>
              </a:effectLst>
              <a:ea typeface="Microsoft Sans Serif"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كيف نواجه المعلمين الكذبة؟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(ع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41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فيلبي ١ : ٩-١٠</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9 وهذا أصليه: أن تزداد محبتكم أيضا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أكثر فأكثر في المعرفة وفي كل فهم</a:t>
            </a:r>
            <a:r>
              <a:rPr lang="ar-JO" sz="3600" b="1" dirty="0">
                <a:solidFill>
                  <a:srgbClr val="FFFFFF"/>
                </a:solidFill>
                <a:latin typeface="Arial" panose="020B0604020202020204" pitchFamily="34" charset="0"/>
                <a:cs typeface="Arial" panose="020B0604020202020204" pitchFamily="34" charset="0"/>
              </a:rPr>
              <a:t> 10 </a:t>
            </a:r>
            <a:r>
              <a:rPr lang="ar-SA" sz="3600" b="1" dirty="0">
                <a:solidFill>
                  <a:srgbClr val="FFFFFF"/>
                </a:solidFill>
                <a:latin typeface="Arial" panose="020B0604020202020204" pitchFamily="34" charset="0"/>
                <a:cs typeface="Arial" panose="020B0604020202020204" pitchFamily="34" charset="0"/>
              </a:rPr>
              <a:t>حتى تميزوا الأمور المتخالفة، لكي تكونوا مخلصين وبلا عثرة إلى يوم المسيح</a:t>
            </a:r>
          </a:p>
        </p:txBody>
      </p:sp>
    </p:spTree>
    <p:extLst>
      <p:ext uri="{BB962C8B-B14F-4D97-AF65-F5344CB8AC3E}">
        <p14:creationId xmlns:p14="http://schemas.microsoft.com/office/powerpoint/2010/main" val="157114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BAF0D-2FB8-C52E-F745-A0B56752052D}"/>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3D4C4AB-6E3A-E993-05C3-8DC21F5B7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A24F3C68-577E-762D-498F-D9579C5E95AA}"/>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F4A1E53-7C37-6AA4-BC08-1D3B99B2C0E9}"/>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444074-9832-35F8-796D-126995A59D9C}"/>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C8F1E43-90A1-A91E-7D1B-59F69B10F003}"/>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F8119C5-C0C9-1B9C-3344-47BA91948948}"/>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D4224FF-89B7-03EC-EBD9-BD9D65198698}"/>
              </a:ext>
            </a:extLst>
          </p:cNvPr>
          <p:cNvSpPr/>
          <p:nvPr/>
        </p:nvSpPr>
        <p:spPr>
          <a:xfrm>
            <a:off x="883919" y="4162106"/>
            <a:ext cx="786454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noProof="0" dirty="0">
                <a:solidFill>
                  <a:prstClr val="white"/>
                </a:solidFill>
                <a:latin typeface="Arial" panose="020B0604020202020204" pitchFamily="34" charset="0"/>
                <a:ea typeface="Calibri" panose="020F0502020204030204" pitchFamily="34" charset="0"/>
                <a:cs typeface="Arial" panose="020B0604020202020204" pitchFamily="34" charset="0"/>
              </a:rPr>
              <a:t>نعيد توجيه الناس إلى الحق (13ب)</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00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553E-77B9-9961-C88C-F92FCB976E37}"/>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B4053F3-BC03-5944-F03B-A33DBEAF5D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BB8BAA62-2659-F629-8653-6EAC4B5791AE}"/>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EB1A5EC-17BE-3ADA-3E57-436FA7613F21}"/>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211BEC-8BDE-E9A3-CA48-3E769213A793}"/>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7DB91E0-D514-9EAC-9B51-35FB149F85F1}"/>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5B3EE0-95FE-6163-F2FA-3689FC15851C}"/>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هل مصدر سلطتهم هو حكمة بشرية أم اعلان إلهي؟ (14)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0CC690-53A6-FC28-AD66-F4F044241259}"/>
              </a:ext>
            </a:extLst>
          </p:cNvPr>
          <p:cNvSpPr/>
          <p:nvPr/>
        </p:nvSpPr>
        <p:spPr>
          <a:xfrm>
            <a:off x="852115" y="4639176"/>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73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مرقس ٧ : ١٤-٢٣</a:t>
            </a:r>
          </a:p>
          <a:p>
            <a:pPr lvl="0" algn="ctr" defTabSz="457200" fontAlgn="auto">
              <a:spcBef>
                <a:spcPts val="0"/>
              </a:spcBef>
              <a:spcAft>
                <a:spcPts val="0"/>
              </a:spcAft>
              <a:defRPr/>
            </a:pPr>
            <a:endParaRPr lang="en-US" sz="2800" b="1" dirty="0">
              <a:solidFill>
                <a:srgbClr val="FFFFFF"/>
              </a:solidFill>
              <a:latin typeface="Arial" panose="020B0604020202020204" pitchFamily="34" charset="0"/>
            </a:endParaRP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14 ثم دعا كل الجمع وقال لهم: اسمعوا مني كلكم وافهموا</a:t>
            </a:r>
            <a:r>
              <a:rPr lang="ar-JO" sz="2800" b="1" dirty="0">
                <a:solidFill>
                  <a:srgbClr val="FFFFFF"/>
                </a:solidFill>
                <a:latin typeface="Arial" panose="020B0604020202020204" pitchFamily="34" charset="0"/>
                <a:cs typeface="Arial" panose="020B0604020202020204" pitchFamily="34" charset="0"/>
              </a:rPr>
              <a:t> 15 </a:t>
            </a:r>
            <a:r>
              <a:rPr lang="ar-SA" sz="2800" b="1" dirty="0">
                <a:solidFill>
                  <a:srgbClr val="FFFFFF"/>
                </a:solidFill>
                <a:latin typeface="Arial" panose="020B0604020202020204" pitchFamily="34" charset="0"/>
                <a:cs typeface="Arial" panose="020B0604020202020204" pitchFamily="34" charset="0"/>
              </a:rPr>
              <a:t>ليس شيء من خارج الإنسان إذا دخل فيه يقدر أن ينجسه، لكن الأشياء التي تخرج منه هي التي تنجس الإنسان</a:t>
            </a:r>
            <a:r>
              <a:rPr lang="ar-JO" sz="2800" b="1" dirty="0">
                <a:solidFill>
                  <a:srgbClr val="FFFFFF"/>
                </a:solidFill>
                <a:latin typeface="Arial" panose="020B0604020202020204" pitchFamily="34" charset="0"/>
                <a:cs typeface="Arial" panose="020B0604020202020204" pitchFamily="34" charset="0"/>
              </a:rPr>
              <a:t> 16 </a:t>
            </a:r>
            <a:r>
              <a:rPr lang="ar-SA" sz="2800" b="1" dirty="0">
                <a:solidFill>
                  <a:srgbClr val="FFFFFF"/>
                </a:solidFill>
                <a:latin typeface="Arial" panose="020B0604020202020204" pitchFamily="34" charset="0"/>
                <a:cs typeface="Arial" panose="020B0604020202020204" pitchFamily="34" charset="0"/>
              </a:rPr>
              <a:t>إن كان لأحد أذنان للسمع، فليسمع</a:t>
            </a:r>
            <a:r>
              <a:rPr lang="ar-JO" sz="2800" b="1" dirty="0">
                <a:solidFill>
                  <a:srgbClr val="FFFFFF"/>
                </a:solidFill>
                <a:latin typeface="Arial" panose="020B0604020202020204" pitchFamily="34" charset="0"/>
                <a:cs typeface="Arial" panose="020B0604020202020204" pitchFamily="34" charset="0"/>
              </a:rPr>
              <a:t> 17 </a:t>
            </a:r>
            <a:r>
              <a:rPr lang="ar-SA" sz="2800" b="1" dirty="0">
                <a:solidFill>
                  <a:srgbClr val="FFFFFF"/>
                </a:solidFill>
                <a:latin typeface="Arial" panose="020B0604020202020204" pitchFamily="34" charset="0"/>
                <a:cs typeface="Arial" panose="020B0604020202020204" pitchFamily="34" charset="0"/>
              </a:rPr>
              <a:t>ولما دخل من عند الجمع إلى البيت، سأله تلاميذه عن المثل</a:t>
            </a:r>
            <a:r>
              <a:rPr lang="ar-JO" sz="2800" b="1" dirty="0">
                <a:solidFill>
                  <a:srgbClr val="FFFFFF"/>
                </a:solidFill>
                <a:latin typeface="Arial" panose="020B0604020202020204" pitchFamily="34" charset="0"/>
                <a:cs typeface="Arial" panose="020B0604020202020204" pitchFamily="34" charset="0"/>
              </a:rPr>
              <a:t> 18 </a:t>
            </a:r>
            <a:r>
              <a:rPr lang="ar-SA" sz="2800" b="1" dirty="0">
                <a:solidFill>
                  <a:srgbClr val="FFFFFF"/>
                </a:solidFill>
                <a:latin typeface="Arial" panose="020B0604020202020204" pitchFamily="34" charset="0"/>
                <a:cs typeface="Arial" panose="020B0604020202020204" pitchFamily="34" charset="0"/>
              </a:rPr>
              <a:t>فقال لهم: أفأنتم أيضا</a:t>
            </a:r>
            <a:r>
              <a:rPr lang="ar-JO" sz="2800" b="1" dirty="0">
                <a:solidFill>
                  <a:srgbClr val="FFFFFF"/>
                </a:solidFill>
                <a:latin typeface="Arial" panose="020B0604020202020204" pitchFamily="34" charset="0"/>
                <a:cs typeface="Arial" panose="020B0604020202020204" pitchFamily="34" charset="0"/>
              </a:rPr>
              <a:t>ً</a:t>
            </a:r>
            <a:r>
              <a:rPr lang="ar-SA" sz="2800" b="1" dirty="0">
                <a:solidFill>
                  <a:srgbClr val="FFFFFF"/>
                </a:solidFill>
                <a:latin typeface="Arial" panose="020B0604020202020204" pitchFamily="34" charset="0"/>
                <a:cs typeface="Arial" panose="020B0604020202020204" pitchFamily="34" charset="0"/>
              </a:rPr>
              <a:t> هكذا غير فاهمين؟ أما تفهمون أن كل ما يدخل الإنسان من خارج لا يقدر أن ينجسه،</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19 لأنه لا يدخل إلى قلبه بل إلى الجوف، ثم يخرج إلى الخلاء، وذلك يطهر كل الأطعمة</a:t>
            </a:r>
            <a:r>
              <a:rPr lang="ar-JO" sz="2800" b="1" dirty="0">
                <a:solidFill>
                  <a:srgbClr val="FFFFFF"/>
                </a:solidFill>
                <a:latin typeface="Arial" panose="020B0604020202020204" pitchFamily="34" charset="0"/>
                <a:cs typeface="Arial" panose="020B0604020202020204" pitchFamily="34" charset="0"/>
              </a:rPr>
              <a:t> 20 </a:t>
            </a:r>
            <a:r>
              <a:rPr lang="ar-SA" sz="2800" b="1" dirty="0">
                <a:solidFill>
                  <a:srgbClr val="FFFFFF"/>
                </a:solidFill>
                <a:latin typeface="Arial" panose="020B0604020202020204" pitchFamily="34" charset="0"/>
                <a:cs typeface="Arial" panose="020B0604020202020204" pitchFamily="34" charset="0"/>
              </a:rPr>
              <a:t>ثم قال: إن الذي يخرج من الإنسان ذلك ينجس الإنسان</a:t>
            </a:r>
            <a:r>
              <a:rPr lang="ar-JO" sz="2800" b="1" dirty="0">
                <a:solidFill>
                  <a:srgbClr val="FFFFFF"/>
                </a:solidFill>
                <a:latin typeface="Arial" panose="020B0604020202020204" pitchFamily="34" charset="0"/>
                <a:cs typeface="Arial" panose="020B0604020202020204" pitchFamily="34" charset="0"/>
              </a:rPr>
              <a:t> 21 </a:t>
            </a:r>
            <a:r>
              <a:rPr lang="ar-SA" sz="2800" b="1" dirty="0">
                <a:solidFill>
                  <a:srgbClr val="FFFFFF"/>
                </a:solidFill>
                <a:latin typeface="Arial" panose="020B0604020202020204" pitchFamily="34" charset="0"/>
                <a:cs typeface="Arial" panose="020B0604020202020204" pitchFamily="34" charset="0"/>
              </a:rPr>
              <a:t>لأنه من الداخل من قلوب الناس، تخرج الأفكار الشريرة: زنى، فسق، قتل،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22 سرقة، طمع، خبث، مكر، عهارة، عين شريرة، تجديف، كبرياء، جهل.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23 جميع هذه الشرور تخرج من الداخل وتنجس الإنسان.</a:t>
            </a:r>
          </a:p>
        </p:txBody>
      </p:sp>
    </p:spTree>
    <p:extLst>
      <p:ext uri="{BB962C8B-B14F-4D97-AF65-F5344CB8AC3E}">
        <p14:creationId xmlns:p14="http://schemas.microsoft.com/office/powerpoint/2010/main" val="254433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324A-7F66-8FFE-50C4-4E25E9D9C21B}"/>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4B6803FA-A20A-0E72-4811-9EFFC6312F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4A8C8CE9-20BF-DAAC-C221-0AAD258BACBC}"/>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01A1E12F-AAA1-A684-3993-5D9C89E97014}"/>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8C07493-27E3-0E6B-20CB-D370D7F00D38}"/>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81BD67E-E559-FFE6-6057-D195B5B2158A}"/>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E66B174-BDA8-B966-6EB1-217B888EBB9F}"/>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C9936BB4-524D-B882-31DA-105AF102D2EA}"/>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BCD8AF1-6DE2-235A-8217-78CD098C28D3}"/>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874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إن أعظم امتحان في الحياة هو المنفعة، ومن كان له تأثير سيء وأثر ملوث فلا ينفع الله ولا الناس. وبدلاً من أن يساعدوا عمل الله في العالم، فإنهم يعيقونه؛ وعدم الجدوى يدعو دائماً إلى الكارثة.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r>
              <a:rPr lang="ar-JO" sz="3200" b="1" dirty="0">
                <a:solidFill>
                  <a:srgbClr val="ED7D31">
                    <a:lumMod val="40000"/>
                    <a:lumOff val="60000"/>
                  </a:srgbClr>
                </a:solidFill>
                <a:latin typeface="Arial" panose="020B0604020202020204" pitchFamily="34" charset="0"/>
                <a:cs typeface="Arial" panose="020B0604020202020204" pitchFamily="34" charset="0"/>
              </a:rPr>
              <a:t> وليم باركلي </a:t>
            </a: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357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D22-0368-3A0C-6866-44A1B64A5DA2}"/>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0BAE899B-7D88-20BA-9C9C-C940A6128E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4DCE803-8E35-4DD4-0DB2-9AF029032143}"/>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4EEA946-E249-2E2E-22A8-83FF0ED1B5DB}"/>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5E55A83-7687-3BD6-D4DF-1285C98078F9}"/>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A3AD230-BAF4-2748-CFBB-A20E0E80AADE}"/>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11C2393-97D4-B929-823F-88AC60F7B730}"/>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59F0742-5C16-FEFE-16FC-4769DD5B1337}"/>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319BA97-24F4-82BC-256B-F0AEB6BB81C7}"/>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535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dirty="0">
                <a:solidFill>
                  <a:schemeClr val="bg1"/>
                </a:solidFill>
                <a:effectLst>
                  <a:glow rad="241300">
                    <a:schemeClr val="tx2">
                      <a:alpha val="75000"/>
                    </a:schemeClr>
                  </a:glow>
                </a:effectLst>
                <a:ea typeface="+mn-ea"/>
                <a:cs typeface="Arial" panose="020B0604020202020204" pitchFamily="34" charset="0"/>
              </a:rPr>
              <a:t>كيف نختار قادة الكنيسة المحلية؟</a:t>
            </a:r>
            <a:endParaRPr lang="en-US" sz="4800" dirty="0">
              <a:solidFill>
                <a:schemeClr val="bg1"/>
              </a:solidFill>
              <a:effectLst>
                <a:glow rad="241300">
                  <a:schemeClr val="tx2">
                    <a:alpha val="75000"/>
                  </a:schemeClr>
                </a:glow>
              </a:effectLst>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الشعبية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الماضي</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السياسة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الأمور المالية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المهنة</a:t>
            </a:r>
            <a:endParaRPr lang="en-US" sz="4000" dirty="0">
              <a:solidFill>
                <a:schemeClr val="bg1"/>
              </a:solidFill>
              <a:effectLst>
                <a:glow rad="241300">
                  <a:schemeClr val="tx2">
                    <a:alpha val="75000"/>
                  </a:schemeClr>
                </a:glow>
              </a:effectLst>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49913"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b="1" u="none" strike="noStrike" kern="1200" cap="none" spc="0" normalizeH="0" baseline="0" noProof="0" dirty="0" err="1">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rPr>
              <a:t>ا</a:t>
            </a:r>
            <a:endParaRPr kumimoji="0" lang="en-US" sz="23900" b="1" u="none" strike="noStrike" kern="1200" cap="none" spc="0" normalizeH="0" baseline="0" noProof="0" dirty="0">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ea typeface="ＭＳ Ｐゴシック" charset="0"/>
              </a:rPr>
              <a:t>1. الأمثلة الكتابية</a:t>
            </a:r>
            <a:r>
              <a:rPr lang="en-GB" sz="3600" dirty="0">
                <a:effectLst>
                  <a:outerShdw blurRad="38100" dist="38100" dir="2700000" algn="tl">
                    <a:srgbClr val="DDDDDD"/>
                  </a:outerShdw>
                </a:effectLst>
                <a:ea typeface="ＭＳ Ｐゴシック" charset="0"/>
              </a:rPr>
              <a:t> </a:t>
            </a:r>
            <a:br>
              <a:rPr lang="en-GB" sz="3600" dirty="0">
                <a:effectLst>
                  <a:outerShdw blurRad="38100" dist="38100" dir="2700000" algn="tl">
                    <a:srgbClr val="DDDDDD"/>
                  </a:outerShdw>
                </a:effectLst>
                <a:ea typeface="ＭＳ Ｐゴシック" charset="0"/>
              </a:rPr>
            </a:br>
            <a:r>
              <a:rPr lang="ar-JO" dirty="0">
                <a:effectLst>
                  <a:outerShdw blurRad="38100" dist="38100" dir="2700000" algn="tl">
                    <a:srgbClr val="DDDDDD"/>
                  </a:outerShdw>
                </a:effectLst>
                <a:ea typeface="ＭＳ Ｐゴシック" charset="0"/>
              </a:rPr>
              <a:t>الجماعة تقرر / ترشح</a:t>
            </a:r>
            <a:endParaRPr lang="en-GB" sz="3600" dirty="0">
              <a:effectLst>
                <a:outerShdw blurRad="38100" dist="38100" dir="2700000" algn="tl">
                  <a:srgbClr val="DDDDDD"/>
                </a:outerShdw>
              </a:effectLst>
              <a:ea typeface="ＭＳ Ｐゴシック"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rPr>
              <a:t>أع 1: 12-26 – اختيار جماعي، تعيين رسولي</a:t>
            </a:r>
            <a:endParaRPr lang="en-GB" sz="3600" dirty="0">
              <a:effectLst>
                <a:outerShdw blurRad="38100" dist="38100" dir="2700000" algn="tl">
                  <a:srgbClr val="DDDDDD"/>
                </a:outerShdw>
              </a:effectLst>
            </a:endParaRPr>
          </a:p>
          <a:p>
            <a:pPr marL="1524000" lvl="1" indent="-625475" algn="r" eaLnBrk="1" hangingPunct="1">
              <a:buClr>
                <a:schemeClr val="tx1"/>
              </a:buClr>
              <a:buNone/>
              <a:defRPr/>
            </a:pPr>
            <a:r>
              <a:rPr lang="ar-JO" sz="3600" dirty="0">
                <a:effectLst>
                  <a:outerShdw blurRad="38100" dist="38100" dir="2700000" algn="tl">
                    <a:srgbClr val="DDDDDD"/>
                  </a:outerShdw>
                </a:effectLst>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rPr>
              <a:t>أع 6: 3 – اختيار جماعي، تعيين رسولي</a:t>
            </a:r>
            <a:endParaRPr lang="en-GB" sz="3600" dirty="0">
              <a:effectLst>
                <a:outerShdw blurRad="38100" dist="38100" dir="2700000" algn="tl">
                  <a:srgbClr val="DDDDDD"/>
                </a:outerShdw>
              </a:effectLst>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dirty="0">
                <a:effectLst>
                  <a:outerShdw blurRad="38100" dist="38100" dir="2700000" algn="tl">
                    <a:srgbClr val="DDDDDD"/>
                  </a:outerShdw>
                </a:effectLst>
                <a:ea typeface="ＭＳ Ｐゴシック" charset="0"/>
              </a:rPr>
              <a:t>كيف </a:t>
            </a:r>
            <a:r>
              <a:rPr lang="ar-JO" dirty="0">
                <a:solidFill>
                  <a:srgbClr val="002060"/>
                </a:solidFill>
                <a:effectLst>
                  <a:outerShdw blurRad="38100" dist="38100" dir="2700000" algn="tl">
                    <a:srgbClr val="DDDDDD"/>
                  </a:outerShdw>
                </a:effectLst>
                <a:ea typeface="ＭＳ Ｐゴシック" charset="0"/>
              </a:rPr>
              <a:t>يجب</a:t>
            </a:r>
            <a:r>
              <a:rPr lang="ar-JO" dirty="0">
                <a:effectLst>
                  <a:outerShdw blurRad="38100" dist="38100" dir="2700000" algn="tl">
                    <a:srgbClr val="DDDDDD"/>
                  </a:outerShdw>
                </a:effectLst>
                <a:ea typeface="ＭＳ Ｐゴシック" charset="0"/>
              </a:rPr>
              <a:t> أن تختار الكنيسة قادتها؟</a:t>
            </a:r>
            <a:endParaRPr lang="en-GB" dirty="0">
              <a:effectLst>
                <a:outerShdw blurRad="38100" dist="38100" dir="2700000" algn="tl">
                  <a:srgbClr val="DDDDDD"/>
                </a:outerShdw>
              </a:effectLst>
              <a:ea typeface="ＭＳ Ｐゴシック"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9292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Microsoft Sans Serif" panose="020B0604020202020204" pitchFamily="34" charset="0"/>
              </a:rPr>
              <a:t>التعليم الكاذب </a:t>
            </a:r>
            <a:r>
              <a:rPr lang="ar-JO" sz="5400" b="1" dirty="0">
                <a:effectLst>
                  <a:glow rad="127000">
                    <a:schemeClr val="tx1"/>
                  </a:glow>
                </a:effectLst>
                <a:ea typeface="ＭＳ Ｐゴシック" charset="0"/>
              </a:rPr>
              <a:t>اليوم</a:t>
            </a:r>
            <a:endParaRPr lang="en-US" sz="5400" b="1"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الثروة هي حقنا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مائدة الرب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ea typeface="ＭＳ Ｐゴシック"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endParaRPr>
          </a:p>
          <a:p>
            <a:pPr marL="1350963" lvl="1" indent="-561975" algn="l" eaLnBrk="1" hangingPunct="1">
              <a:buClr>
                <a:schemeClr val="tx1"/>
              </a:buClr>
              <a:defRPr/>
            </a:pPr>
            <a:r>
              <a:rPr lang="ar-JO" sz="3600" dirty="0">
                <a:effectLst>
                  <a:outerShdw blurRad="38100" dist="38100" dir="2700000" algn="tl">
                    <a:srgbClr val="DDDDDD"/>
                  </a:outerShdw>
                </a:effectLst>
              </a:rPr>
              <a:t>أ. أع 14: 23 </a:t>
            </a:r>
          </a:p>
          <a:p>
            <a:pPr marL="1350963" lvl="1" indent="-561975" algn="l" eaLnBrk="1" hangingPunct="1">
              <a:buClr>
                <a:schemeClr val="tx1"/>
              </a:buClr>
              <a:defRPr/>
            </a:pPr>
            <a:r>
              <a:rPr lang="ar-JO" sz="3600" dirty="0">
                <a:effectLst>
                  <a:outerShdw blurRad="38100" dist="38100" dir="2700000" algn="tl">
                    <a:srgbClr val="DDDDDD"/>
                  </a:outerShdw>
                </a:effectLst>
              </a:rPr>
              <a:t>ب. تي 1: 5</a:t>
            </a:r>
            <a:endParaRPr lang="en-GB" sz="3600" dirty="0">
              <a:effectLst>
                <a:outerShdw blurRad="38100" dist="38100" dir="2700000" algn="tl">
                  <a:srgbClr val="DDDDDD"/>
                </a:outerShdw>
              </a:effectLst>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ea typeface="ＭＳ Ｐゴシック" charset="0"/>
              </a:rPr>
              <a:t>تعيين الوظائف الكنسية</a:t>
            </a:r>
            <a:endParaRPr lang="en-GB" dirty="0">
              <a:effectLst>
                <a:outerShdw blurRad="38100" dist="38100" dir="2700000" algn="tl">
                  <a:srgbClr val="DDDDDD"/>
                </a:outerShdw>
              </a:effectLst>
              <a:ea typeface="ＭＳ Ｐゴシック"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dirty="0">
                <a:solidFill>
                  <a:srgbClr val="FF0000"/>
                </a:solidFill>
                <a:ea typeface="ＭＳ Ｐゴシック" charset="0"/>
                <a:cs typeface="Arial" panose="020B0604020202020204" pitchFamily="34" charset="0"/>
              </a:rPr>
              <a:t>1. السمعة العامة</a:t>
            </a:r>
            <a:endParaRPr lang="en-US" sz="4000" dirty="0">
              <a:solidFill>
                <a:srgbClr val="FF0000"/>
              </a:solidFill>
              <a:ea typeface="ＭＳ Ｐゴシック" charset="0"/>
              <a:cs typeface="Arial" panose="020B0604020202020204" pitchFamily="34" charset="0"/>
            </a:endParaRPr>
          </a:p>
          <a:p>
            <a:pPr marL="1524000" lvl="2" indent="-609600" algn="r" eaLnBrk="1" hangingPunct="1">
              <a:buFontTx/>
              <a:buNone/>
            </a:pP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الشخصية الملموسة</a:t>
            </a:r>
            <a:r>
              <a:rPr lang="en-US" sz="3200" dirty="0">
                <a:ea typeface="ＭＳ Ｐゴシック" charset="0"/>
                <a:cs typeface="Arial" panose="020B0604020202020204" pitchFamily="34" charset="0"/>
              </a:rPr>
              <a:t>)</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أ. فوق الشبهات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ب. سمعة حسنة مع الذين من خارج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ت. محترم                                       (ن / ش)</a:t>
            </a:r>
            <a:endParaRPr lang="en-US" sz="3000" dirty="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0" y="1981200"/>
            <a:ext cx="8820472" cy="4114800"/>
          </a:xfrm>
        </p:spPr>
        <p:txBody>
          <a:bodyPr/>
          <a:lstStyle/>
          <a:p>
            <a:pPr marL="609600" indent="-609600" algn="r" eaLnBrk="1" hangingPunct="1">
              <a:buFontTx/>
              <a:buNone/>
            </a:pPr>
            <a:r>
              <a:rPr lang="ar-JO" sz="3400" dirty="0">
                <a:solidFill>
                  <a:srgbClr val="FF0000"/>
                </a:solidFill>
                <a:ea typeface="ＭＳ Ｐゴシック" charset="0"/>
                <a:cs typeface="Arial" panose="020B0604020202020204" pitchFamily="34" charset="0"/>
              </a:rPr>
              <a:t>2. الحياة العائلية </a:t>
            </a:r>
            <a:r>
              <a:rPr lang="ar-JO" sz="3400" dirty="0">
                <a:ea typeface="ＭＳ Ｐゴシック" charset="0"/>
                <a:cs typeface="Arial" panose="020B0604020202020204" pitchFamily="34" charset="0"/>
              </a:rPr>
              <a:t>(في حال كان متزوجاً)</a:t>
            </a:r>
            <a:r>
              <a:rPr lang="en-US"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أ. بعل امرأة واحدة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ب. </a:t>
            </a:r>
            <a:r>
              <a:rPr lang="ar-JO" sz="3200" dirty="0">
                <a:cs typeface="Arial" panose="020B0604020202020204" pitchFamily="34" charset="0"/>
              </a:rPr>
              <a:t>يجب أن تكون الزوجة جديرة بالإحترام ، وليست متحدثة </a:t>
            </a:r>
          </a:p>
          <a:p>
            <a:pPr marL="990600" lvl="1" indent="-533400" algn="r" eaLnBrk="1" hangingPunct="1">
              <a:buNone/>
            </a:pPr>
            <a:r>
              <a:rPr lang="ar-JO" sz="3200" dirty="0">
                <a:cs typeface="Arial" panose="020B0604020202020204" pitchFamily="34" charset="0"/>
              </a:rPr>
              <a:t>    خبيثة ولكن معتدلة وجديرة بالثقة في كل شيء (ش)</a:t>
            </a:r>
            <a:endParaRPr lang="en-US" sz="3000" dirty="0">
              <a:ea typeface="ＭＳ Ｐゴシック" charset="0"/>
              <a:cs typeface="Arial" panose="020B0604020202020204" pitchFamily="34" charset="0"/>
            </a:endParaRPr>
          </a:p>
          <a:p>
            <a:pPr marL="1371600" lvl="2" indent="-457200" algn="r" eaLnBrk="1" hangingPunct="1">
              <a:buFontTx/>
              <a:buNone/>
            </a:pPr>
            <a:r>
              <a:rPr lang="ar-JO" sz="3000" dirty="0">
                <a:ea typeface="ＭＳ Ｐゴシック" charset="0"/>
                <a:cs typeface="Arial" panose="020B0604020202020204" pitchFamily="34" charset="0"/>
              </a:rPr>
              <a:t>ت. أولاده طائعون (ن / ش)</a:t>
            </a:r>
            <a:endParaRPr lang="en-US" sz="3000" dirty="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7200"/>
            <a:ext cx="1619672"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9144000" cy="4191000"/>
          </a:xfrm>
        </p:spPr>
        <p:txBody>
          <a:bodyPr/>
          <a:lstStyle/>
          <a:p>
            <a:pPr marL="609600" indent="-609600" algn="r" eaLnBrk="1" hangingPunct="1">
              <a:buFontTx/>
              <a:buNone/>
            </a:pPr>
            <a:r>
              <a:rPr lang="ar-JO" sz="3600" dirty="0">
                <a:solidFill>
                  <a:srgbClr val="FF0000"/>
                </a:solidFill>
                <a:ea typeface="ＭＳ Ｐゴシック" charset="0"/>
                <a:cs typeface="Arial" panose="020B0604020202020204" pitchFamily="34" charset="0"/>
              </a:rPr>
              <a:t>3. الصفات السلبية</a:t>
            </a:r>
            <a:endParaRPr lang="en-US" sz="3600" dirty="0">
              <a:solidFill>
                <a:srgbClr val="FF0000"/>
              </a:solidFill>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أ. ليس سريع الغضب    (ن)</a:t>
            </a:r>
            <a:r>
              <a:rPr lang="en-US" sz="3000" dirty="0">
                <a:ea typeface="ＭＳ Ｐゴシック" charset="0"/>
                <a:cs typeface="Arial" panose="020B0604020202020204" pitchFamily="34" charset="0"/>
              </a:rPr>
              <a:t>    		     </a:t>
            </a:r>
          </a:p>
          <a:p>
            <a:pPr marL="990600" lvl="1" indent="-533400" algn="ctr" eaLnBrk="1" hangingPunct="1">
              <a:buNone/>
            </a:pPr>
            <a:r>
              <a:rPr lang="ar-JO" sz="3000" dirty="0">
                <a:ea typeface="ＭＳ Ｐゴシック" charset="0"/>
                <a:cs typeface="Arial" panose="020B0604020202020204" pitchFamily="34" charset="0"/>
              </a:rPr>
              <a:t>ب. ليس عنيفاً     (ن)</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ت. ليس مخاصماً   (ن)</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ث. ليس حديث الإيمان     (ن)</a:t>
            </a:r>
            <a:endParaRPr lang="en-US" sz="3000" dirty="0">
              <a:ea typeface="ＭＳ Ｐゴシック" charset="0"/>
              <a:cs typeface="Arial" panose="020B0604020202020204" pitchFamily="34" charset="0"/>
            </a:endParaRPr>
          </a:p>
          <a:p>
            <a:pPr marL="990600" lvl="1" indent="-533400" eaLnBrk="1" hangingPunct="1">
              <a:buNone/>
            </a:pPr>
            <a:r>
              <a:rPr lang="ar-JO" sz="3000" dirty="0">
                <a:ea typeface="ＭＳ Ｐゴシック" charset="0"/>
                <a:cs typeface="Arial" panose="020B0604020202020204" pitchFamily="34" charset="0"/>
              </a:rPr>
              <a:t> ج. ليس طامعاً بالربح القبيح   (ن / ش)</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ح. لا مدمناً للخمر بل معتدلاً   (ن / ش)   </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728806"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5381600" cy="4114800"/>
          </a:xfrm>
        </p:spPr>
        <p:txBody>
          <a:bodyPr/>
          <a:lstStyle/>
          <a:p>
            <a:pPr marL="812800" indent="-812800" algn="r" eaLnBrk="1" hangingPunct="1">
              <a:lnSpc>
                <a:spcPct val="80000"/>
              </a:lnSpc>
              <a:buFontTx/>
              <a:buNone/>
            </a:pPr>
            <a:r>
              <a:rPr lang="ar-JO" sz="3600" dirty="0">
                <a:solidFill>
                  <a:srgbClr val="FF0000"/>
                </a:solidFill>
                <a:ea typeface="ＭＳ Ｐゴシック" charset="0"/>
                <a:cs typeface="Arial" panose="020B0604020202020204" pitchFamily="34" charset="0"/>
              </a:rPr>
              <a:t>4. الصفات الإيجابية</a:t>
            </a:r>
          </a:p>
          <a:p>
            <a:pPr marL="812800" indent="-812800" algn="r" eaLnBrk="1" hangingPunct="1">
              <a:lnSpc>
                <a:spcPct val="80000"/>
              </a:lnSpc>
              <a:buFontTx/>
              <a:buNone/>
            </a:pPr>
            <a:r>
              <a:rPr lang="ar-JO" dirty="0">
                <a:solidFill>
                  <a:schemeClr val="tx2"/>
                </a:solidFill>
                <a:ea typeface="ＭＳ Ｐゴシック" charset="0"/>
                <a:cs typeface="Arial" panose="020B0604020202020204" pitchFamily="34" charset="0"/>
              </a:rPr>
              <a:t>     أ. مضياف     (ن)</a:t>
            </a:r>
            <a:endParaRPr lang="en-US" dirty="0">
              <a:solidFill>
                <a:schemeClr val="tx2"/>
              </a:solidFill>
              <a:ea typeface="ＭＳ Ｐゴシック" charset="0"/>
              <a:cs typeface="Arial" panose="020B0604020202020204" pitchFamily="34" charset="0"/>
            </a:endParaRPr>
          </a:p>
          <a:p>
            <a:pPr marL="1168400" lvl="1" indent="-711200" algn="r" eaLnBrk="1" hangingPunct="1">
              <a:lnSpc>
                <a:spcPct val="80000"/>
              </a:lnSpc>
              <a:buNone/>
            </a:pPr>
            <a:r>
              <a:rPr lang="ar-JO" sz="3200" dirty="0">
                <a:ea typeface="ＭＳ Ｐゴシック" charset="0"/>
                <a:cs typeface="Arial" panose="020B0604020202020204" pitchFamily="34" charset="0"/>
              </a:rPr>
              <a:t>     ب. متعقل     (ن)</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ت. ممتحن          (ش)</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ث. مخلص        (ش)  </a:t>
            </a:r>
            <a:endParaRPr lang="en-US" sz="3000" dirty="0">
              <a:ea typeface="ＭＳ Ｐゴシック" charset="0"/>
              <a:cs typeface="Arial" panose="020B0604020202020204" pitchFamily="34" charset="0"/>
            </a:endParaRPr>
          </a:p>
          <a:p>
            <a:pPr marL="812800" indent="-812800" algn="r" eaLnBrk="1" hangingPunct="1">
              <a:lnSpc>
                <a:spcPct val="80000"/>
              </a:lnSpc>
              <a:buNone/>
            </a:pPr>
            <a:endParaRPr lang="en-US" sz="3400" dirty="0">
              <a:ea typeface="ＭＳ Ｐゴシック" charset="0"/>
              <a:cs typeface="Arial" panose="020B0604020202020204" pitchFamily="34" charset="0"/>
            </a:endParaRPr>
          </a:p>
          <a:p>
            <a:pPr marL="812800" indent="-812800" algn="r" eaLnBrk="1" hangingPunct="1">
              <a:lnSpc>
                <a:spcPct val="80000"/>
              </a:lnSpc>
              <a:buNone/>
            </a:pPr>
            <a:r>
              <a:rPr lang="ar-JO" sz="3400" dirty="0">
                <a:solidFill>
                  <a:srgbClr val="FF0000"/>
                </a:solidFill>
                <a:ea typeface="ＭＳ Ｐゴシック" charset="0"/>
                <a:cs typeface="Arial" panose="020B0604020202020204" pitchFamily="34" charset="0"/>
              </a:rPr>
              <a:t>5</a:t>
            </a:r>
            <a:r>
              <a:rPr lang="ar-JO" sz="3600" dirty="0">
                <a:solidFill>
                  <a:srgbClr val="FF0000"/>
                </a:solidFill>
                <a:ea typeface="ＭＳ Ｐゴシック" charset="0"/>
                <a:cs typeface="Arial" panose="020B0604020202020204" pitchFamily="34" charset="0"/>
              </a:rPr>
              <a:t>. قابل للتعلم       </a:t>
            </a:r>
            <a:r>
              <a:rPr lang="ar-JO" sz="3600" dirty="0">
                <a:ea typeface="ＭＳ Ｐゴシック" charset="0"/>
                <a:cs typeface="Arial" panose="020B0604020202020204" pitchFamily="34" charset="0"/>
              </a:rPr>
              <a:t>(ن)</a:t>
            </a:r>
            <a:r>
              <a:rPr lang="ar-JO"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6"/>
          <p:cNvSpPr>
            <a:spLocks noGrp="1" noChangeArrowheads="1"/>
          </p:cNvSpPr>
          <p:nvPr>
            <p:ph type="title"/>
          </p:nvPr>
        </p:nvSpPr>
        <p:spPr>
          <a:xfrm>
            <a:off x="0" y="457200"/>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المبادئ</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الروحية</a:t>
            </a:r>
            <a:endParaRPr lang="en-US"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algn="r" eaLnBrk="1" hangingPunct="1">
              <a:lnSpc>
                <a:spcPct val="80000"/>
              </a:lnSpc>
              <a:buNone/>
            </a:pPr>
            <a:r>
              <a:rPr lang="ar-JO" sz="2400" dirty="0">
                <a:ea typeface="ＭＳ Ｐゴシック" charset="0"/>
                <a:cs typeface="Arial" panose="020B0604020202020204" pitchFamily="34" charset="0"/>
              </a:rPr>
              <a:t>1. هذه المؤهلات مرتبطة </a:t>
            </a:r>
            <a:r>
              <a:rPr lang="ar-JO" sz="2400" dirty="0">
                <a:solidFill>
                  <a:srgbClr val="3E2DF9"/>
                </a:solidFill>
                <a:ea typeface="ＭＳ Ｐゴシック" charset="0"/>
                <a:cs typeface="Arial" panose="020B0604020202020204" pitchFamily="34" charset="0"/>
              </a:rPr>
              <a:t>بالرجال </a:t>
            </a:r>
            <a:r>
              <a:rPr lang="ar-JO" sz="2400" dirty="0">
                <a:ea typeface="ＭＳ Ｐゴシック" charset="0"/>
                <a:cs typeface="Arial" panose="020B0604020202020204" pitchFamily="34" charset="0"/>
              </a:rPr>
              <a:t>فقط</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2. كل المؤهلات </a:t>
            </a:r>
            <a:r>
              <a:rPr lang="ar-JO" sz="2400" dirty="0">
                <a:solidFill>
                  <a:srgbClr val="3E2DF9"/>
                </a:solidFill>
                <a:ea typeface="ＭＳ Ｐゴシック" charset="0"/>
                <a:cs typeface="Arial" panose="020B0604020202020204" pitchFamily="34" charset="0"/>
              </a:rPr>
              <a:t>أساسية </a:t>
            </a:r>
            <a:r>
              <a:rPr lang="ar-JO" sz="2400" dirty="0">
                <a:ea typeface="ＭＳ Ｐゴシック" charset="0"/>
                <a:cs typeface="Arial" panose="020B0604020202020204" pitchFamily="34" charset="0"/>
              </a:rPr>
              <a:t>و</a:t>
            </a:r>
            <a:r>
              <a:rPr lang="ar-JO" sz="2400" dirty="0">
                <a:solidFill>
                  <a:srgbClr val="3E2DF9"/>
                </a:solidFill>
                <a:ea typeface="ＭＳ Ｐゴシック" charset="0"/>
                <a:cs typeface="Arial" panose="020B0604020202020204" pitchFamily="34" charset="0"/>
              </a:rPr>
              <a:t>بأهمية متساوية</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3. المؤهلات مرتبطة </a:t>
            </a:r>
            <a:r>
              <a:rPr lang="ar-JO" sz="2400" dirty="0">
                <a:solidFill>
                  <a:srgbClr val="3E2DF9"/>
                </a:solidFill>
                <a:ea typeface="ＭＳ Ｐゴシック" charset="0"/>
                <a:cs typeface="Arial" panose="020B0604020202020204" pitchFamily="34" charset="0"/>
              </a:rPr>
              <a:t>بالحياة الحالية </a:t>
            </a:r>
            <a:r>
              <a:rPr lang="ar-JO" sz="2400" dirty="0">
                <a:ea typeface="ＭＳ Ｐゴシック" charset="0"/>
                <a:cs typeface="Arial" panose="020B0604020202020204" pitchFamily="34" charset="0"/>
              </a:rPr>
              <a:t>للقائد</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4. من هم؟ </a:t>
            </a:r>
            <a:r>
              <a:rPr lang="ar-JO" sz="2400" dirty="0">
                <a:solidFill>
                  <a:srgbClr val="3E2DF9"/>
                </a:solidFill>
                <a:ea typeface="ＭＳ Ｐゴシック" charset="0"/>
                <a:cs typeface="Arial" panose="020B0604020202020204" pitchFamily="34" charset="0"/>
              </a:rPr>
              <a:t>النظار </a:t>
            </a:r>
            <a:r>
              <a:rPr lang="ar-JO" sz="2400" dirty="0">
                <a:ea typeface="ＭＳ Ｐゴシック" charset="0"/>
                <a:cs typeface="Arial" panose="020B0604020202020204" pitchFamily="34" charset="0"/>
              </a:rPr>
              <a:t>(الشيوخ، الأساقفة، القسس) و</a:t>
            </a:r>
            <a:r>
              <a:rPr lang="ar-JO" sz="2400" dirty="0">
                <a:solidFill>
                  <a:srgbClr val="3E2DF9"/>
                </a:solidFill>
                <a:ea typeface="ＭＳ Ｐゴシック" charset="0"/>
                <a:cs typeface="Arial" panose="020B0604020202020204" pitchFamily="34" charset="0"/>
              </a:rPr>
              <a:t>الشمامسة</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5. إذا فشل القائد عليه أن </a:t>
            </a:r>
            <a:r>
              <a:rPr lang="ar-JO" sz="2400" dirty="0">
                <a:solidFill>
                  <a:srgbClr val="3E2DF9"/>
                </a:solidFill>
                <a:ea typeface="ＭＳ Ｐゴシック" charset="0"/>
                <a:cs typeface="Arial" panose="020B0604020202020204" pitchFamily="34" charset="0"/>
              </a:rPr>
              <a:t>ينسحب</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6. تؤكد المؤهلات على أهمية </a:t>
            </a:r>
            <a:r>
              <a:rPr lang="ar-JO" sz="2400" dirty="0">
                <a:solidFill>
                  <a:srgbClr val="3E2DF9"/>
                </a:solidFill>
                <a:ea typeface="ＭＳ Ｐゴシック" charset="0"/>
                <a:cs typeface="Arial" panose="020B0604020202020204" pitchFamily="34" charset="0"/>
              </a:rPr>
              <a:t>الشخصية</a:t>
            </a:r>
            <a:r>
              <a:rPr lang="ar-JO" sz="2400" dirty="0">
                <a:ea typeface="ＭＳ Ｐゴシック" charset="0"/>
                <a:cs typeface="Arial" panose="020B0604020202020204" pitchFamily="34" charset="0"/>
              </a:rPr>
              <a:t> أكثر من القدرات (سمتان فقط تتضمن القدرات)</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7. تؤكد على </a:t>
            </a:r>
            <a:r>
              <a:rPr lang="ar-JO" sz="2400" dirty="0">
                <a:solidFill>
                  <a:srgbClr val="3E2DF9"/>
                </a:solidFill>
                <a:ea typeface="ＭＳ Ｐゴシック" charset="0"/>
                <a:cs typeface="Arial" panose="020B0604020202020204" pitchFamily="34" charset="0"/>
              </a:rPr>
              <a:t>إدارة البيت </a:t>
            </a:r>
            <a:r>
              <a:rPr lang="ar-JO" sz="2400" dirty="0">
                <a:ea typeface="ＭＳ Ｐゴシック" charset="0"/>
                <a:cs typeface="Arial" panose="020B0604020202020204" pitchFamily="34" charset="0"/>
              </a:rPr>
              <a:t>أهم من العمل</a:t>
            </a:r>
            <a:endParaRPr lang="en-US" sz="2400" dirty="0">
              <a:ea typeface="ＭＳ Ｐゴシック" charset="0"/>
              <a:cs typeface="Arial" panose="020B0604020202020204" pitchFamily="34" charset="0"/>
            </a:endParaRPr>
          </a:p>
          <a:p>
            <a:pPr marL="479425" indent="-477838" eaLnBrk="1" hangingPunct="1">
              <a:lnSpc>
                <a:spcPct val="80000"/>
              </a:lnSpc>
              <a:buFontTx/>
              <a:buNone/>
            </a:pPr>
            <a:endParaRPr lang="en-US" sz="2400" dirty="0">
              <a:ea typeface="ＭＳ Ｐゴシック" charset="0"/>
              <a:cs typeface="Arial" panose="020B0604020202020204" pitchFamily="34" charset="0"/>
            </a:endParaRPr>
          </a:p>
          <a:p>
            <a:pPr marL="479425" indent="-477838" algn="r" eaLnBrk="1" hangingPunct="1">
              <a:lnSpc>
                <a:spcPct val="80000"/>
              </a:lnSpc>
              <a:buFontTx/>
              <a:buNone/>
            </a:pPr>
            <a:r>
              <a:rPr lang="ar-JO" sz="2400" dirty="0">
                <a:ea typeface="ＭＳ Ｐゴシック" charset="0"/>
                <a:cs typeface="Arial" panose="020B0604020202020204" pitchFamily="34" charset="0"/>
              </a:rPr>
              <a:t>يجب أن يكونوا مؤهلين حتى :</a:t>
            </a:r>
            <a:endParaRPr lang="en-US" sz="2400" dirty="0">
              <a:solidFill>
                <a:srgbClr val="3E2DF9"/>
              </a:solidFill>
              <a:ea typeface="ＭＳ Ｐゴシック" charset="0"/>
              <a:cs typeface="Arial" panose="020B0604020202020204" pitchFamily="34" charset="0"/>
            </a:endParaRPr>
          </a:p>
          <a:p>
            <a:pPr marL="479425" lvl="1" indent="-477838" algn="r" eaLnBrk="1" hangingPunct="1">
              <a:lnSpc>
                <a:spcPct val="80000"/>
              </a:lnSpc>
              <a:buNone/>
            </a:pPr>
            <a:r>
              <a:rPr lang="ar-JO" sz="2400" dirty="0">
                <a:ea typeface="ＭＳ Ｐゴシック" charset="0"/>
                <a:cs typeface="Arial" panose="020B0604020202020204" pitchFamily="34" charset="0"/>
              </a:rPr>
              <a:t>1. يمكنهم تقديم </a:t>
            </a:r>
            <a:r>
              <a:rPr lang="ar-JO" sz="2400" dirty="0">
                <a:solidFill>
                  <a:srgbClr val="3E2DF9"/>
                </a:solidFill>
                <a:ea typeface="ＭＳ Ｐゴシック" charset="0"/>
                <a:cs typeface="Arial" panose="020B0604020202020204" pitchFamily="34" charset="0"/>
              </a:rPr>
              <a:t>توجيه إلهي</a:t>
            </a:r>
            <a:endParaRPr lang="en-US" sz="2400" dirty="0">
              <a:ea typeface="ＭＳ Ｐゴシック" charset="0"/>
              <a:cs typeface="Arial" panose="020B0604020202020204" pitchFamily="34" charset="0"/>
            </a:endParaRPr>
          </a:p>
          <a:p>
            <a:pPr marL="479425" lvl="1" indent="-477838" algn="r" eaLnBrk="1" hangingPunct="1">
              <a:lnSpc>
                <a:spcPct val="80000"/>
              </a:lnSpc>
              <a:buFontTx/>
              <a:buNone/>
            </a:pPr>
            <a:r>
              <a:rPr lang="ar-JO" sz="2400" dirty="0">
                <a:ea typeface="ＭＳ Ｐゴシック" charset="0"/>
                <a:cs typeface="Arial" panose="020B0604020202020204" pitchFamily="34" charset="0"/>
              </a:rPr>
              <a:t>2. تستطيع الكنيسة </a:t>
            </a:r>
            <a:r>
              <a:rPr lang="ar-JO" sz="2400" dirty="0">
                <a:solidFill>
                  <a:srgbClr val="3E2DF9"/>
                </a:solidFill>
                <a:ea typeface="ＭＳ Ｐゴシック" charset="0"/>
                <a:cs typeface="Arial" panose="020B0604020202020204" pitchFamily="34" charset="0"/>
              </a:rPr>
              <a:t>تجنب المشاكل </a:t>
            </a:r>
            <a:r>
              <a:rPr lang="ar-JO" sz="2400" dirty="0">
                <a:ea typeface="ＭＳ Ｐゴシック" charset="0"/>
                <a:cs typeface="Arial" panose="020B0604020202020204" pitchFamily="34" charset="0"/>
              </a:rPr>
              <a:t>التي تأتي من قادة سيئين أو حمقى</a:t>
            </a:r>
            <a:endParaRPr lang="en-US" sz="2400" dirty="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dirty="0">
                <a:solidFill>
                  <a:schemeClr val="bg1"/>
                </a:solidFill>
                <a:ea typeface="ＭＳ Ｐゴシック" charset="0"/>
              </a:rPr>
              <a:t>1. السلطة النهائية في الكنيسة المحلية تعود إلى</a:t>
            </a:r>
            <a:br>
              <a:rPr lang="en-US" sz="5400" dirty="0">
                <a:solidFill>
                  <a:schemeClr val="bg1"/>
                </a:solidFill>
                <a:ea typeface="ＭＳ Ｐゴシック" charset="0"/>
              </a:rPr>
            </a:br>
            <a:r>
              <a:rPr lang="ar-JO" sz="5400" dirty="0">
                <a:ea typeface="ＭＳ Ｐゴシック" charset="0"/>
              </a:rPr>
              <a:t>جماعة المؤمنين</a:t>
            </a:r>
            <a:endParaRPr lang="en-US" sz="5400" u="sng" dirty="0">
              <a:solidFill>
                <a:schemeClr val="tx1"/>
              </a:solidFill>
              <a:ea typeface="ＭＳ Ｐゴシック"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dirty="0">
                <a:ea typeface="ＭＳ Ｐゴシック" charset="0"/>
              </a:rPr>
              <a:t>سلطة الجماعة</a:t>
            </a:r>
            <a:endParaRPr lang="en-US" sz="5400" u="sng" dirty="0">
              <a:solidFill>
                <a:schemeClr val="tx1"/>
              </a:solidFill>
              <a:ea typeface="ＭＳ Ｐゴシック"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8467725" y="0"/>
            <a:ext cx="6303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defRPr/>
            </a:pPr>
            <a:r>
              <a:rPr lang="ar-JO" b="1" dirty="0">
                <a:solidFill>
                  <a:schemeClr val="tx2"/>
                </a:solidFill>
                <a:effectLst>
                  <a:glow rad="127000">
                    <a:schemeClr val="bg1"/>
                  </a:glow>
                </a:effectLst>
                <a:ea typeface="Microsoft Sans Serif" panose="020B0604020202020204" pitchFamily="34" charset="0"/>
              </a:rPr>
              <a:t>السمعة</a:t>
            </a:r>
            <a:endParaRPr lang="en-US" b="1" dirty="0">
              <a:solidFill>
                <a:schemeClr val="tx2"/>
              </a:solidFill>
              <a:effectLst>
                <a:glow rad="127000">
                  <a:schemeClr val="bg1"/>
                </a:glow>
              </a:effectLst>
              <a:ea typeface="Microsoft Sans Serif" panose="020B0604020202020204" pitchFamily="34"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97946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ea typeface="ＭＳ Ｐゴシック" charset="0"/>
              </a:rPr>
              <a:t>الهيكل المشيخي السفلي</a:t>
            </a:r>
            <a:endParaRPr lang="en-US" dirty="0">
              <a:solidFill>
                <a:schemeClr val="bg1"/>
              </a:solidFill>
              <a:ea typeface="ＭＳ Ｐゴシック"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الأوسط</a:t>
            </a:r>
            <a:endParaRPr lang="en-US" dirty="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 العام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الأعلى</a:t>
            </a:r>
            <a:endParaRPr lang="en-US" dirty="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dirty="0">
                <a:latin typeface="Arial" panose="020B0604020202020204" pitchFamily="34" charset="0"/>
                <a:ea typeface="ＭＳ Ｐゴシック" charset="0"/>
              </a:rPr>
              <a:t>ماذا عن        المعمدانيين؟</a:t>
            </a:r>
            <a:endParaRPr kumimoji="0" lang="en-US" sz="6000" dirty="0">
              <a:latin typeface="Arial" panose="020B0604020202020204" pitchFamily="34" charset="0"/>
              <a:ea typeface="ＭＳ Ｐゴシック"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dirty="0">
                <a:ea typeface="ＭＳ Ｐゴシック" charset="0"/>
                <a:cs typeface="Arial" panose="020B0604020202020204" pitchFamily="34" charset="0"/>
              </a:rPr>
              <a:t>سؤالين</a:t>
            </a:r>
            <a:endParaRPr lang="en-US" dirty="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r" rtl="1" eaLnBrk="1" hangingPunct="1">
              <a:buFont typeface="Arial" charset="0"/>
              <a:buAutoNum type="arabicPeriod"/>
              <a:defRPr/>
            </a:pPr>
            <a:r>
              <a:rPr lang="ar-JO" sz="4400" dirty="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cs typeface="Arial" panose="020B0604020202020204" pitchFamily="34" charset="0"/>
            </a:endParaRPr>
          </a:p>
          <a:p>
            <a:pPr marL="609600" indent="-609600" algn="r" rtl="1" eaLnBrk="1" hangingPunct="1">
              <a:buFont typeface="Arial" charset="0"/>
              <a:buAutoNum type="arabicPeriod"/>
              <a:defRPr/>
            </a:pPr>
            <a:r>
              <a:rPr lang="ar-JO" sz="4400" dirty="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 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a:t>
            </a:r>
            <a:endParaRPr lang="en-US"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dirty="0">
                <a:latin typeface="Arial" panose="020B0604020202020204" pitchFamily="34" charset="0"/>
                <a:cs typeface="Arial" panose="020B0604020202020204" pitchFamily="34" charset="0"/>
              </a:rPr>
              <a:t>دافع الله عن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القيادة الجماعية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عبر العصور</a:t>
            </a:r>
            <a:endParaRPr lang="en-US"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960583"/>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Microsoft Sans Serif" panose="020B0604020202020204" pitchFamily="34" charset="0"/>
              </a:rPr>
              <a:t>كيف يمكن أن نكون </a:t>
            </a:r>
            <a:r>
              <a:rPr lang="ar-JO" sz="3600" dirty="0">
                <a:solidFill>
                  <a:srgbClr val="C00000"/>
                </a:solidFill>
                <a:effectLst>
                  <a:glow rad="127000">
                    <a:schemeClr val="bg1"/>
                  </a:glow>
                </a:effectLst>
                <a:ea typeface="Microsoft Sans Serif" panose="020B0604020202020204" pitchFamily="34" charset="0"/>
              </a:rPr>
              <a:t>أصحاب سمعة حسنة </a:t>
            </a:r>
            <a:r>
              <a:rPr lang="ar-JO" sz="3600" dirty="0">
                <a:solidFill>
                  <a:schemeClr val="tx2"/>
                </a:solidFill>
                <a:effectLst>
                  <a:glow rad="127000">
                    <a:schemeClr val="bg1"/>
                  </a:glow>
                </a:effectLst>
                <a:ea typeface="Microsoft Sans Serif" panose="020B0604020202020204" pitchFamily="34" charset="0"/>
              </a:rPr>
              <a:t>في وسط الكثير من التعليم الكاذب اليوم؟</a:t>
            </a:r>
            <a:endParaRPr lang="en-US" sz="3600" dirty="0">
              <a:solidFill>
                <a:schemeClr val="tx2"/>
              </a:solidFill>
              <a:effectLst>
                <a:glow rad="127000">
                  <a:schemeClr val="bg1"/>
                </a:glow>
              </a:effectLst>
              <a:ea typeface="Microsoft Sans Serif"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05B8B84-E6D7-4D3F-B0C1-6206AAE4F6FE}"/>
                  </a:ext>
                </a:extLst>
              </p:cNvPr>
              <p:cNvGraphicFramePr>
                <a:graphicFrameLocks noChangeAspect="1"/>
              </p:cNvGraphicFramePr>
              <p:nvPr>
                <p:extLst>
                  <p:ext uri="{D42A27DB-BD31-4B8C-83A1-F6EECF244321}">
                    <p14:modId xmlns:p14="http://schemas.microsoft.com/office/powerpoint/2010/main" val="1454153563"/>
                  </p:ext>
                </p:extLst>
              </p:nvPr>
            </p:nvGraphicFramePr>
            <p:xfrm>
              <a:off x="-2277533" y="1970617"/>
              <a:ext cx="2286000" cy="1714500"/>
            </p:xfrm>
            <a:graphic>
              <a:graphicData uri="http://schemas.microsoft.com/office/powerpoint/2016/slidezoom">
                <pslz:sldZm>
                  <pslz:sldZmObj sldId="3831" cId="3898557261">
                    <pslz:zmPr id="{B86BC634-3003-49A0-A053-D8E1F9BF76A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305B8B84-E6D7-4D3F-B0C1-6206AAE4F6FE}"/>
                  </a:ext>
                </a:extLst>
              </p:cNvPr>
              <p:cNvPicPr>
                <a:picLocks noGrp="1" noRot="1" noChangeAspect="1" noMove="1" noResize="1" noEditPoints="1" noAdjustHandles="1" noChangeArrowheads="1" noChangeShapeType="1"/>
              </p:cNvPicPr>
              <p:nvPr/>
            </p:nvPicPr>
            <p:blipFill>
              <a:blip r:embed="rId6"/>
              <a:stretch>
                <a:fillRect/>
              </a:stretch>
            </p:blipFill>
            <p:spPr>
              <a:xfrm>
                <a:off x="-2277533" y="1970617"/>
                <a:ext cx="2286000" cy="1714500"/>
              </a:xfrm>
              <a:prstGeom prst="rect">
                <a:avLst/>
              </a:prstGeom>
              <a:ln w="3175">
                <a:solidFill>
                  <a:prstClr val="ltGray"/>
                </a:solidFill>
              </a:ln>
            </p:spPr>
          </p:pic>
        </mc:Fallback>
      </mc:AlternateContent>
      <p:sp>
        <p:nvSpPr>
          <p:cNvPr id="2" name="Rectangle 2">
            <a:extLst>
              <a:ext uri="{FF2B5EF4-FFF2-40B4-BE49-F238E27FC236}">
                <a16:creationId xmlns:a16="http://schemas.microsoft.com/office/drawing/2014/main" id="{91E23AA5-1598-C214-3107-18C223F6A02D}"/>
              </a:ext>
            </a:extLst>
          </p:cNvPr>
          <p:cNvSpPr txBox="1">
            <a:spLocks noChangeArrowheads="1"/>
          </p:cNvSpPr>
          <p:nvPr/>
        </p:nvSpPr>
        <p:spPr bwMode="auto">
          <a:xfrm>
            <a:off x="5004048" y="5085184"/>
            <a:ext cx="3923926" cy="1584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b="1" kern="0" dirty="0">
                <a:solidFill>
                  <a:srgbClr val="000000"/>
                </a:solidFill>
                <a:effectLst>
                  <a:glow rad="127000">
                    <a:srgbClr val="FFFFFF"/>
                  </a:glow>
                </a:effectLst>
                <a:latin typeface="Arial" charset="0"/>
                <a:ea typeface="ＭＳ Ｐゴシック" charset="0"/>
                <a:cs typeface="ＭＳ Ｐゴシック" charset="0"/>
              </a:rPr>
              <a:t>ثلاث طرق في رسالة تيطس...</a:t>
            </a:r>
            <a:endPar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8557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تي 1: 9ب)</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556549" y="1600200"/>
            <a:ext cx="8587451"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98488" indent="-598488" algn="r" rtl="1" eaLnBrk="1" hangingPunct="1">
              <a:lnSpc>
                <a:spcPct val="110000"/>
              </a:lnSpc>
              <a:spcBef>
                <a:spcPct val="20000"/>
              </a:spcBef>
              <a:buClr>
                <a:srgbClr val="FFFF43"/>
              </a:buClr>
              <a:defRPr/>
            </a:pP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6</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قادوا الشمامسة (فيلبي 1: 1)</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extLst>
      <p:ext uri="{BB962C8B-B14F-4D97-AF65-F5344CB8AC3E}">
        <p14:creationId xmlns:p14="http://schemas.microsoft.com/office/powerpoint/2010/main" val="19138851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    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a:t>
            </a:r>
            <a:r>
              <a:rPr lang="ar-JO" b="1" dirty="0">
                <a:effectLst>
                  <a:glow rad="127000">
                    <a:schemeClr val="tx1"/>
                  </a:glo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ar-JO" dirty="0">
                <a:effectLst>
                  <a:glow rad="127000">
                    <a:schemeClr val="tx1"/>
                  </a:glow>
                </a:effectLst>
                <a:ea typeface="Microsoft Sans Serif" panose="020B0604020202020204" pitchFamily="34" charset="0"/>
              </a:rPr>
              <a:t>امتلك </a:t>
            </a:r>
            <a:r>
              <a:rPr lang="ar-JO" dirty="0">
                <a:solidFill>
                  <a:srgbClr val="FFFF00"/>
                </a:solidFill>
                <a:effectLst>
                  <a:glow rad="127000">
                    <a:schemeClr val="tx1"/>
                  </a:glow>
                </a:effectLst>
                <a:ea typeface="Microsoft Sans Serif" panose="020B0604020202020204" pitchFamily="34" charset="0"/>
              </a:rPr>
              <a:t>شيوخ</a:t>
            </a:r>
            <a:r>
              <a:rPr lang="ar-JO" dirty="0">
                <a:effectLst>
                  <a:glow rad="127000">
                    <a:schemeClr val="tx1"/>
                  </a:glow>
                </a:effectLst>
                <a:ea typeface="Microsoft Sans Serif" panose="020B0604020202020204" pitchFamily="34" charset="0"/>
              </a:rPr>
              <a:t> أتقياء يعلمون </a:t>
            </a:r>
            <a:r>
              <a:rPr lang="ar-JO" dirty="0">
                <a:effectLst>
                  <a:glow rad="127000">
                    <a:schemeClr val="tx1"/>
                  </a:glow>
                </a:effectLst>
                <a:ea typeface="ＭＳ Ｐゴシック" charset="0"/>
                <a:cs typeface="ＭＳ Ｐゴシック" charset="0"/>
              </a:rPr>
              <a:t>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ＭＳ Ｐゴシック" charset="0"/>
                <a:cs typeface="Times New Roman" pitchFamily="18" charset="0"/>
              </a:rPr>
              <a:t>تيطس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rPr>
              <a:t>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endParaRPr>
          </a:p>
        </p:txBody>
      </p:sp>
    </p:spTree>
    <p:extLst>
      <p:ext uri="{BB962C8B-B14F-4D97-AF65-F5344CB8AC3E}">
        <p14:creationId xmlns:p14="http://schemas.microsoft.com/office/powerpoint/2010/main" val="1196218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104551" y="4724400"/>
            <a:ext cx="159370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945889" y="5429264"/>
            <a:ext cx="1912703"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5"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b="0" dirty="0">
                <a:latin typeface="Arial" panose="020B0604020202020204" pitchFamily="34" charset="0"/>
                <a:ea typeface="ＭＳ Ｐゴシック" charset="0"/>
                <a:cs typeface="Arial" panose="020B0604020202020204" pitchFamily="34" charset="0"/>
              </a:rPr>
              <a:t>القيادة المشتركة</a:t>
            </a:r>
            <a:endParaRPr kumimoji="0" lang="en-US" b="0"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مجموعة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شيخاُ واحداً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sp>
        <p:nvSpPr>
          <p:cNvPr id="361479" name="Rectangle 7"/>
          <p:cNvSpPr>
            <a:spLocks noChangeArrowheads="1"/>
          </p:cNvSpPr>
          <p:nvPr/>
        </p:nvSpPr>
        <p:spPr bwMode="auto">
          <a:xfrm>
            <a:off x="2667000" y="2438400"/>
            <a:ext cx="202331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ar-JO" sz="4000" dirty="0">
                <a:solidFill>
                  <a:srgbClr val="FFFFFF"/>
                </a:solidFill>
              </a:rPr>
              <a:t>لذلك يقدم العهد الجديد الشيخ متمثلة وظائفه في التعليم والرعاية والإدارة</a:t>
            </a:r>
            <a:endParaRPr lang="en-GB" sz="4400" dirty="0">
              <a:solidFill>
                <a:srgbClr val="FFFFFF"/>
              </a:solidFill>
              <a:effectLst>
                <a:outerShdw blurRad="38100" dist="38100" dir="2700000" algn="tl">
                  <a:srgbClr val="000000"/>
                </a:outerShdw>
              </a:effectLst>
              <a:ea typeface="ＭＳ Ｐゴシック" charset="0"/>
            </a:endParaRPr>
          </a:p>
        </p:txBody>
      </p:sp>
      <p:sp>
        <p:nvSpPr>
          <p:cNvPr id="480259" name="Rectangle 3"/>
          <p:cNvSpPr>
            <a:spLocks noChangeArrowheads="1"/>
          </p:cNvSpPr>
          <p:nvPr/>
        </p:nvSpPr>
        <p:spPr bwMode="auto">
          <a:xfrm rot="16200000">
            <a:off x="-1135059" y="1165885"/>
            <a:ext cx="2857498"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endParaRPr>
          </a:p>
        </p:txBody>
      </p:sp>
      <p:sp>
        <p:nvSpPr>
          <p:cNvPr id="480260" name="Rectangle 4"/>
          <p:cNvSpPr>
            <a:spLocks noGrp="1" noChangeArrowheads="1"/>
          </p:cNvSpPr>
          <p:nvPr>
            <p:ph type="ctrTitle"/>
          </p:nvPr>
        </p:nvSpPr>
        <p:spPr>
          <a:xfrm>
            <a:off x="611188" y="450850"/>
            <a:ext cx="7416800" cy="692150"/>
          </a:xfrm>
        </p:spPr>
        <p:txBody>
          <a:bodyPr/>
          <a:lstStyle/>
          <a:p>
            <a:pPr algn="ctr" eaLnBrk="1" hangingPunct="1">
              <a:defRPr/>
            </a:pPr>
            <a:r>
              <a:rPr lang="ar-JO" dirty="0">
                <a:effectLst>
                  <a:outerShdw blurRad="38100" dist="38100" dir="2700000" algn="tl">
                    <a:srgbClr val="000000"/>
                  </a:outerShdw>
                </a:effectLst>
                <a:ea typeface="ＭＳ Ｐゴシック" charset="0"/>
              </a:rPr>
              <a:t>ملخص عن الشيوخ</a:t>
            </a:r>
            <a:endParaRPr lang="en-GB" dirty="0">
              <a:effectLst>
                <a:outerShdw blurRad="38100" dist="38100" dir="2700000" algn="tl">
                  <a:srgbClr val="000000"/>
                </a:outerShdw>
              </a:effectLst>
              <a:ea typeface="ＭＳ Ｐゴシック" charset="0"/>
            </a:endParaRPr>
          </a:p>
        </p:txBody>
      </p:sp>
      <p:sp>
        <p:nvSpPr>
          <p:cNvPr id="480261" name="Rectangle 5"/>
          <p:cNvSpPr>
            <a:spLocks noChangeArrowheads="1"/>
          </p:cNvSpPr>
          <p:nvPr/>
        </p:nvSpPr>
        <p:spPr bwMode="auto">
          <a:xfrm rot="16200000">
            <a:off x="-247872" y="3134270"/>
            <a:ext cx="1083119"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11C427FA-2349-174F-A656-D8A09DB13DFC}"/>
              </a:ext>
            </a:extLst>
          </p:cNvPr>
          <p:cNvSpPr>
            <a:spLocks noGrp="1" noChangeArrowheads="1"/>
          </p:cNvSpPr>
          <p:nvPr>
            <p:ph type="subTitle" idx="1"/>
          </p:nvPr>
        </p:nvSpPr>
        <p:spPr>
          <a:xfrm>
            <a:off x="827088" y="277813"/>
            <a:ext cx="8316912" cy="5589587"/>
          </a:xfrm>
        </p:spPr>
        <p:txBody>
          <a:bodyPr/>
          <a:lstStyle/>
          <a:p>
            <a:pPr marL="609600" indent="-609600" algn="r" eaLnBrk="1" hangingPunct="1">
              <a:lnSpc>
                <a:spcPct val="110000"/>
              </a:lnSpc>
            </a:pPr>
            <a:endParaRPr kumimoji="0" lang="en-GB" altLang="en-US" sz="3600" dirty="0">
              <a:latin typeface="Arial" panose="020B0604020202020204" pitchFamily="34" charset="0"/>
            </a:endParaRPr>
          </a:p>
          <a:p>
            <a:pPr algn="r" eaLnBrk="1" hangingPunct="1">
              <a:lnSpc>
                <a:spcPct val="130000"/>
              </a:lnSpc>
              <a:buClr>
                <a:srgbClr val="990099"/>
              </a:buClr>
            </a:pPr>
            <a:r>
              <a:rPr kumimoji="0" lang="ar-JO" altLang="en-US" sz="4000" dirty="0">
                <a:solidFill>
                  <a:srgbClr val="7030A0"/>
                </a:solidFill>
                <a:latin typeface="Arial" panose="020B0604020202020204" pitchFamily="34" charset="0"/>
              </a:rPr>
              <a:t>1. </a:t>
            </a:r>
            <a:r>
              <a:rPr kumimoji="0" lang="ar-JO" altLang="en-US" sz="4000" dirty="0">
                <a:latin typeface="Arial" panose="020B0604020202020204" pitchFamily="34" charset="0"/>
              </a:rPr>
              <a:t>الخدمة</a:t>
            </a:r>
            <a:endParaRPr kumimoji="0" lang="en-GB" altLang="en-US" sz="4000" dirty="0">
              <a:latin typeface="Arial" panose="020B0604020202020204" pitchFamily="34" charset="0"/>
            </a:endParaRP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أ. </a:t>
            </a:r>
            <a:r>
              <a:rPr kumimoji="0" lang="ar-JO" altLang="en-US" sz="4000" dirty="0">
                <a:latin typeface="Arial" panose="020B0604020202020204" pitchFamily="34" charset="0"/>
              </a:rPr>
              <a:t>أعمال 6: 1-6</a:t>
            </a: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ب. </a:t>
            </a:r>
            <a:r>
              <a:rPr kumimoji="0" lang="ar-JO" altLang="en-US" sz="4000" dirty="0">
                <a:latin typeface="Arial" panose="020B0604020202020204" pitchFamily="34" charset="0"/>
              </a:rPr>
              <a:t>1 تيموثاوس 3: 8-13</a:t>
            </a:r>
            <a:endParaRPr kumimoji="0" lang="en-GB" altLang="en-US" sz="4000" dirty="0">
              <a:latin typeface="Arial" panose="020B0604020202020204" pitchFamily="34" charset="0"/>
            </a:endParaRPr>
          </a:p>
        </p:txBody>
      </p:sp>
      <p:sp>
        <p:nvSpPr>
          <p:cNvPr id="482307" name="Rectangle 3">
            <a:extLst>
              <a:ext uri="{FF2B5EF4-FFF2-40B4-BE49-F238E27FC236}">
                <a16:creationId xmlns:a16="http://schemas.microsoft.com/office/drawing/2014/main" id="{B2E6AC2C-0FA8-7C47-84E0-4FF52E2EBEF0}"/>
              </a:ext>
            </a:extLst>
          </p:cNvPr>
          <p:cNvSpPr>
            <a:spLocks noChangeArrowheads="1"/>
          </p:cNvSpPr>
          <p:nvPr/>
        </p:nvSpPr>
        <p:spPr bwMode="auto">
          <a:xfrm rot="16200000">
            <a:off x="-1147761" y="1178590"/>
            <a:ext cx="2882902"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2308" name="Rectangle 4">
            <a:extLst>
              <a:ext uri="{FF2B5EF4-FFF2-40B4-BE49-F238E27FC236}">
                <a16:creationId xmlns:a16="http://schemas.microsoft.com/office/drawing/2014/main" id="{55FACDA6-28CC-F149-A578-697D2C882DF5}"/>
              </a:ext>
            </a:extLst>
          </p:cNvPr>
          <p:cNvSpPr>
            <a:spLocks noGrp="1" noChangeArrowheads="1"/>
          </p:cNvSpPr>
          <p:nvPr>
            <p:ph type="ctrTitle"/>
          </p:nvPr>
        </p:nvSpPr>
        <p:spPr>
          <a:xfrm>
            <a:off x="611188" y="222250"/>
            <a:ext cx="8532812" cy="692150"/>
          </a:xfrm>
        </p:spPr>
        <p:txBody>
          <a:bodyPr/>
          <a:lstStyle/>
          <a:p>
            <a:pPr eaLnBrk="1" hangingPunct="1">
              <a:lnSpc>
                <a:spcPct val="130000"/>
              </a:lnSpc>
              <a:defRPr/>
            </a:pPr>
            <a:r>
              <a:rPr kumimoji="0" lang="ar-JO" dirty="0">
                <a:latin typeface="Arial" panose="020B0604020202020204" pitchFamily="34" charset="0"/>
              </a:rPr>
              <a:t>وظائف الشماس الرئيسية</a:t>
            </a:r>
            <a:endParaRPr kumimoji="0" lang="en-GB" dirty="0">
              <a:latin typeface="Arial" panose="020B0604020202020204" pitchFamily="34" charset="0"/>
            </a:endParaRPr>
          </a:p>
        </p:txBody>
      </p:sp>
      <p:sp>
        <p:nvSpPr>
          <p:cNvPr id="482309" name="Rectangle 5">
            <a:extLst>
              <a:ext uri="{FF2B5EF4-FFF2-40B4-BE49-F238E27FC236}">
                <a16:creationId xmlns:a16="http://schemas.microsoft.com/office/drawing/2014/main" id="{AD5B1EE7-5EA5-8942-8ACC-5D6A523AC37F}"/>
              </a:ext>
            </a:extLst>
          </p:cNvPr>
          <p:cNvSpPr>
            <a:spLocks noChangeArrowheads="1"/>
          </p:cNvSpPr>
          <p:nvPr/>
        </p:nvSpPr>
        <p:spPr bwMode="auto">
          <a:xfrm rot="16200000">
            <a:off x="-144894" y="3236447"/>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الجسد</a:t>
            </a:r>
            <a:endParaRPr kumimoji="0" lang="en-GB"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2310" name="Text Box 6">
            <a:extLst>
              <a:ext uri="{FF2B5EF4-FFF2-40B4-BE49-F238E27FC236}">
                <a16:creationId xmlns:a16="http://schemas.microsoft.com/office/drawing/2014/main" id="{D7AC6F04-2F57-5647-B56E-B64A50C688EA}"/>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EB76D2B-A953-774F-86AC-C034A0D4A7C9}"/>
              </a:ext>
            </a:extLst>
          </p:cNvPr>
          <p:cNvSpPr>
            <a:spLocks noGrp="1" noChangeArrowheads="1"/>
          </p:cNvSpPr>
          <p:nvPr>
            <p:ph type="subTitle" idx="1"/>
          </p:nvPr>
        </p:nvSpPr>
        <p:spPr>
          <a:xfrm>
            <a:off x="685801" y="533400"/>
            <a:ext cx="6766520" cy="4953000"/>
          </a:xfrm>
        </p:spPr>
        <p:txBody>
          <a:bodyPr/>
          <a:lstStyle/>
          <a:p>
            <a:pPr algn="l" eaLnBrk="1" hangingPunct="1">
              <a:lnSpc>
                <a:spcPct val="110000"/>
              </a:lnSpc>
              <a:defRPr/>
            </a:pPr>
            <a:endParaRPr lang="en-GB" sz="2400" dirty="0">
              <a:solidFill>
                <a:srgbClr val="FFFFFF"/>
              </a:solidFill>
            </a:endParaRPr>
          </a:p>
          <a:p>
            <a:pPr algn="r" eaLnBrk="1" hangingPunct="1">
              <a:lnSpc>
                <a:spcPct val="110000"/>
              </a:lnSpc>
              <a:defRPr/>
            </a:pPr>
            <a:r>
              <a:rPr lang="ar-JO" altLang="zh-CN" sz="2800" dirty="0">
                <a:solidFill>
                  <a:srgbClr val="FFFFFF"/>
                </a:solidFill>
                <a:ea typeface="宋体" charset="0"/>
              </a:rPr>
              <a:t>الشمامسة ليسوا حكّاماً بل إنهم فئة تابعة من الخدام الذين يخدمون تحت إشراف الشيوخ. يساعد الشمامسة الشيوخ، خاصة من خلال تخليصهم من الإنحرافات في شؤون الكنيسة الزمنية 1</a:t>
            </a:r>
            <a:endParaRPr lang="en-GB" altLang="zh-CN" sz="2800" dirty="0">
              <a:solidFill>
                <a:srgbClr val="FFFFFF"/>
              </a:solidFill>
              <a:ea typeface="宋体" charset="0"/>
            </a:endParaRPr>
          </a:p>
          <a:p>
            <a:pPr algn="l" eaLnBrk="1" hangingPunct="1">
              <a:lnSpc>
                <a:spcPct val="110000"/>
              </a:lnSpc>
              <a:defRPr/>
            </a:pPr>
            <a:endParaRPr lang="en-US" altLang="zh-CN" sz="1600" baseline="30000" dirty="0">
              <a:solidFill>
                <a:srgbClr val="FFFFFF"/>
              </a:solidFill>
              <a:ea typeface="宋体" charset="0"/>
            </a:endParaRPr>
          </a:p>
          <a:p>
            <a:pPr algn="l" eaLnBrk="1" hangingPunct="1">
              <a:lnSpc>
                <a:spcPct val="110000"/>
              </a:lnSpc>
              <a:defRPr/>
            </a:pPr>
            <a:r>
              <a:rPr lang="en-US" altLang="zh-CN" sz="1600" baseline="30000" dirty="0">
                <a:solidFill>
                  <a:srgbClr val="FFFFFF"/>
                </a:solidFill>
                <a:ea typeface="宋体" charset="0"/>
              </a:rPr>
              <a:t>1</a:t>
            </a:r>
            <a:r>
              <a:rPr lang="en-US" altLang="zh-CN" sz="1600" dirty="0">
                <a:solidFill>
                  <a:srgbClr val="FFFFFF"/>
                </a:solidFill>
                <a:ea typeface="宋体" charset="0"/>
              </a:rPr>
              <a:t>http://www.swrb.com/newslett/actualNLs/bcg_ch02.htm.</a:t>
            </a:r>
            <a:endParaRPr lang="en-GB" sz="1600" dirty="0">
              <a:solidFill>
                <a:srgbClr val="FFFFFF"/>
              </a:solidFill>
              <a:ea typeface="宋体" charset="0"/>
            </a:endParaRPr>
          </a:p>
        </p:txBody>
      </p:sp>
      <p:sp>
        <p:nvSpPr>
          <p:cNvPr id="484355" name="Rectangle 3">
            <a:extLst>
              <a:ext uri="{FF2B5EF4-FFF2-40B4-BE49-F238E27FC236}">
                <a16:creationId xmlns:a16="http://schemas.microsoft.com/office/drawing/2014/main" id="{46F7D079-656A-4144-B4C3-E9E8C124B340}"/>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4356" name="Rectangle 4">
            <a:extLst>
              <a:ext uri="{FF2B5EF4-FFF2-40B4-BE49-F238E27FC236}">
                <a16:creationId xmlns:a16="http://schemas.microsoft.com/office/drawing/2014/main" id="{D7D08B8B-1B0E-AE4F-9093-798EFD4CCD11}"/>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4357" name="Rectangle 5">
            <a:extLst>
              <a:ext uri="{FF2B5EF4-FFF2-40B4-BE49-F238E27FC236}">
                <a16:creationId xmlns:a16="http://schemas.microsoft.com/office/drawing/2014/main" id="{82B8E2E5-4167-6D46-89EF-48BFA6A99268}"/>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4358" name="Text Box 6">
            <a:extLst>
              <a:ext uri="{FF2B5EF4-FFF2-40B4-BE49-F238E27FC236}">
                <a16:creationId xmlns:a16="http://schemas.microsoft.com/office/drawing/2014/main" id="{A5B79C5E-D56C-3C4F-9266-E7FEF118F2E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8AE7BAFE-B2B8-F94B-9947-27AB1BE9E861}"/>
              </a:ext>
            </a:extLst>
          </p:cNvPr>
          <p:cNvSpPr>
            <a:spLocks noGrp="1" noChangeArrowheads="1"/>
          </p:cNvSpPr>
          <p:nvPr>
            <p:ph type="subTitle" idx="1"/>
          </p:nvPr>
        </p:nvSpPr>
        <p:spPr>
          <a:xfrm>
            <a:off x="685801" y="457200"/>
            <a:ext cx="6910536" cy="5105400"/>
          </a:xfrm>
        </p:spPr>
        <p:txBody>
          <a:bodyPr/>
          <a:lstStyle/>
          <a:p>
            <a:pPr algn="l" eaLnBrk="1" hangingPunct="1">
              <a:lnSpc>
                <a:spcPct val="110000"/>
              </a:lnSpc>
              <a:defRPr/>
            </a:pPr>
            <a:endParaRPr lang="en-GB" sz="2400" dirty="0">
              <a:solidFill>
                <a:srgbClr val="FFFFFF"/>
              </a:solidFill>
            </a:endParaRPr>
          </a:p>
          <a:p>
            <a:pPr algn="r" eaLnBrk="1" hangingPunct="1">
              <a:lnSpc>
                <a:spcPct val="120000"/>
              </a:lnSpc>
              <a:defRPr/>
            </a:pPr>
            <a:r>
              <a:rPr lang="ar-JO" altLang="zh-CN" sz="2800" dirty="0">
                <a:solidFill>
                  <a:srgbClr val="FFFFFF"/>
                </a:solidFill>
                <a:effectLst>
                  <a:outerShdw blurRad="38100" dist="38100" dir="2700000" algn="tl">
                    <a:srgbClr val="000000"/>
                  </a:outerShdw>
                </a:effectLst>
                <a:ea typeface="宋体" charset="0"/>
              </a:rPr>
              <a:t>من الجدير بالملاحظة أنه لا يوجد في أي مكان في العهد الجديد للشمامسة سلطة حاكمة على الكنيسة كما يفعل الشيوخ، ولا يُطلب من الشمامسة أبداً أن يكونوا قادرين على تعليم الكتاب المقدس أو التعليم الصحيح1.</a:t>
            </a:r>
            <a:endParaRPr lang="en-GB" altLang="zh-CN" sz="2400" dirty="0">
              <a:solidFill>
                <a:srgbClr val="FFFFFF"/>
              </a:solidFill>
              <a:ea typeface="宋体" charset="0"/>
            </a:endParaRPr>
          </a:p>
          <a:p>
            <a:pPr algn="r" eaLnBrk="1" hangingPunct="1">
              <a:lnSpc>
                <a:spcPct val="110000"/>
              </a:lnSpc>
              <a:defRPr/>
            </a:pPr>
            <a:r>
              <a:rPr lang="ar-JO" sz="1600" dirty="0">
                <a:solidFill>
                  <a:srgbClr val="FFFFFF"/>
                </a:solidFill>
                <a:ea typeface="宋体" charset="0"/>
              </a:rPr>
              <a:t>1 واين جرودم، اللاهوت النظامي: مقدمة إلى العقيدة الكتابية، 920</a:t>
            </a:r>
            <a:endParaRPr lang="en-GB" sz="1600" dirty="0">
              <a:solidFill>
                <a:srgbClr val="FFFFFF"/>
              </a:solidFill>
              <a:ea typeface="宋体" charset="0"/>
            </a:endParaRPr>
          </a:p>
        </p:txBody>
      </p:sp>
      <p:sp>
        <p:nvSpPr>
          <p:cNvPr id="486403" name="Rectangle 3">
            <a:extLst>
              <a:ext uri="{FF2B5EF4-FFF2-40B4-BE49-F238E27FC236}">
                <a16:creationId xmlns:a16="http://schemas.microsoft.com/office/drawing/2014/main" id="{66BF5CD3-3140-6240-A26B-E749C63A6A01}"/>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6404" name="Rectangle 4">
            <a:extLst>
              <a:ext uri="{FF2B5EF4-FFF2-40B4-BE49-F238E27FC236}">
                <a16:creationId xmlns:a16="http://schemas.microsoft.com/office/drawing/2014/main" id="{DCEAF64D-DF34-5045-A0D4-D484DEAA5025}"/>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6405" name="Rectangle 5">
            <a:extLst>
              <a:ext uri="{FF2B5EF4-FFF2-40B4-BE49-F238E27FC236}">
                <a16:creationId xmlns:a16="http://schemas.microsoft.com/office/drawing/2014/main" id="{1AD2F2CD-B341-E047-AA1C-EA9F0B496437}"/>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6406" name="Text Box 6">
            <a:extLst>
              <a:ext uri="{FF2B5EF4-FFF2-40B4-BE49-F238E27FC236}">
                <a16:creationId xmlns:a16="http://schemas.microsoft.com/office/drawing/2014/main" id="{15488F0E-1647-DA44-8FBA-263C912B4A6B}"/>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الشيوخ (حكم / صنع قرارات)</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الشمامسة (خدمة)</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الشعب (تعيين)</a:t>
            </a:r>
            <a:endParaRPr lang="en-GB" sz="3600" dirty="0">
              <a:effectLst>
                <a:outerShdw blurRad="38100" dist="38100" dir="2700000" algn="tl">
                  <a:srgbClr val="DDDDDD"/>
                </a:outerShdw>
              </a:effectLst>
              <a:ea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dirty="0">
                <a:effectLst>
                  <a:outerShdw blurRad="38100" dist="38100" dir="2700000" algn="tl">
                    <a:srgbClr val="C0C0C0"/>
                  </a:outerShdw>
                </a:effectLst>
                <a:ea typeface="宋体" panose="02010600030101010101" pitchFamily="2" charset="-122"/>
              </a:rPr>
              <a:t>شكل مقترح لإدارة الكنيسة</a:t>
            </a:r>
            <a:endParaRPr lang="en-US" altLang="zh-CN" sz="4000" dirty="0">
              <a:effectLst>
                <a:outerShdw blurRad="38100" dist="38100" dir="2700000" algn="tl">
                  <a:srgbClr val="C0C0C0"/>
                </a:outerShdw>
              </a:effectLst>
              <a:ea typeface="宋体" panose="02010600030101010101" pitchFamily="2" charset="-122"/>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ea typeface="宋体" panose="02010600030101010101" pitchFamily="2" charset="-122"/>
              </a:rPr>
              <a:t>ديناميكيات الشيخ / الجماعة</a:t>
            </a:r>
            <a:endParaRPr lang="en-US" altLang="zh-CN" dirty="0">
              <a:effectLst>
                <a:outerShdw blurRad="38100" dist="38100" dir="2700000" algn="tl">
                  <a:srgbClr val="FFFFFF"/>
                </a:outerShdw>
              </a:effectLst>
              <a:ea typeface="宋体" panose="02010600030101010101" pitchFamily="2" charset="-122"/>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rPr>
              <a:t>الشيوخ</a:t>
            </a:r>
            <a:endParaRPr lang="en-US" altLang="zh-CN" sz="4000" dirty="0">
              <a:effectLst>
                <a:outerShdw blurRad="38100" dist="38100" dir="2700000" algn="tl">
                  <a:srgbClr val="FFFFFF"/>
                </a:outerShdw>
              </a:effectLst>
              <a:ea typeface="宋体" charset="0"/>
            </a:endParaRPr>
          </a:p>
          <a:p>
            <a:pPr eaLnBrk="1" hangingPunct="1">
              <a:defRPr/>
            </a:pPr>
            <a:endParaRPr lang="en-US" altLang="zh-CN" sz="4000" u="sng" dirty="0">
              <a:ea typeface="宋体" charset="0"/>
            </a:endParaRPr>
          </a:p>
          <a:p>
            <a:pPr eaLnBrk="1" hangingPunct="1">
              <a:defRPr/>
            </a:pPr>
            <a:endParaRPr lang="en-US" altLang="zh-CN" u="sng"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r>
              <a:rPr lang="ar-JO" altLang="zh-CN" sz="4000" dirty="0">
                <a:effectLst>
                  <a:outerShdw blurRad="38100" dist="38100" dir="2700000" algn="tl">
                    <a:srgbClr val="FFFFFF"/>
                  </a:outerShdw>
                </a:effectLst>
                <a:ea typeface="宋体" charset="0"/>
              </a:rPr>
              <a:t>الجماعة</a:t>
            </a:r>
            <a:endParaRPr lang="en-GB" sz="4000" dirty="0">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كخدام</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كقادة</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المعلمون الكذبة</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والتعاليم الكاذبة</a:t>
            </a:r>
            <a:br>
              <a:rPr lang="en-US"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1 تي 1: 3-20، 4: 1-16، 6: 3-5، 20، 21</a:t>
            </a:r>
            <a:endParaRPr lang="en-US" sz="3200" b="1" dirty="0">
              <a:latin typeface="Arial" panose="020B0604020202020204" pitchFamily="34" charset="0"/>
              <a:ea typeface="ＭＳ Ｐゴシック" charset="0"/>
              <a:cs typeface="Arial" panose="020B0604020202020204" pitchFamily="34" charset="0"/>
            </a:endParaRPr>
          </a:p>
        </p:txBody>
      </p:sp>
      <p:sp>
        <p:nvSpPr>
          <p:cNvPr id="403458" name="Rectangle 3"/>
          <p:cNvSpPr>
            <a:spLocks noGrp="1" noChangeArrowheads="1"/>
          </p:cNvSpPr>
          <p:nvPr>
            <p:ph type="body" idx="1"/>
          </p:nvPr>
        </p:nvSpPr>
        <p:spPr>
          <a:xfrm>
            <a:off x="609600" y="2514600"/>
            <a:ext cx="7772400" cy="4114800"/>
          </a:xfrm>
        </p:spPr>
        <p:txBody>
          <a:bodyPr/>
          <a:lstStyle/>
          <a:p>
            <a:pPr algn="r" rtl="1" eaLnBrk="1" hangingPunct="1"/>
            <a:r>
              <a:rPr lang="ar-JO" dirty="0">
                <a:ea typeface="ＭＳ Ｐゴシック" charset="0"/>
                <a:cs typeface="Arial" panose="020B0604020202020204" pitchFamily="34" charset="0"/>
              </a:rPr>
              <a:t>أحد الأسباب الرئيسية لبقاء تيموثاوس في كنيسة أفسس هو لتصحيح المعلمين الكذبة (1: 3)</a:t>
            </a:r>
            <a:endParaRPr lang="en-GB"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مصدر الهرطقة الصحيح: ارواح وشياطين خادعة.</a:t>
            </a:r>
            <a:endParaRPr lang="en-GB" dirty="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0"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221</a:t>
            </a:r>
            <a:endParaRPr lang="en-US" sz="2800" b="1" dirty="0">
              <a:solidFill>
                <a:srgbClr val="006600"/>
              </a:solidFill>
              <a:latin typeface="Arial" panose="020B0604020202020204" pitchFamily="34" charset="0"/>
              <a:cs typeface="Arial" panose="020B0604020202020204" pitchFamily="34"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المعلمين الكذبة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404482" name="Rectangle 3"/>
          <p:cNvSpPr>
            <a:spLocks noGrp="1" noChangeArrowheads="1"/>
          </p:cNvSpPr>
          <p:nvPr>
            <p:ph type="body" idx="1"/>
          </p:nvPr>
        </p:nvSpPr>
        <p:spPr/>
        <p:txBody>
          <a:bodyPr/>
          <a:lstStyle/>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كاذبون مراؤون </a:t>
            </a:r>
            <a:r>
              <a:rPr lang="ar-JO" sz="2800" dirty="0">
                <a:latin typeface="Arial" panose="020B0604020202020204" pitchFamily="34" charset="0"/>
                <a:ea typeface="ＭＳ Ｐゴシック" charset="0"/>
                <a:cs typeface="Arial" panose="020B0604020202020204" pitchFamily="34" charset="0"/>
              </a:rPr>
              <a:t>(1: 7)</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غير أكفاء: </a:t>
            </a:r>
            <a:r>
              <a:rPr lang="ar-JO" sz="2800" dirty="0">
                <a:latin typeface="Arial" panose="020B0604020202020204" pitchFamily="34" charset="0"/>
                <a:ea typeface="ＭＳ Ｐゴシック" charset="0"/>
                <a:cs typeface="Arial" panose="020B0604020202020204" pitchFamily="34" charset="0"/>
              </a:rPr>
              <a:t>لا يفهمون ما يقولون ولا الأمور التي يثقون بها    (6: 4).</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متكبرون</a:t>
            </a:r>
            <a:r>
              <a:rPr lang="ar-JO" sz="2800" b="1"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(6: 4)</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عميان روحياً: </a:t>
            </a:r>
            <a:r>
              <a:rPr lang="ar-JO" sz="2800" dirty="0">
                <a:latin typeface="Arial" panose="020B0604020202020204" pitchFamily="34" charset="0"/>
                <a:ea typeface="ＭＳ Ｐゴシック" charset="0"/>
                <a:cs typeface="Arial" panose="020B0604020202020204" pitchFamily="34" charset="0"/>
              </a:rPr>
              <a:t>فاسدي الذهن وعادمي الحق (6: 5)</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dirty="0">
                <a:latin typeface="Arial" panose="020B0604020202020204" pitchFamily="34" charset="0"/>
                <a:ea typeface="ＭＳ Ｐゴシック" charset="0"/>
                <a:cs typeface="Arial" panose="020B0604020202020204" pitchFamily="34" charset="0"/>
              </a:rPr>
              <a:t>يستخدمون تقواهم </a:t>
            </a:r>
            <a:r>
              <a:rPr lang="ar-JO" sz="2800" b="1" dirty="0">
                <a:solidFill>
                  <a:srgbClr val="FF0000"/>
                </a:solidFill>
                <a:latin typeface="Arial" panose="020B0604020202020204" pitchFamily="34" charset="0"/>
                <a:ea typeface="ＭＳ Ｐゴシック" charset="0"/>
                <a:cs typeface="Arial" panose="020B0604020202020204" pitchFamily="34" charset="0"/>
              </a:rPr>
              <a:t>للربح المادي </a:t>
            </a:r>
            <a:r>
              <a:rPr lang="ar-JO" sz="2800" dirty="0">
                <a:latin typeface="Arial" panose="020B0604020202020204" pitchFamily="34" charset="0"/>
                <a:ea typeface="ＭＳ Ｐゴシック" charset="0"/>
                <a:cs typeface="Arial" panose="020B0604020202020204" pitchFamily="34" charset="0"/>
              </a:rPr>
              <a:t>(6: 5)</a:t>
            </a:r>
            <a:endParaRPr lang="en-US" sz="2800" dirty="0">
              <a:latin typeface="Arial" panose="020B0604020202020204" pitchFamily="34" charset="0"/>
              <a:ea typeface="ＭＳ Ｐゴシック" charset="0"/>
              <a:cs typeface="Arial" panose="020B0604020202020204" pitchFamily="34"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20626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التعليم الكاذب</a:t>
            </a:r>
            <a:endParaRPr lang="en-US" sz="4000" b="1" dirty="0">
              <a:latin typeface="Arial" panose="020B0604020202020204" pitchFamily="34" charset="0"/>
              <a:ea typeface="ＭＳ Ｐゴシック" charset="0"/>
              <a:cs typeface="Arial" panose="020B0604020202020204" pitchFamily="34" charset="0"/>
            </a:endParaRPr>
          </a:p>
        </p:txBody>
      </p:sp>
      <p:sp>
        <p:nvSpPr>
          <p:cNvPr id="405506" name="Rectangle 3"/>
          <p:cNvSpPr>
            <a:spLocks noGrp="1" noChangeArrowheads="1"/>
          </p:cNvSpPr>
          <p:nvPr>
            <p:ph type="body" idx="1"/>
          </p:nvPr>
        </p:nvSpPr>
        <p:spPr>
          <a:xfrm>
            <a:off x="685800" y="1981200"/>
            <a:ext cx="7924800" cy="4876800"/>
          </a:xfrm>
        </p:spPr>
        <p:txBody>
          <a:bodyPr/>
          <a:lstStyle/>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التعليم الذي </a:t>
            </a:r>
            <a:r>
              <a:rPr lang="ar-JO" sz="2800" b="1" dirty="0">
                <a:solidFill>
                  <a:srgbClr val="FF0000"/>
                </a:solidFill>
                <a:latin typeface="Arial" charset="0"/>
                <a:ea typeface="ＭＳ Ｐゴシック" charset="0"/>
                <a:cs typeface="Arial" panose="020B0604020202020204" pitchFamily="34" charset="0"/>
              </a:rPr>
              <a:t>لا يتوافق </a:t>
            </a:r>
            <a:r>
              <a:rPr lang="ar-JO" sz="2800" dirty="0">
                <a:latin typeface="Arial" charset="0"/>
                <a:ea typeface="ＭＳ Ｐゴシック" charset="0"/>
                <a:cs typeface="Arial" panose="020B0604020202020204" pitchFamily="34" charset="0"/>
              </a:rPr>
              <a:t>مع التعليم الصحيح لربنا يسوع المسيح والتعليم التقي (6: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يبشر </a:t>
            </a:r>
            <a:r>
              <a:rPr lang="ar-JO" sz="2800" b="1" dirty="0">
                <a:solidFill>
                  <a:srgbClr val="FF0000"/>
                </a:solidFill>
                <a:latin typeface="Arial" charset="0"/>
                <a:ea typeface="ＭＳ Ｐゴシック" charset="0"/>
                <a:cs typeface="Arial" panose="020B0604020202020204" pitchFamily="34" charset="0"/>
              </a:rPr>
              <a:t>بالزهد الكاذب</a:t>
            </a:r>
            <a:r>
              <a:rPr lang="ar-JO" sz="2800" dirty="0">
                <a:latin typeface="Arial" charset="0"/>
                <a:ea typeface="ＭＳ Ｐゴシック" charset="0"/>
                <a:cs typeface="Arial" panose="020B0604020202020204" pitchFamily="34" charset="0"/>
              </a:rPr>
              <a:t>: "يمنعون الناس من الزواج ويأمرونهم أن يمتنعوا عن بعض الأطعمة" (4: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ينتبهون إلى </a:t>
            </a:r>
            <a:r>
              <a:rPr lang="ar-JO" sz="2800" b="1" dirty="0">
                <a:solidFill>
                  <a:srgbClr val="FF0000"/>
                </a:solidFill>
                <a:latin typeface="Arial" charset="0"/>
                <a:ea typeface="ＭＳ Ｐゴシック" charset="0"/>
                <a:cs typeface="Arial" panose="020B0604020202020204" pitchFamily="34" charset="0"/>
              </a:rPr>
              <a:t>الأساطير</a:t>
            </a:r>
            <a:r>
              <a:rPr lang="ar-JO" sz="2800" dirty="0">
                <a:latin typeface="Arial" charset="0"/>
                <a:ea typeface="ＭＳ Ｐゴシック" charset="0"/>
                <a:cs typeface="Arial" panose="020B0604020202020204" pitchFamily="34" charset="0"/>
              </a:rPr>
              <a:t> الملحدة وحكايات العجائز </a:t>
            </a:r>
            <a:r>
              <a:rPr lang="ar-JO" sz="2800" b="1" dirty="0">
                <a:solidFill>
                  <a:srgbClr val="FF0000"/>
                </a:solidFill>
                <a:latin typeface="Arial" charset="0"/>
                <a:ea typeface="ＭＳ Ｐゴシック" charset="0"/>
                <a:cs typeface="Arial" panose="020B0604020202020204" pitchFamily="34" charset="0"/>
              </a:rPr>
              <a:t>والأنساب التي لا نهاية لها</a:t>
            </a:r>
            <a:endParaRPr lang="en-GB" sz="2800" b="1" dirty="0">
              <a:solidFill>
                <a:srgbClr val="FF0000"/>
              </a:solidFill>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b="1" dirty="0">
                <a:solidFill>
                  <a:srgbClr val="FF0000"/>
                </a:solidFill>
                <a:latin typeface="Arial" charset="0"/>
                <a:ea typeface="ＭＳ Ｐゴシック" charset="0"/>
                <a:cs typeface="Arial" panose="020B0604020202020204" pitchFamily="34" charset="0"/>
              </a:rPr>
              <a:t>الإهتمام غير الصحي بالمجادلات والمشاحنات حول الكلمات    </a:t>
            </a:r>
            <a:r>
              <a:rPr lang="ar-JO" sz="2800" dirty="0">
                <a:latin typeface="Arial" charset="0"/>
                <a:ea typeface="ＭＳ Ｐゴシック" charset="0"/>
                <a:cs typeface="Arial" panose="020B0604020202020204" pitchFamily="34" charset="0"/>
              </a:rPr>
              <a:t>(6: 4)</a:t>
            </a:r>
            <a:endParaRPr lang="en-GB" sz="2800"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187992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2570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1738710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682048257"/>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600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133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06530"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244</a:t>
            </a:r>
            <a:endParaRPr lang="en-US" b="1" dirty="0">
              <a:solidFill>
                <a:srgbClr val="000000"/>
              </a:solidFill>
              <a:latin typeface="Arial" panose="020B0604020202020204" pitchFamily="34" charset="0"/>
            </a:endParaRPr>
          </a:p>
        </p:txBody>
      </p:sp>
      <p:sp>
        <p:nvSpPr>
          <p:cNvPr id="406531"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06532" name="Text Box 10"/>
          <p:cNvSpPr txBox="1">
            <a:spLocks noChangeArrowheads="1"/>
          </p:cNvSpPr>
          <p:nvPr/>
        </p:nvSpPr>
        <p:spPr bwMode="auto">
          <a:xfrm>
            <a:off x="381000" y="1333500"/>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lang="en-US" altLang="zh-CN" sz="2800" b="1" dirty="0">
                <a:solidFill>
                  <a:srgbClr val="FFFFFF"/>
                </a:solidFill>
                <a:latin typeface="Arial" panose="020B0604020202020204" pitchFamily="34" charset="0"/>
                <a:ea typeface="SimSun" charset="0"/>
                <a:cs typeface="Arial" panose="020B0604020202020204" pitchFamily="34" charset="0"/>
              </a:rPr>
              <a:t> </a:t>
            </a: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1621" name="Text Box 11"/>
          <p:cNvSpPr txBox="1">
            <a:spLocks noChangeArrowheads="1"/>
          </p:cNvSpPr>
          <p:nvPr/>
        </p:nvSpPr>
        <p:spPr bwMode="auto">
          <a:xfrm>
            <a:off x="381000" y="3375025"/>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يحث بولس تيطس على </a:t>
            </a:r>
            <a:r>
              <a:rPr lang="ar-JO" altLang="zh-CN" sz="2800" b="1" dirty="0">
                <a:solidFill>
                  <a:srgbClr val="FFFF00"/>
                </a:solidFill>
                <a:latin typeface="Arial" panose="020B0604020202020204" pitchFamily="34" charset="0"/>
                <a:ea typeface="SimSun" charset="0"/>
                <a:cs typeface="Arial" panose="020B0604020202020204" pitchFamily="34" charset="0"/>
              </a:rPr>
              <a:t>تعليم المجموعات المتنوعة عن السلوك</a:t>
            </a:r>
            <a:r>
              <a:rPr lang="ar-JO" altLang="zh-CN" sz="2800" b="1" dirty="0">
                <a:solidFill>
                  <a:srgbClr val="FFFFFF"/>
                </a:solidFill>
                <a:latin typeface="Arial" panose="020B0604020202020204" pitchFamily="34" charset="0"/>
                <a:ea typeface="SimSun" charset="0"/>
                <a:cs typeface="Arial" panose="020B0604020202020204" pitchFamily="34" charset="0"/>
              </a:rPr>
              <a:t>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إيذاء الكنيسة أو كلمة الله </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406534"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06535"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1-10</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991173"/>
            <a:ext cx="9333781"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8381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a:t>
            </a:r>
            <a:r>
              <a:rPr lang="ar-JO" sz="4800" b="1" dirty="0">
                <a:effectLst>
                  <a:glow rad="127000">
                    <a:schemeClr val="tx1"/>
                  </a:glow>
                </a:effectLst>
                <a:ea typeface="Microsoft Sans Serif" panose="020B0604020202020204" pitchFamily="34" charset="0"/>
              </a:rPr>
              <a:t>.</a:t>
            </a:r>
            <a:r>
              <a:rPr lang="ar-JO" sz="4800" dirty="0">
                <a:effectLst>
                  <a:glow rad="127000">
                    <a:schemeClr val="tx1"/>
                  </a:glow>
                </a:effectLst>
                <a:ea typeface="Microsoft Sans Serif" panose="020B0604020202020204" pitchFamily="34" charset="0"/>
              </a:rPr>
              <a:t> دع النعمة تأتي </a:t>
            </a:r>
            <a:r>
              <a:rPr lang="ar-JO" sz="4800" dirty="0">
                <a:effectLst>
                  <a:glow rad="127000">
                    <a:schemeClr val="tx1"/>
                  </a:glow>
                </a:effectLst>
                <a:ea typeface="ＭＳ Ｐゴシック" charset="0"/>
              </a:rPr>
              <a:t>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5625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141181"/>
            <a:ext cx="932055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1-2</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75696"/>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وأما أنت فتكلم بما يليق بالتعليم الصحيح: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2 أن يكون الأشياخ صاحين، ذوي وقار، متعقلين، أصحاء في الإيمان والمحبة والصبر. </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4986973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6107"/>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021288"/>
            <a:ext cx="9314271"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429705"/>
            <a:ext cx="8983981"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rPr>
              <a:t>3 كذلك العجائز في سيرة تليق بالقداسة، غير ثالبات، غير مستعبدات للخمر الكثير، معلمات الصلاح</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7537629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19577"/>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2: 4-5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485799" y="692697"/>
            <a:ext cx="8172401" cy="378565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5 متعقلات، عفيفات، ملازمات بيوتهن، صالحات، خاضعات لرجالهن، لكيلا يجدف على كلمة الله.</a:t>
            </a:r>
            <a:endParaRPr lang="en-US" sz="4800" b="1" dirty="0">
              <a:solidFill>
                <a:schemeClr val="bg1"/>
              </a:solidFill>
              <a:effectLst>
                <a:glow rad="228600">
                  <a:srgbClr val="000000">
                    <a:alpha val="8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915096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عاملات في بيوتهن (تيطس 2: 4-5)</a:t>
            </a:r>
            <a:endParaRPr lang="en-US" sz="3600" dirty="0">
              <a:cs typeface="Arial" panose="020B0604020202020204" pitchFamily="34" charset="0"/>
            </a:endParaRP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متعقلات، عفيفات،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ملازمات بيوتهن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صالحات، خاضعات لرجالهن،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EFEC8FD-66D2-CE43-8B2D-33674F0EDEA7}"/>
              </a:ext>
            </a:extLst>
          </p:cNvPr>
          <p:cNvGrpSpPr/>
          <p:nvPr/>
        </p:nvGrpSpPr>
        <p:grpSpPr>
          <a:xfrm>
            <a:off x="-4763" y="2436813"/>
            <a:ext cx="5816601" cy="4432300"/>
            <a:chOff x="-4763" y="2436813"/>
            <a:chExt cx="5816601" cy="4432300"/>
          </a:xfrm>
        </p:grpSpPr>
        <p:grpSp>
          <p:nvGrpSpPr>
            <p:cNvPr id="5" name="Group 4">
              <a:extLst>
                <a:ext uri="{FF2B5EF4-FFF2-40B4-BE49-F238E27FC236}">
                  <a16:creationId xmlns:a16="http://schemas.microsoft.com/office/drawing/2014/main" id="{20D01E27-86B1-3447-B92E-33BC25DB45C0}"/>
                </a:ext>
              </a:extLst>
            </p:cNvPr>
            <p:cNvGrpSpPr/>
            <p:nvPr/>
          </p:nvGrpSpPr>
          <p:grpSpPr>
            <a:xfrm>
              <a:off x="-4763" y="2436813"/>
              <a:ext cx="5816601" cy="4432300"/>
              <a:chOff x="-4763" y="2436813"/>
              <a:chExt cx="5816601" cy="443230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52391BA5-2EF2-DB4C-BD50-5E65272A740F}"/>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D4F63EEF-5637-8C4D-86A3-6F68CB1CE85D}"/>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36C5A2DA-A738-3F48-82FE-97F4C200A112}"/>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 name="Title 1"/>
            <p:cNvSpPr txBox="1">
              <a:spLocks/>
            </p:cNvSpPr>
            <p:nvPr/>
          </p:nvSpPr>
          <p:spPr bwMode="auto">
            <a:xfrm rot="20961986">
              <a:off x="691392" y="320969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تتحدثي بالسوء عن زوجك مع أي أحد</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rot="20961986">
              <a:off x="3377624" y="5329706"/>
              <a:ext cx="1946585" cy="82519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خاضعات لرجالهن (تيطس 2: 4-5)</a:t>
            </a:r>
            <a:endParaRPr lang="en-US" sz="3600" dirty="0">
              <a:cs typeface="Arial" panose="020B0604020202020204" pitchFamily="34" charset="0"/>
            </a:endParaRP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الأزواج ألا يتحدثوا بالسوء عن زوجاتهم أيضاً</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r>
              <a:rPr kumimoji="0" lang="ar-JO"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5 </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متعقلات، عفيفات، ملازمات بيوتهن، صالحات،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خاضعات لرجالهن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62669"/>
      </p:ext>
    </p:extLst>
  </p:cSld>
  <p:clrMapOvr>
    <a:overrideClrMapping bg1="lt1" tx1="dk1" bg2="lt2" tx2="dk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6-8</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04664"/>
            <a:ext cx="8983981" cy="459491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6 كذلك عظ الأحداث أن يكونوا متعقلين</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7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نفسك في كل شيء قدوة للأعمال الحسنة، ومقدما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في التعليم نقاوة، ووقارا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وإخلاصا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8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وكلاما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صحيحا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غير ملوم، لكي ي</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خزى المضاد، إذ ليس له شيء رديء يقوله عنكم.</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1672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Microsoft Sans Serif" panose="020B0604020202020204" pitchFamily="34" charset="0"/>
              </a:rPr>
              <a:t>الفكرة الرئيسية</a:t>
            </a:r>
            <a:endParaRPr lang="en-US" sz="5400" dirty="0">
              <a:effectLst>
                <a:glow rad="127000">
                  <a:schemeClr val="tx1"/>
                </a:glow>
              </a:effectLst>
              <a:ea typeface="Microsoft Sans Serif" panose="020B0604020202020204" pitchFamily="34"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8137" y="610409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9-10</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7736" y="404631"/>
            <a:ext cx="8961121" cy="402950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والعبيد أن يخضعوا لسادتهم، ويرضوهم في كل شيء غير مناقضين</a:t>
            </a:r>
            <a:r>
              <a:rPr kumimoji="0" lang="ar-JO"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10 </a:t>
            </a: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غير مختلسين، بل مقدمين كل أمانة صالحة، لكي يزينوا تعليم مخلصنا الله في كل شيء. </a:t>
            </a:r>
            <a:endParaRPr kumimoji="0" lang="en-SG"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453536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2C471B8F-9457-B3A5-26D6-BA1205C7F1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5B39C2-C292-1EAE-4DEE-123E084001CC}"/>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7ABC2520-7A37-FC4D-7635-2B566658B1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D3B30A94-534D-EE35-78F9-1105EC701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EF78BEAD-B55E-2EEF-C83D-5E7B2CCBD5DF}"/>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62B49D8-16C4-3E3E-E552-EF516816EA7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1E4F41E-4F4E-D680-E2C6-867127AA567E}"/>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0065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Arial" panose="020B0604020202020204" pitchFamily="34" charset="0"/>
                <a:ea typeface="+mn-ea"/>
                <a:cs typeface="Arial" panose="020B0604020202020204" pitchFamily="34" charset="0"/>
              </a:rPr>
              <a:t>تشجع الكنائس الصحية الحياة التقية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 2: 1-10</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11159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يجب أن يؤدي الحق السليم إلى الحياة التقية (ع 1)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Arial" panose="020B0604020202020204" pitchFamily="34" charset="0"/>
                <a:ea typeface="+mn-ea"/>
                <a:cs typeface="Arial" panose="020B0604020202020204" pitchFamily="34" charset="0"/>
              </a:rPr>
              <a:t>يوافق، يشابه، يناسب، يلائم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830997"/>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أفسس 5: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وأما الزنا وكل نجاسة أو طمع فلا يسم بينكم كما </a:t>
            </a:r>
            <a:r>
              <a:rPr lang="ar-JO" b="1" u="sng" dirty="0">
                <a:solidFill>
                  <a:prstClr val="white"/>
                </a:solidFill>
                <a:latin typeface="Arial" panose="020B0604020202020204" pitchFamily="34" charset="0"/>
                <a:ea typeface="+mn-ea"/>
                <a:cs typeface="Arial" panose="020B0604020202020204" pitchFamily="34" charset="0"/>
              </a:rPr>
              <a:t>يليق</a:t>
            </a:r>
            <a:r>
              <a:rPr lang="ar-JO" b="1" dirty="0">
                <a:solidFill>
                  <a:prstClr val="white"/>
                </a:solidFill>
                <a:latin typeface="Arial" panose="020B0604020202020204" pitchFamily="34" charset="0"/>
                <a:ea typeface="+mn-ea"/>
                <a:cs typeface="Arial" panose="020B0604020202020204" pitchFamily="34" charset="0"/>
              </a:rPr>
              <a:t> بقديسين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4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795208EF-AEF6-794C-B63A-CA4ADB188024}"/>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487FA16-4B28-764E-A8E3-181979963E44}"/>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D8B53EC-8DE0-9942-A7C0-FAFACC453735}"/>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88705F7-CE6B-F048-8EB5-14B05DBFCA8E}"/>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044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4067490"/>
      </p:ext>
    </p:extLst>
  </p:cSld>
  <p:clrMapOvr>
    <a:overrideClrMapping bg1="lt1" tx1="dk1" bg2="lt2" tx2="dk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2C25F-1A35-894C-2446-925866708EA5}"/>
            </a:ext>
          </a:extLst>
        </p:cNvPr>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CC71C6ED-EFF9-6FF7-C447-3DCF1D68A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D4E1F931-F32F-C508-AC26-21B4279F75A5}"/>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FE46969-2735-981E-299C-5DD4AA732003}"/>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808EC278-209F-91C7-D4E8-01FEE7E40E82}"/>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E6CECACF-F4FC-5F8F-35E3-DE872571A8B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2F322B-26AE-733B-A6B5-B290E6AA8ADB}"/>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p>
        </p:txBody>
      </p:sp>
      <p:sp>
        <p:nvSpPr>
          <p:cNvPr id="17" name="TextBox 16">
            <a:extLst>
              <a:ext uri="{FF2B5EF4-FFF2-40B4-BE49-F238E27FC236}">
                <a16:creationId xmlns:a16="http://schemas.microsoft.com/office/drawing/2014/main" id="{9F38E642-9876-DC76-3696-64EEC4784525}"/>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013D959A-E311-7A21-254A-012AA5B6DC3A}"/>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الموظفين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070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P spid="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0075124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24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92149912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84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0052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82290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410626"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410627"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10630" name="Text Box 12"/>
          <p:cNvSpPr txBox="1">
            <a:spLocks noChangeArrowheads="1"/>
          </p:cNvSpPr>
          <p:nvPr/>
        </p:nvSpPr>
        <p:spPr bwMode="auto">
          <a:xfrm>
            <a:off x="381000" y="5029200"/>
            <a:ext cx="8382000" cy="1200329"/>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3. يؤكد بولس أن </a:t>
            </a:r>
            <a:r>
              <a:rPr lang="ar-JO" altLang="zh-CN" b="1" dirty="0">
                <a:solidFill>
                  <a:srgbClr val="FFFF00"/>
                </a:solidFill>
                <a:latin typeface="Arial" panose="020B0604020202020204" pitchFamily="34" charset="0"/>
                <a:ea typeface="SimSun" charset="0"/>
                <a:cs typeface="Arial" panose="020B0604020202020204" pitchFamily="34" charset="0"/>
              </a:rPr>
              <a:t>نعمة الله تؤدي إلى السلوك التقي </a:t>
            </a:r>
            <a:r>
              <a:rPr lang="ar-JO" altLang="zh-CN" b="1" dirty="0">
                <a:solidFill>
                  <a:srgbClr val="FFFFFF"/>
                </a:solidFill>
                <a:latin typeface="Arial" panose="020B0604020202020204" pitchFamily="34" charset="0"/>
                <a:ea typeface="SimSun" charset="0"/>
                <a:cs typeface="Arial" panose="020B0604020202020204" pitchFamily="34" charset="0"/>
              </a:rPr>
              <a:t>لتذكير تيطس أن تعليماته في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الرسالة تتناسب مع السلوك المطلوب من كل المؤمنين حيث أن الجميع مخلصون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بالنعمة (2: 11 – 3: 15)</a:t>
            </a:r>
            <a:r>
              <a:rPr lang="en-US" altLang="zh-CN" b="1" dirty="0">
                <a:solidFill>
                  <a:srgbClr val="FFFFFF"/>
                </a:solidFill>
                <a:latin typeface="Arial" panose="020B0604020202020204" pitchFamily="34" charset="0"/>
                <a:ea typeface="SimSun" charset="0"/>
                <a:cs typeface="Arial" panose="020B0604020202020204" pitchFamily="34" charset="0"/>
              </a:rPr>
              <a:t> </a:t>
            </a:r>
            <a:endParaRPr lang="en-US" b="1" dirty="0">
              <a:solidFill>
                <a:srgbClr val="FFFFFF"/>
              </a:solidFill>
              <a:latin typeface="Arial" panose="020B0604020202020204" pitchFamily="34" charset="0"/>
              <a:ea typeface="SimSun" charset="0"/>
              <a:cs typeface="Arial" panose="020B0604020202020204" pitchFamily="34" charset="0"/>
            </a:endParaRPr>
          </a:p>
        </p:txBody>
      </p:sp>
      <p:sp>
        <p:nvSpPr>
          <p:cNvPr id="41063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1063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0">
            <a:extLst>
              <a:ext uri="{FF2B5EF4-FFF2-40B4-BE49-F238E27FC236}">
                <a16:creationId xmlns:a16="http://schemas.microsoft.com/office/drawing/2014/main" id="{4C4D85F8-5A8D-DB4A-A0E4-FFF8824F07ED}"/>
              </a:ext>
            </a:extLst>
          </p:cNvPr>
          <p:cNvSpPr txBox="1">
            <a:spLocks noChangeArrowheads="1"/>
          </p:cNvSpPr>
          <p:nvPr/>
        </p:nvSpPr>
        <p:spPr bwMode="auto">
          <a:xfrm>
            <a:off x="381000" y="1650876"/>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 name="Text Box 11">
            <a:extLst>
              <a:ext uri="{FF2B5EF4-FFF2-40B4-BE49-F238E27FC236}">
                <a16:creationId xmlns:a16="http://schemas.microsoft.com/office/drawing/2014/main" id="{D7542F5B-A1C6-E148-86E8-5B59A4EC10FE}"/>
              </a:ext>
            </a:extLst>
          </p:cNvPr>
          <p:cNvSpPr txBox="1">
            <a:spLocks noChangeArrowheads="1"/>
          </p:cNvSpPr>
          <p:nvPr/>
        </p:nvSpPr>
        <p:spPr bwMode="auto">
          <a:xfrm>
            <a:off x="381000" y="3340038"/>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يحث بولس تيطس على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تعليم المجموعات المتنوعة عن السلوك</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إيذاء الكنيسة أو كلمة الله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1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11-15</a:t>
            </a:r>
            <a:endParaRPr kumimoji="0" lang="en-GB"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88765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11-12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3789040"/>
            <a:ext cx="9139942" cy="1938992"/>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11 لأنه قد ظهرت نعمة الله المخلصة لجميع الناس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12 معلمة إيانا أن ننكر الفجور والشهوات العالمية، ونعيش بالتعقل والبر والتقوى في العالم الحاضر</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324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13 </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08519" y="3775126"/>
            <a:ext cx="914400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13 منتظرين الرجاء المبارك وظهور مجد الله العظيم ومخلصنا يسوع المسيح</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2081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33994" y="3696989"/>
            <a:ext cx="8983981" cy="2123658"/>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14 الذي بذل نفسه لأجلنا لكي يفدينا من كل إثم، ويطهر لنفسه شعباً خاصاً غيوراً في أعمال حسنة.</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2767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2879" y="3717032"/>
            <a:ext cx="896112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15 تكلم بهذه، وعظ، ووبخ بكل سلطان. لا يستهن بك أحد.</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23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dirty="0"/>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16510" y="0"/>
            <a:ext cx="9160509" cy="6870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4706" y="990616"/>
            <a:ext cx="9085594"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نرفع أصواتنا وأيادينا وحياتنا عالياً لك مقدمين أنفسنا لك، استخدم أيها السيد أصواتنا، استخدم أيادينا واستخدم حياتنا، نحن بكليتنا لك ، مقدمين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BEF90FC1-BB33-8357-ED7B-6A0577006E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D2020F-A0E5-58D0-E250-EF7076A46995}"/>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A8ABD7D-4467-F604-7777-00C9728D9427}"/>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764BFEC0-6F26-D771-12AB-3534FF67C94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DBD540B-71ED-5183-9397-6E708ED2D5BE}"/>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804199B4-5472-25BB-B709-350DA9206E4C}"/>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C41083-E786-CB6F-3FF3-C134186C61E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6073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755576" y="4425139"/>
            <a:ext cx="404131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قبل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425139"/>
            <a:ext cx="355587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بعد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99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الكنائس الصحية تركز على المسيح كمصدر تحولهم</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تيطس 2: 11-15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قبل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بعد</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مخادع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 للملذات</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تقي</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9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Arial" panose="020B0604020202020204" pitchFamily="34" charset="0"/>
                <a:ea typeface="+mn-ea"/>
                <a:cs typeface="Arial" panose="020B0604020202020204" pitchFamily="34" charset="0"/>
              </a:rPr>
              <a:t>كيف تأتي نعمة الله بتحول الحياة؟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53058237-8038-4467-81BD-1002C7FB00E7}"/>
              </a:ext>
            </a:extLst>
          </p:cNvPr>
          <p:cNvSpPr/>
          <p:nvPr/>
        </p:nvSpPr>
        <p:spPr>
          <a:xfrm>
            <a:off x="35496"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35496" y="3152001"/>
            <a:ext cx="868844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852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5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5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6E7A-FFB2-D6F3-86BF-F26AF3FBD2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7E2CD7-6717-A61C-E8F4-CDFDBD00C32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9D61CD8-EAD9-233C-0A24-D98DE7B6A139}"/>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21D5BB4-2613-4468-F1F3-99611E2CF4EE}"/>
              </a:ext>
            </a:extLst>
          </p:cNvPr>
          <p:cNvSpPr/>
          <p:nvPr/>
        </p:nvSpPr>
        <p:spPr>
          <a:xfrm>
            <a:off x="146384"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561495B-5E58-DCC8-58B7-FB64D9B5A7A2}"/>
              </a:ext>
            </a:extLst>
          </p:cNvPr>
          <p:cNvSpPr/>
          <p:nvPr/>
        </p:nvSpPr>
        <p:spPr>
          <a:xfrm>
            <a:off x="-252536"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65FE7064-62E5-0320-2172-1C8A12B681DB}"/>
              </a:ext>
            </a:extLst>
          </p:cNvPr>
          <p:cNvSpPr/>
          <p:nvPr/>
        </p:nvSpPr>
        <p:spPr>
          <a:xfrm>
            <a:off x="1247774" y="3861048"/>
            <a:ext cx="6353175" cy="461665"/>
          </a:xfrm>
          <a:prstGeom prst="rect">
            <a:avLst/>
          </a:prstGeom>
          <a:solidFill>
            <a:schemeClr val="bg2">
              <a:lumMod val="10000"/>
            </a:schemeClr>
          </a:solidFill>
        </p:spPr>
        <p:txBody>
          <a:bodyPr wrap="square">
            <a:spAutoFit/>
          </a:bodyPr>
          <a:lstStyle/>
          <a:p>
            <a:pPr marL="342900" lvl="0" indent="-342900" algn="r" defTabSz="457200" rtl="1" fontAlgn="auto">
              <a:spcBef>
                <a:spcPts val="0"/>
              </a:spcBef>
              <a:spcAft>
                <a:spcPts val="750"/>
              </a:spcAft>
              <a:buFont typeface="Symbol" panose="05050102010706020507" pitchFamily="18" charset="2"/>
              <a:buChar char=""/>
              <a:defRPr/>
            </a:pPr>
            <a:r>
              <a:rPr lang="ar-JO" b="1" dirty="0">
                <a:solidFill>
                  <a:prstClr val="white"/>
                </a:solidFill>
                <a:latin typeface="Arial" panose="020B0604020202020204" pitchFamily="34" charset="0"/>
                <a:ea typeface="Times New Roman" panose="02020603050405020304" pitchFamily="18" charset="0"/>
                <a:cs typeface="+mn-cs"/>
              </a:rPr>
              <a:t>اهرب من الشر (الفجور والأهواء الدنيوية)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2296E94E-7C7F-CFB7-2B42-801F78C085F7}"/>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غلاطية 5: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ولكن الذين هم للمسيح </a:t>
            </a: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قد صلبوا الجسد مع الأهواء والشهوات.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433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3108543"/>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يوحنا 2: 15-17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 لا تحبوا العالم ولا الأشياء التي في العالم، إن أحب أحد العالم فليست فيه محبة الآب 16 لأن كل ما في العالم: شهوة الجسد، وشهوة العيون، وتعظم المعيشة، ليس من الآب بل من العالم.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 والعالم يمضي وشهوته، وأما الذي يصنع مشيئة الله فيثبت إلى الأبد.</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90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9700-E774-6562-7E30-203CD1F3E0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C64038-D567-76A7-7FA5-7E096822F0D2}"/>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D7DECAB-0315-8C0B-CD79-0D9F1D3FE34F}"/>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446A89D-4884-1374-062E-EB9A8E57B4DE}"/>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F8374C-34CF-7129-0CB5-95379DA4C0D4}"/>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A1B8843B-0936-6124-EAE9-FD344218D071}"/>
              </a:ext>
            </a:extLst>
          </p:cNvPr>
          <p:cNvSpPr/>
          <p:nvPr/>
        </p:nvSpPr>
        <p:spPr>
          <a:xfrm>
            <a:off x="1247774" y="3861048"/>
            <a:ext cx="728466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اهرب من الشر (الفجور والأهواء الدنيوية)</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8" name="Rectangle 7">
            <a:extLst>
              <a:ext uri="{FF2B5EF4-FFF2-40B4-BE49-F238E27FC236}">
                <a16:creationId xmlns:a16="http://schemas.microsoft.com/office/drawing/2014/main" id="{5DC4034F-C13A-88BD-FD15-2444833BBAC8}"/>
              </a:ext>
            </a:extLst>
          </p:cNvPr>
          <p:cNvSpPr/>
          <p:nvPr/>
        </p:nvSpPr>
        <p:spPr>
          <a:xfrm>
            <a:off x="1257299" y="5015060"/>
            <a:ext cx="7284665" cy="830997"/>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noProof="0" dirty="0">
                <a:solidFill>
                  <a:prstClr val="white"/>
                </a:solidFill>
                <a:latin typeface="Arial" panose="020B0604020202020204" pitchFamily="34" charset="0"/>
                <a:ea typeface="+mn-ea"/>
                <a:cs typeface="Arial" panose="020B0604020202020204" pitchFamily="34" charset="0"/>
              </a:rPr>
              <a:t>اذهب مع الخير (حياة منضبطة، مستقيمة، وحياة تقية في العصر الحاضر)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78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٢ تيموثاوس ٢ : ٢٢</a:t>
            </a:r>
          </a:p>
          <a:p>
            <a:pPr lvl="0" algn="ctr" defTabSz="457200" fontAlgn="auto">
              <a:spcBef>
                <a:spcPts val="0"/>
              </a:spcBef>
              <a:spcAft>
                <a:spcPts val="0"/>
              </a:spcAft>
              <a:defRPr/>
            </a:pP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أما الشهوات الشبابية فاهرب منها، واتبع البر والإيمان والمحبة والسلام مع الذين يدعون الرب من قلب نقي.</a:t>
            </a: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endPar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02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dirty="0"/>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0" y="925513"/>
            <a:ext cx="9036496" cy="440120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نملكه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وكل ما نحن عليه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وكل ما نرجوه أيضاً هو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 نعطيه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لك أنفسنا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أنفسنا لك</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قبل</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التدريب</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بعد      </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أنانية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ar-JO" b="1" dirty="0">
                <a:solidFill>
                  <a:prstClr val="black"/>
                </a:solidFill>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محبة للآخرين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شهوانية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أفكار نقية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غضب بسهولة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صبر</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تمرد</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خضوع</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حسد للآخرين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قناعة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عدم ضبط اللسان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ضبط النفس</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استياء</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غفران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44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D124-A5FD-C57B-9277-1445D26544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9604F1-AB56-A3FB-40E9-6F7FC1375EA8}"/>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1A87E9-00A3-5462-2FBC-545CF757B0A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0AD19AA-5DE0-6AFB-D6F0-879A6EAF18B6}"/>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5C089F-2248-AD21-5C17-DD13677FF8C0}"/>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CDCACAE-7F8A-4F05-7638-D9450F359E65}"/>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mn-cs"/>
              </a:rPr>
              <a:t>نعمة الله المستقبلية تحفزنا للمستقبل (2: 13-15)</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D97A7D02-CCA9-4967-B0FC-646CA5FAEB7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عودته المجيدة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95A10A93-A406-BF75-49E5-FD7C003E2285}"/>
              </a:ext>
            </a:extLst>
          </p:cNvPr>
          <p:cNvSpPr/>
          <p:nvPr/>
        </p:nvSpPr>
        <p:spPr>
          <a:xfrm>
            <a:off x="101264" y="4895850"/>
            <a:ext cx="8861866" cy="830997"/>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24 والقادر أن يحفظكم غير عاثرين، ويوقفكم </a:t>
            </a:r>
            <a:r>
              <a:rPr lang="ar-JO" b="1" u="sng" dirty="0">
                <a:solidFill>
                  <a:prstClr val="white"/>
                </a:solidFill>
                <a:latin typeface="Arial" panose="020B0604020202020204" pitchFamily="34" charset="0"/>
                <a:ea typeface="+mn-ea"/>
                <a:cs typeface="Arial" panose="020B0604020202020204" pitchFamily="34" charset="0"/>
              </a:rPr>
              <a:t>أمام مجده بلا عيب في الابتهاج</a:t>
            </a:r>
            <a:endPar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84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42459-E290-036E-C0F9-3B7A573D4A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171F3E-3E63-1568-53CD-21A53E300373}"/>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6426BC4-0659-3D87-8076-719A69C8775C}"/>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9C670E5-8387-6026-C6E8-849F33A974C9}"/>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D0F112B-2B2E-D1BD-E2ED-85C2CE694A3D}"/>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C8E8FA2F-F937-0819-E4A2-B72D2E551AC0}"/>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المستقبلية تحفزنا للمستقبل (2: 13-15)</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841D3B5B-5EE8-B0DE-A701-D1EF4AC6E61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عودته المجيدة تحفزنا</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4D3D62C-0BA5-AB1B-774C-027D5D895B42}"/>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عمله الفدائي يحفزنا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DFB1A39-2073-E792-4F6C-626843A48274}"/>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ملكيته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14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989704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39823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3: 1-15</a:t>
            </a:r>
            <a:endParaRPr kumimoji="0" lang="en-GB"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963168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2570842"/>
            <a:ext cx="9139942" cy="248266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ذكرهم أن يخضعوا للرياسات والسلاطين ويطيعوا، ويكونوا مستعدين لكل عمل صالح</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ولا يطعنوا في أحد، ويكونوا غير مخاصمين حلماء مظهرين كل وداعة لجميع الناس.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9590543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953244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3-4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534135"/>
            <a:ext cx="5539667"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3 لأننا كنا نحن أيضا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قبلا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أغبياء، غير طائعين، ضالين، مستعبدين لشهوات ولذات مختلفة، عائشين في الخبث والحسد، ممقوتين، مبغضين بعضنا بعضا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 4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ولكن حين ظهر لطف مخلصنا الله وإحسانه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2296169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5-7</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33865" y="2067874"/>
            <a:ext cx="9218107"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5 لا بأعمال في بر عملناها نحن، بل بمقتضى رحمته ­ خلصنا بغسل الميلاد الثاني وتجديد الروح القدس 6 الذي سكبه بغنى علينا بيسوع المسيح مخلصنا 7 حتى إذا تبررنا بنعمته، نصير ورثة حسب رجاء الحياة الأبدية.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848793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dirty="0"/>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كلنا تقدمة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استخدم أيها السيد كل ما نقدم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وأيادينا وحياتنا كلها ملكك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أملك علينا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فنحن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8</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28575" y="1141684"/>
            <a:ext cx="5479529" cy="414466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8 صادقة هي الكلمة وأريد أن تقرر هذه الأمور، لكي يهتم الذين آمنوا بالله أن يمارسوا أعمالا</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حسنة. فإن هذه الأمور هي الحسنة والنافعة للناس.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439595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494093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9</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5730148" y="126774"/>
            <a:ext cx="3409584" cy="580665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وأما المباحثات الغبية، والأنساب، والخصومات، والمنازعات الناموسية فاجتنبها، لأنها غير نافعة، وباطلة.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8598639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10-11</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35467" y="992600"/>
            <a:ext cx="5342055"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10 الرجل المبتدع بعد الإنذار مرة ومرتين أعرض عنه 11 عالماً أن مثل هذا قد انحرف، وهو يخطئ محكوماً عليه من نفسه.</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705485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p>
          <a:p>
            <a:pPr marL="457200" marR="0" lvl="0" indent="-457200" algn="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ترتبط</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الشعب بدفء واجتهاد (3: 12-15)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151956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12-13</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37772"/>
            <a:ext cx="5521911"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12 حينما أرسل إليك أرتيماس أو تيخيكس، بادر أن تأتي إلي إلى نيكوبوليس، لأني عزمت أن أشتي هناك</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13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جهز زيناس الناموسي وأبلوس باجتهاد للسفر حتى لا يعوزهما شيء.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455140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14-15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69333" y="1938630"/>
            <a:ext cx="8820363"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14 وليتعلم من لنا أيضاً أن يمارسوا أعمالاً حسنة للحاجات الضرورية، حتى لا يكونوا بلا ثمر 15 يسلم عليك الذين معي جميعاً. سلم على الذين يحبوننا في الإيمان. النعمة مع جميعكم. آمين.</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2158369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4C004B64-426C-3BD8-6CAA-FDE85D66D03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F062BBC-7198-57D3-DA07-8D3216B6CC7D}"/>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B52BF68-DAE9-79A6-5B68-55D08841456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4E4E38B6-5EFB-0530-83F8-5C31132C48D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DC10EB07-6DF0-35B1-1FD9-B6F05FBB7A49}"/>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934750FD-6FF8-F5F6-9724-4E0FDFA33126}"/>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1698043-C117-E50E-F58A-FF897401056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3: 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9015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900" b="1" dirty="0">
                <a:solidFill>
                  <a:prstClr val="black"/>
                </a:solidFill>
                <a:latin typeface="Arial" panose="020B0604020202020204" pitchFamily="34" charset="0"/>
                <a:ea typeface="+mn-ea"/>
                <a:cs typeface="Arial" panose="020B0604020202020204" pitchFamily="34" charset="0"/>
              </a:rPr>
              <a:t>تعزز الكنائس الصحية السلام</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1-15</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32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نعزز السلام في عالم غير مؤمن؟</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يحترمون</a:t>
            </a:r>
            <a:r>
              <a:rPr kumimoji="0" lang="ar-JO" sz="2800" b="1"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الناموس</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سباقون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يراعون الأخرين</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986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dirty="0"/>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613833" y="1044714"/>
            <a:ext cx="7772400" cy="501675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كل ما نملكه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نحن عليه</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نرجوه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نعطيه لك نعطيه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المرفوعة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وأيادينا الممدودة إليك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كلها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C948-1397-526B-7A5A-F4D5349BF589}"/>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2822B773-2F71-6052-3D26-FAC4080D76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ADD686C-12B5-1D36-C044-9A74F17BA07A}"/>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7CE2463-342B-A59B-0E48-CEDF6432F93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EC0BCE1-E6CC-E8E2-9DED-9BE540A05A1D}"/>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7F15DB3-E424-BB55-3ADD-B89577147008}"/>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858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621504"/>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يوحنا ٨ : ٤٤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أنتم من أب هو إبليس، وشهوات أبيكم تريدون أن تعملوا. ذاك كان قتالا</a:t>
            </a: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للناس من البدء، ولم يثبت في الحق لأنه ليس فيه حق. متى تكلم بالكذب فإنما يتكلم مما له، لأنه كذاب وأبو الكذاب.</a:t>
            </a:r>
          </a:p>
        </p:txBody>
      </p:sp>
    </p:spTree>
    <p:extLst>
      <p:ext uri="{BB962C8B-B14F-4D97-AF65-F5344CB8AC3E}">
        <p14:creationId xmlns:p14="http://schemas.microsoft.com/office/powerpoint/2010/main" val="21249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724096"/>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٢ كورنثوس ٤ : 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الذين فيهم إله هذا الدهر قد أعمى أذهان غير المؤمنين لئلا تضيء لهم إنارة إنجيل مجد المسيح الذي هو صورة الله.</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3332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07FB-2B38-F305-F810-3E06665CB20B}"/>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9E165A66-2563-D96C-68B8-381389A506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3966FCB-ECB0-CBE4-C2FD-94C8D6D3A1A1}"/>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5E246819-6E09-CD42-5A93-166CDB1C3F32}"/>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DC917F-649A-8D73-B2F1-FEE215B185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3A5033F-C8F4-8E01-4192-3499486A7B8C}"/>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08CAF90-8699-D53D-3E0B-4221BA019059}"/>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88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683568" y="1126243"/>
            <a:ext cx="7776863" cy="4832092"/>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فسس ٥ : ٢٥-٢٧</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25 أيها الرجال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9632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EF21-2F69-11B6-FB43-890EAA51821A}"/>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6BE1655-A25C-F463-0838-A92B035D9F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4B314F4F-93C2-2D02-2614-1F56B38E675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9683D94E-E7ED-C1FA-2C22-D8916D3D2E34}"/>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2D55FA5-EA4B-264D-D6BF-853DFBEC69B9}"/>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5500BAA-65F5-B72D-9074-F0E27D31E573}"/>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944C3E9-66C2-BE78-A688-C365DF3D8633}"/>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81487ED-7CB8-1029-19EC-33935949BDD5}"/>
              </a:ext>
            </a:extLst>
          </p:cNvPr>
          <p:cNvSpPr/>
          <p:nvPr/>
        </p:nvSpPr>
        <p:spPr>
          <a:xfrm>
            <a:off x="857247" y="5101094"/>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نية العيش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74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108543"/>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من المتوقع من الأشخاص الذين وضعوا إيمانهم في مخلصنا الله أن يأخذدوا زمام المبادرة في الأعمال الصالحة.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 . وينبغي أن يكونوا في المقدمة في الأعمال الصالحة، لا أن يتباطئوا بينما يأخذ الآخرون زمام المبادرة.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هومر كنت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3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86841-9B13-BBFF-3788-2AE5DFFEBCE2}"/>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CFA7F734-E04D-515E-C77D-1D52FEB15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B633A98E-4AAC-014C-E60A-A935309F6E5D}"/>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67ED2D6-7FFD-5583-B5AD-22665B059E40}"/>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96A00DE-2B9A-3E97-4249-7922ACB85C0C}"/>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8840594-B62B-8A90-37E9-6C721C7CA66A}"/>
              </a:ext>
            </a:extLst>
          </p:cNvPr>
          <p:cNvSpPr/>
          <p:nvPr/>
        </p:nvSpPr>
        <p:spPr>
          <a:xfrm>
            <a:off x="200025" y="404419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حماية السلام ضمن قيادة الكنيسة (ع 9-15)</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97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مواجهة القادة الكذبة الذين يهددون السلام.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بناء فرق قيادية مخصصة لصحة الجماعة.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523220"/>
          </a:xfrm>
          <a:prstGeom prst="rect">
            <a:avLst/>
          </a:prstGeom>
          <a:solidFill>
            <a:schemeClr val="bg1"/>
          </a:solidFill>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مساعدة الجماعة لقيادة الكنيسة.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470983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ar-JO" dirty="0">
                <a:solidFill>
                  <a:srgbClr val="800000"/>
                </a:solidFill>
                <a:ea typeface="ＭＳ Ｐゴシック" charset="0"/>
                <a:cs typeface="Arial" panose="020B0604020202020204" pitchFamily="34" charset="0"/>
              </a:rPr>
              <a:t>ما هو أفضل حافز لك للتصرف السليم؟</a:t>
            </a:r>
            <a:endParaRPr lang="en-US" dirty="0">
              <a:solidFill>
                <a:srgbClr val="800000"/>
              </a:solidFill>
              <a:ea typeface="ＭＳ Ｐゴシック" charset="0"/>
              <a:cs typeface="Arial" panose="020B0604020202020204" pitchFamily="34"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rtl="1" eaLnBrk="1" hangingPunct="1"/>
            <a:r>
              <a:rPr lang="ar-JO" sz="4400" dirty="0">
                <a:ea typeface="ＭＳ Ｐゴシック" charset="0"/>
                <a:cs typeface="Arial" panose="020B0604020202020204" pitchFamily="34" charset="0"/>
              </a:rPr>
              <a:t>النعمة؟</a:t>
            </a:r>
            <a:r>
              <a:rPr lang="en-US" sz="4400" dirty="0">
                <a:ea typeface="ＭＳ Ｐゴシック" charset="0"/>
                <a:cs typeface="Arial" panose="020B0604020202020204" pitchFamily="34" charset="0"/>
              </a:rPr>
              <a:t>  </a:t>
            </a:r>
          </a:p>
        </p:txBody>
      </p:sp>
      <p:sp>
        <p:nvSpPr>
          <p:cNvPr id="270339" name="Rectangle 5"/>
          <p:cNvSpPr>
            <a:spLocks noGrp="1" noChangeArrowheads="1"/>
          </p:cNvSpPr>
          <p:nvPr>
            <p:ph type="body" sz="half" idx="2"/>
          </p:nvPr>
        </p:nvSpPr>
        <p:spPr>
          <a:xfrm>
            <a:off x="5105400" y="2524125"/>
            <a:ext cx="2590800" cy="1143000"/>
          </a:xfrm>
        </p:spPr>
        <p:txBody>
          <a:bodyPr/>
          <a:lstStyle/>
          <a:p>
            <a:pPr algn="r" rtl="1" eaLnBrk="1" hangingPunct="1"/>
            <a:r>
              <a:rPr lang="ar-JO" sz="4400" dirty="0">
                <a:ea typeface="ＭＳ Ｐゴシック" charset="0"/>
                <a:cs typeface="Arial" panose="020B0604020202020204" pitchFamily="34" charset="0"/>
              </a:rPr>
              <a:t>الناموس؟</a:t>
            </a:r>
            <a:endParaRPr lang="en-US" sz="4400" dirty="0">
              <a:ea typeface="ＭＳ Ｐゴシック" charset="0"/>
              <a:cs typeface="Arial" panose="020B0604020202020204" pitchFamily="34" charset="0"/>
            </a:endParaRP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r>
              <a:rPr lang="ar-JO" sz="3200" b="1" dirty="0">
                <a:latin typeface="Arial" panose="020B0604020202020204" pitchFamily="34" charset="0"/>
                <a:cs typeface="Arial" panose="020B0604020202020204" pitchFamily="34" charset="0"/>
              </a:rPr>
              <a:t> ادعم جوابك</a:t>
            </a:r>
            <a:endParaRPr lang="en-US" sz="3200" b="1" dirty="0">
              <a:latin typeface="Arial" panose="020B0604020202020204" pitchFamily="34" charset="0"/>
              <a:cs typeface="Arial" panose="020B0604020202020204" pitchFamily="34" charset="0"/>
            </a:endParaRP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3" name="Rectangle 8"/>
          <p:cNvSpPr>
            <a:spLocks noChangeArrowheads="1"/>
          </p:cNvSpPr>
          <p:nvPr/>
        </p:nvSpPr>
        <p:spPr bwMode="auto">
          <a:xfrm>
            <a:off x="2541588" y="76200"/>
            <a:ext cx="390363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4400" b="1" dirty="0">
                <a:latin typeface="Arial" panose="020B0604020202020204" pitchFamily="34" charset="0"/>
                <a:cs typeface="Arial" panose="020B0604020202020204" pitchFamily="34" charset="0"/>
              </a:rPr>
              <a:t> وقت الإمتحان </a:t>
            </a:r>
            <a:r>
              <a:rPr lang="en-US" sz="4400" b="1" dirty="0">
                <a:latin typeface="Arial" panose="020B0604020202020204" pitchFamily="34" charset="0"/>
                <a:cs typeface="Arial" panose="020B0604020202020204" pitchFamily="34" charset="0"/>
              </a:rPr>
              <a:t>. . . </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1627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629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2377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2855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المسألة الرئيسية في تيطس:</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 يجب </a:t>
            </a:r>
            <a:r>
              <a:rPr lang="ar-JO" sz="4000" dirty="0">
                <a:solidFill>
                  <a:srgbClr val="FEFDE3"/>
                </a:solidFill>
                <a:ea typeface="ＭＳ Ｐゴシック" charset="0"/>
                <a:cs typeface="Arial" panose="020B0604020202020204" pitchFamily="34" charset="0"/>
              </a:rPr>
              <a:t>أن تبدو حياتك أفضل بأي شكل من حياة غير المؤمن؟</a:t>
            </a:r>
            <a:endParaRPr lang="en-US" sz="4000" dirty="0">
              <a:solidFill>
                <a:srgbClr val="FEFDE3"/>
              </a:solidFill>
              <a:ea typeface="ＭＳ Ｐゴシック" charset="0"/>
              <a:cs typeface="Arial" panose="020B0604020202020204" pitchFamily="34" charset="0"/>
            </a:endParaRPr>
          </a:p>
        </p:txBody>
      </p:sp>
      <p:sp>
        <p:nvSpPr>
          <p:cNvPr id="319491"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 name="WordArt 7">
            <a:extLst>
              <a:ext uri="{FF2B5EF4-FFF2-40B4-BE49-F238E27FC236}">
                <a16:creationId xmlns:a16="http://schemas.microsoft.com/office/drawing/2014/main" id="{3CB3B1DC-12BF-4B3C-973D-985FFB2D44CC}"/>
              </a:ext>
            </a:extLst>
          </p:cNvPr>
          <p:cNvSpPr>
            <a:spLocks noChangeArrowheads="1" noChangeShapeType="1" noTextEdit="1"/>
          </p:cNvSpPr>
          <p:nvPr/>
        </p:nvSpPr>
        <p:spPr bwMode="auto">
          <a:xfrm>
            <a:off x="3779912" y="3053556"/>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نعم</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608045581"/>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الموضوع المركزي في تيطس :</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a:t>
            </a:r>
            <a:r>
              <a:rPr lang="ar-JO" sz="4000" dirty="0">
                <a:solidFill>
                  <a:srgbClr val="FEFDE3"/>
                </a:solidFill>
                <a:ea typeface="ＭＳ Ｐゴシック" charset="0"/>
                <a:cs typeface="Arial" panose="020B0604020202020204" pitchFamily="34" charset="0"/>
              </a:rPr>
              <a:t> تبدو حياتك أفضل من حياة غير المؤمنين؟</a:t>
            </a:r>
            <a:endParaRPr lang="en-US" sz="4000" dirty="0">
              <a:solidFill>
                <a:srgbClr val="FEFDE3"/>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166692" y="228600"/>
            <a:ext cx="66556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3654785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تعيش؟</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851327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تأكد أنك حصلت على الخلاص الذي قدمه الله مجاناً</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تيطس 2: 11</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11 لأنه قد ظهرت نعمة الله المخلصة لجميع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905356076"/>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نستمر في مقاومة نظام الحياة الفاسد</a:t>
            </a:r>
            <a:br>
              <a:rPr lang="ar-JO"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تيطس 2: 12أ</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معلمة إيانا         أن ننكر الفجور والشهوات العالمية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53686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النعمة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ذلك ليس رخصة للخطية، لكن الخطية خطيرة تؤذيك مثلما يصعقك تيار الكهرباء </a:t>
            </a:r>
            <a:endParaRPr lang="en-US"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98476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عش بطريقة عقلانية تقية</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(تيطس 2: 12ب-13)</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dirty="0">
                <a:latin typeface="Arial" panose="020B0604020202020204" pitchFamily="34" charset="0"/>
                <a:cs typeface="Arial" panose="020B0604020202020204" pitchFamily="34" charset="0"/>
              </a:rPr>
              <a:t>ونعيش بالتعقل والبر والتقوى في العالم الحاضر 13 منتظرين الرجاء المبارك وظهور مجد الله العظيم ومخلصنا يسوع المسيح</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9497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7456" y="228600"/>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2675" name="Text Box 4"/>
          <p:cNvSpPr txBox="1">
            <a:spLocks noChangeArrowheads="1"/>
          </p:cNvSpPr>
          <p:nvPr/>
        </p:nvSpPr>
        <p:spPr bwMode="auto">
          <a:xfrm>
            <a:off x="1958152" y="166687"/>
            <a:ext cx="5227713"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هل تريد أن تقرأ كتاباً جيداً عن النعمة؟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799106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72732053"/>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972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262854" y="116632"/>
            <a:ext cx="70403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241</a:t>
            </a:r>
            <a:endParaRPr lang="en-US" b="1" dirty="0">
              <a:latin typeface="Arial" panose="020B0604020202020204" pitchFamily="34" charset="0"/>
            </a:endParaRPr>
          </a:p>
        </p:txBody>
      </p:sp>
      <p:sp>
        <p:nvSpPr>
          <p:cNvPr id="412675" name="Text Box 4"/>
          <p:cNvSpPr txBox="1">
            <a:spLocks noChangeArrowheads="1"/>
          </p:cNvSpPr>
          <p:nvPr/>
        </p:nvSpPr>
        <p:spPr bwMode="auto">
          <a:xfrm>
            <a:off x="3315893" y="166687"/>
            <a:ext cx="2512227" cy="707886"/>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000" b="1" dirty="0">
                <a:solidFill>
                  <a:srgbClr val="FFFFFF"/>
                </a:solidFill>
                <a:latin typeface="Arial" panose="020B0604020202020204" pitchFamily="34" charset="0"/>
                <a:ea typeface="SimSun" charset="0"/>
                <a:cs typeface="SimSun" charset="0"/>
              </a:rPr>
              <a:t>فكر في الأمر</a:t>
            </a:r>
            <a:endParaRPr lang="en-US" sz="4000" b="1" dirty="0">
              <a:solidFill>
                <a:srgbClr val="FFFFFF"/>
              </a:solidFill>
              <a:latin typeface="Arial" panose="020B0604020202020204" pitchFamily="34" charset="0"/>
              <a:ea typeface="SimSun" charset="0"/>
              <a:cs typeface="SimSun" charset="0"/>
            </a:endParaRPr>
          </a:p>
        </p:txBody>
      </p:sp>
      <p:sp>
        <p:nvSpPr>
          <p:cNvPr id="15365" name="Text Box 5"/>
          <p:cNvSpPr txBox="1">
            <a:spLocks noChangeArrowheads="1"/>
          </p:cNvSpPr>
          <p:nvPr/>
        </p:nvSpPr>
        <p:spPr bwMode="auto">
          <a:xfrm>
            <a:off x="1179330" y="980728"/>
            <a:ext cx="731520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84250" indent="-527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3200" b="1" dirty="0">
                <a:latin typeface="Arial" panose="020B0604020202020204" pitchFamily="34" charset="0"/>
                <a:cs typeface="Arial" panose="020B0604020202020204" pitchFamily="34" charset="0"/>
              </a:rPr>
              <a:t>يجب أن تنتج نعمة الله في سلوكك المناسب.</a:t>
            </a:r>
            <a:r>
              <a:rPr lang="en-US" altLang="zh-CN" sz="3200" b="1" dirty="0">
                <a:latin typeface="Arial" panose="020B0604020202020204" pitchFamily="34" charset="0"/>
                <a:cs typeface="Arial" panose="020B0604020202020204" pitchFamily="34" charset="0"/>
              </a:rPr>
              <a:t>  </a:t>
            </a:r>
          </a:p>
          <a:p>
            <a:pPr eaLnBrk="1" hangingPunct="1"/>
            <a:endParaRPr lang="en-US" altLang="zh-CN" sz="3200" b="1" dirty="0">
              <a:latin typeface="Arial" panose="020B0604020202020204" pitchFamily="34" charset="0"/>
              <a:cs typeface="Arial" panose="020B0604020202020204" pitchFamily="34" charset="0"/>
            </a:endParaRPr>
          </a:p>
          <a:p>
            <a:pPr algn="r" eaLnBrk="1" hangingPunct="1"/>
            <a:r>
              <a:rPr lang="ar-JO" altLang="zh-CN" sz="3200" b="1" dirty="0">
                <a:latin typeface="Arial" panose="020B0604020202020204" pitchFamily="34" charset="0"/>
                <a:cs typeface="Arial" panose="020B0604020202020204" pitchFamily="34" charset="0"/>
              </a:rPr>
              <a:t>هل تسلك في الأعمال الصالحة:</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تخاف من عقاب الله (حافز خارجي، الناموس) أو</a:t>
            </a:r>
            <a:r>
              <a:rPr lang="en-US" altLang="zh-CN" sz="3200" b="1" dirty="0">
                <a:latin typeface="Arial" panose="020B0604020202020204" pitchFamily="34" charset="0"/>
                <a:cs typeface="Arial" panose="020B0604020202020204" pitchFamily="34" charset="0"/>
              </a:rPr>
              <a:t> </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تحبه في استحابة لنعمته؟</a:t>
            </a:r>
            <a:r>
              <a:rPr lang="en-US" altLang="zh-CN" sz="3200" b="1" dirty="0">
                <a:latin typeface="Arial" panose="020B0604020202020204" pitchFamily="34" charset="0"/>
                <a:cs typeface="Arial" panose="020B0604020202020204" pitchFamily="34" charset="0"/>
              </a:rPr>
              <a:t> </a:t>
            </a:r>
          </a:p>
        </p:txBody>
      </p:sp>
      <p:sp>
        <p:nvSpPr>
          <p:cNvPr id="412677"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4121744448"/>
              </p:ext>
            </p:extLst>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التعريف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يحكم الأسقف على عدة كنائس</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يخضع شيخ الكنيسة المحلية إلى سلطات أعلى</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لأعضاء الكنيسة المحلية الفردية الكلمة الأخيرة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يتساوى أفراد اكنيسة الأعضاء مع الشيوخ المعينين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الهيكل</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الأسقف</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رئيس 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النائب</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الكاهن</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الآمر</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مجلس كنيسة الرعية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القادة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الجمعية العامة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السينودس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الشيخ</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الحصة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الكنيسه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القسس</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الشيوخ / القسس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6267320"/>
              </p:ext>
            </p:extLst>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العناصر الفريدة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مستويات مختلفة من رجال الدين</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معظم الهيكل الهرمي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تعليم وحكم شيوخ متميزون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(1 تي 5: 17)</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في الغالب قس واحد فقط لكل 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المجموعات</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الأنجليكانية / الأسقفية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الميثودستية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الأرثوذكسية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الكاثوليكية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المصلحون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المعمدانيون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 الكتابيون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الإنجيلية الحرة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العنصرة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الكنائس الكتابية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المستقلون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90909303"/>
              </p:ext>
            </p:extLst>
          </p:nvPr>
        </p:nvGraphicFramePr>
        <p:xfrm>
          <a:off x="1" y="756333"/>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dirty="0">
                          <a:solidFill>
                            <a:srgbClr val="FFFFFF"/>
                          </a:solidFill>
                          <a:latin typeface="Arial" charset="0"/>
                          <a:cs typeface="Arial" charset="0"/>
                        </a:rPr>
                        <a:t>ذكر          الدعم      الكتابي</a:t>
                      </a:r>
                      <a:endParaRPr lang="en-US" altLang="zh-CN" sz="18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لزعيم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16: 18،    18: 18،          28: 18-20 (الخلافة الرسولية)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6: 3، 6</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(رسامة الأسقف)</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13</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(يعقوب)</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تي 1: 5</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(سلطة تيطس)</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بحكم الشيوخ</a:t>
                      </a: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11:30         (الشيوخ يتحملون المسؤولية المالية)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14: 23         (مجموعة من الشيوخ    لكل كنيسة)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(المجمع أعلى من الكنيسة المحلية)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20: 17 وما يليه</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(للشيوخ الكلمة الأهم     في الكنيسة)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18: 17؛ أع 1؛ 6: 3-5؛ 11 :22؛ 15 :25؛ 1 كو 5 :12؛ 2 كو 2: 6-7؛ 2 تس 3 :14؛ ١ يوحنا ٢: ٢٠؛ 4 :1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(قرارات المجموعة)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الشيخ، الأسقف، القس والناظر هي مترادفات (مثل 1 تي 3: 1مقابل تي 1: 5)</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1 بط 2: 9</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(كهنوت المؤمنين)</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يركز العهد الجديد على الكنيسة المحلية (آيات كثيرة)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العمود المشيخي (باستثناء أعمال الرسل 15 لا يُنظر إليه على أنه يشير إلى تجمع أعلى من الكنيسة المحلية)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آيات الجماعة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251325126"/>
              </p:ext>
            </p:extLst>
          </p:nvPr>
        </p:nvGraphicFramePr>
        <p:xfrm>
          <a:off x="3315" y="849106"/>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015181">
                  <a:extLst>
                    <a:ext uri="{9D8B030D-6E8A-4147-A177-3AD203B41FA5}">
                      <a16:colId xmlns:a16="http://schemas.microsoft.com/office/drawing/2014/main" val="20003"/>
                    </a:ext>
                  </a:extLst>
                </a:gridCol>
                <a:gridCol w="1550978">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الدحض الكتابي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(يعقوب ترأس بدلاً من أن يحكم)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سلطة الرسامة لم تُمنح بشكل واضح لأسقف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الخلافة الرسولية غير مثبتة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تمييز الأسقف/القسيس غير مبرر</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(كنيسة أورشليم في أعمال الرسل 15 ليس لها سلطة على أنطاكية كما هو الحال مع القرار الذي اتخذته الكنيسة بأكملها في الآية 22).</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كهنوت المؤمنين لا يسنده شيوخ يسودون على القطيع</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مفهوم الراعي الفردي (=الشيخ) غير كتابي، حيث أنَّ الشيوخ يعملون دائماً كمجموعة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356823442"/>
              </p:ext>
            </p:extLst>
          </p:nvPr>
        </p:nvGraphicFramePr>
        <p:xfrm>
          <a:off x="-31611" y="768783"/>
          <a:ext cx="9143999" cy="5916612"/>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الفوائد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الوحدة (انقسامات أقل في الكنيسة؟)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للجماعة مدخلات مهمة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توازن القوى بين الشيوخ والجماعة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المساوئ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شخص واحد (الأسقف)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مجموعة واحدة (الشيوخ)</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يتم اتخاذ القرارات الكبرى من قبل أشخاص غير مطلعين</a:t>
                      </a: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الوحدة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(انقسامات الكنيسة)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يُنظر إلى القس على أنه موظف بدلاً من القائد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خطر تغلب مجلس الشيوخ</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صعوبة تحديد أي القضايا هي قضايا الشيوخ وأيها قضايا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ar-JO" altLang="en-US" sz="8000" dirty="0">
                <a:solidFill>
                  <a:schemeClr val="bg1"/>
                </a:solidFill>
                <a:ea typeface="ＭＳ Ｐゴシック" panose="020B0600070205080204" pitchFamily="34" charset="-128"/>
                <a:cs typeface="Arial" panose="020B0604020202020204" pitchFamily="34" charset="0"/>
              </a:rPr>
              <a:t>ما هي المعمودية؟</a:t>
            </a:r>
            <a:endParaRPr lang="en-US" altLang="en-US" sz="5400" dirty="0">
              <a:solidFill>
                <a:schemeClr val="bg1"/>
              </a:solidFill>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ar-JO" altLang="en-US" sz="5400" dirty="0">
                <a:ea typeface="ＭＳ Ｐゴシック" panose="020B0600070205080204" pitchFamily="34" charset="-128"/>
                <a:cs typeface="Arial" panose="020B0604020202020204" pitchFamily="34" charset="0"/>
              </a:rPr>
              <a:t>ماذا عن الأطفال؟</a:t>
            </a:r>
            <a:endParaRPr lang="en-US" altLang="en-US" sz="5400" dirty="0">
              <a:ea typeface="ＭＳ Ｐゴシック" panose="020B0600070205080204" pitchFamily="34" charset="-128"/>
              <a:cs typeface="Arial" panose="020B0604020202020204" pitchFamily="34" charset="0"/>
            </a:endParaRP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866900" y="1196752"/>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يدعي المؤيدون أن معموديات العائلات المذكورة في الكتاب المقدس تشمل الأطفال الرضع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a:t>
            </a:r>
            <a:r>
              <a:rPr lang="ar-JO" altLang="en-US" sz="3200" b="1" dirty="0">
                <a:solidFill>
                  <a:srgbClr val="000000"/>
                </a:solidFill>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توازي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(معمودية الأطفال)</a:t>
            </a:r>
            <a:endParaRPr lang="en-US" altLang="en-US" sz="3200" b="1" dirty="0">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dirty="0">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3200" b="1" dirty="0">
              <a:cs typeface="Arial" panose="020B0604020202020204" pitchFamily="34" charset="0"/>
            </a:endParaRPr>
          </a:p>
        </p:txBody>
      </p:sp>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يدعي المؤيدون أن معموديات العائلات المذكورة في الكتاب المقدس تشمل الأطفال الرضع</a:t>
            </a:r>
            <a:endParaRPr lang="en-US" altLang="en-US" sz="3200" b="1" dirty="0">
              <a:cs typeface="Arial" panose="020B0604020202020204" pitchFamily="34" charset="0"/>
            </a:endParaRPr>
          </a:p>
        </p:txBody>
      </p:sp>
      <p:pic>
        <p:nvPicPr>
          <p:cNvPr id="3" name="Picture 9" descr="Peter-teaches-Cornelius'-household.jpg">
            <a:extLst>
              <a:ext uri="{FF2B5EF4-FFF2-40B4-BE49-F238E27FC236}">
                <a16:creationId xmlns:a16="http://schemas.microsoft.com/office/drawing/2014/main" id="{43362924-8B23-198C-532F-941D53AF5B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r" defTabSz="914400" rtl="1" eaLnBrk="1" fontAlgn="base" latinLnBrk="0" hangingPunct="1">
              <a:lnSpc>
                <a:spcPct val="100000"/>
              </a:lnSpc>
              <a:spcBef>
                <a:spcPct val="50000"/>
              </a:spcBef>
              <a:spcAft>
                <a:spcPct val="0"/>
              </a:spcAft>
              <a:buClrTx/>
              <a:buSzTx/>
              <a:buFontTx/>
              <a:buChar char="•"/>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تشهد المعمودية لما حدث مسبقاً في حياة المؤمن</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ar-JO" sz="6600" dirty="0">
                <a:solidFill>
                  <a:schemeClr val="bg1"/>
                </a:solidFill>
                <a:effectLst>
                  <a:outerShdw blurRad="38100" dist="38100" dir="2700000" algn="tl">
                    <a:srgbClr val="808080"/>
                  </a:outerShdw>
                </a:effectLst>
                <a:ea typeface="ＭＳ Ｐゴシック" charset="0"/>
                <a:cs typeface="Arial" panose="020B0604020202020204" pitchFamily="34" charset="0"/>
              </a:rPr>
              <a:t>لماذا يعتبر التغطيس          هو الطريقة المناسبة؟</a:t>
            </a:r>
            <a:endParaRPr lang="en-US" sz="6600" dirty="0">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ar-JO" altLang="ja-JP" sz="4000" dirty="0">
                <a:solidFill>
                  <a:schemeClr val="bg1"/>
                </a:solidFill>
                <a:ea typeface="ＭＳ Ｐゴシック" panose="020B0600070205080204" pitchFamily="34" charset="-128"/>
                <a:cs typeface="Arial" panose="020B0604020202020204" pitchFamily="34" charset="0"/>
              </a:rPr>
              <a:t>آمن ثم اعتمد في سفر الأعمال</a:t>
            </a:r>
            <a:endParaRPr lang="en-US" altLang="en-US" dirty="0">
              <a:ea typeface="ＭＳ Ｐゴシック" panose="020B0600070205080204" pitchFamily="34" charset="-128"/>
              <a:cs typeface="Arial" panose="020B0604020202020204" pitchFamily="34" charset="0"/>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بطرس: توبوا... اعتمدوا 3000 (2: 38، 41)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السامريون آمنوا... اعتمدوا (8: 12)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الخصي الحبشي آمن... اعتمد (8: 36-38)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آمن بولس... اعتمد (9: 18)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كرنيليوس آمن...اعتمد (10: 47)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السجان آمن...اعتمد (16: 14-15، 33)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كريسبس آمن...اعتمد (18: 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تلاميذ يوحنا آمنوا...اعتمدوا (19: 5)</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105</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ar-JO" dirty="0">
                <a:ea typeface="ＭＳ Ｐゴシック" charset="0"/>
                <a:cs typeface="Arial" panose="020B0604020202020204" pitchFamily="34" charset="0"/>
              </a:rPr>
              <a:t>ما معنى المعمودية؟</a:t>
            </a:r>
            <a:endParaRPr lang="en-US" dirty="0">
              <a:ea typeface="ＭＳ Ｐゴシック" charset="0"/>
              <a:cs typeface="Arial" panose="020B0604020202020204" pitchFamily="34"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180528" y="1981200"/>
            <a:ext cx="7704856" cy="4648200"/>
          </a:xfrm>
        </p:spPr>
        <p:txBody>
          <a:bodyPr/>
          <a:lstStyle/>
          <a:p>
            <a:pPr algn="r" rtl="1" eaLnBrk="1" hangingPunct="1"/>
            <a:br>
              <a:rPr lang="en-US" altLang="en-US" sz="5400" dirty="0">
                <a:ea typeface="ＭＳ Ｐゴシック" panose="020B0600070205080204" pitchFamily="34" charset="-128"/>
                <a:cs typeface="Arial" panose="020B0604020202020204" pitchFamily="34" charset="0"/>
              </a:rPr>
            </a:br>
            <a:r>
              <a:rPr lang="en-US" altLang="zh-CN" sz="6600" dirty="0">
                <a:ea typeface="ＭＳ Ｐゴシック" panose="020B0600070205080204" pitchFamily="34" charset="-128"/>
                <a:cs typeface="Arial" panose="020B0604020202020204" pitchFamily="34" charset="0"/>
              </a:rPr>
              <a:t> </a:t>
            </a:r>
            <a:r>
              <a:rPr lang="ar-JO" altLang="zh-CN" sz="5400" dirty="0">
                <a:ea typeface="SimSun" panose="02010600030101010101" pitchFamily="2" charset="-122"/>
                <a:cs typeface="Arial" panose="020B0604020202020204" pitchFamily="34" charset="0"/>
              </a:rPr>
              <a:t>تعني يغمس، يغمر... يغسل، يغطس، يغرق، يغمر، يطغى...يقع (</a:t>
            </a:r>
            <a:r>
              <a:rPr lang="en-US" altLang="zh-CN" sz="5400" dirty="0">
                <a:ea typeface="SimSun" panose="02010600030101010101" pitchFamily="2" charset="-122"/>
                <a:cs typeface="Arial" panose="020B0604020202020204" pitchFamily="34" charset="0"/>
              </a:rPr>
              <a:t>(BAGD 131c</a:t>
            </a:r>
            <a:endParaRPr lang="en-US" altLang="en-US" sz="5400" dirty="0">
              <a:ea typeface="ＭＳ Ｐゴシック" panose="020B0600070205080204" pitchFamily="34" charset="-128"/>
              <a:cs typeface="Arial" panose="020B0604020202020204" pitchFamily="34" charset="0"/>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758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106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  114</a:t>
            </a:r>
            <a:endParaRPr kumimoji="0" lang="en-US"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4E91D499-E16F-2971-990C-C95F1150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981200"/>
            <a:ext cx="6163023" cy="1043184"/>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84847232"/>
              </p:ext>
            </p:extLst>
          </p:nvPr>
        </p:nvGraphicFramePr>
        <p:xfrm>
          <a:off x="0" y="685800"/>
          <a:ext cx="9131300" cy="5910202"/>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الأتباع</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الكاثوليكية، اللوثرية، المشيخية، الإصلاحية، الأنجليكانية، الميثودستية، بعض الكنائس الإنجيلية الحرة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المعمدانيون، الكتابيون، الإخوة، المينونايت، العنصرة، بعض الكنائس الإنجيلية الحرة، معظم الكنائس المستقلة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القصد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ثلاث وجهات نظر</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1. الكاثوليكية: وسيلة للنعمة المخلصة بغض النظر عن إيمان المعتمد (التجديد بالمعمودية)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2. اللوثرية: وسائل النعمة المخلصة من خلال افتراض الإيمان بالأطفال المعتمدين (تجديد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3. آخرون: ليست وسيلة النعمة المُخلِّصة ولكنها ختم وعلامة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نظر موحدة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رمز للخلاص: علامة خارجية لحقيقة التبرير الداخلي التي نتلقاها في المسيح دون أي فعالية خارجية.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94217883"/>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غرضهم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يتم تدريس التجديد بالمعمودية في آيات كثيرة (مر 16: 16؛         يو 3: 5؛ أع 2: 38؛ تي 3: 5؛ 1 بط 3: 21).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المعمودية والخلاص مرتبطان ببعضهما البعض، ولكن المعمودية لا تؤدي إلى الخلاص. الخلاص هو بالإيمان وحده (يو 3: 16؛ رو 10: 9-10؛      أف 2: 8-9). كانت معمودية العهد الجديد في كثير من الأحيان عند تحول الشخص وقد كان يُنظر إلى هذا الإرتباط الوثيق بين الخلاص والمعمودية كحدث واحد، إلا أن المعمودية لم تكن دائماً أمراً بالتحول (أع 3: 19؛ 16: 31).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دحض تجديد المعمودية بواسطة رونالد كيه واي فونغ، الرسالة إلى أهل غلاطية، 173-74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23378110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النظر حول كو 2: 11-12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وبه أيضاً ختنتم ختاناً غير مصنوع بيد، بخلع جسم خطايا البشرية بختان المسيح مدفونين معه في المعمودية، التي فيها أقمتم أيضا معه بإيمان عمل الله، الذي أقامه من الأموات (كو 2: 11-12)</a:t>
                      </a:r>
                      <a:endPar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علامة 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(كو 2: 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إنه يعني بالتالي دخول المتلقي في مجتمع الله.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علامة العهد الجديد ليست المعمودية بل كسر الخبز          (1 كو 11: 25)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توازي كو 2: 11-12 المعمودية ليس مع الختان الجسدي لكن مع الختان الروحي أو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يربط العهد الجديد مطلقاً      بين المعمودية والعهد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(مثل العهد الإبراهيمي)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747850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ختم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ختم العهد (أع 15: 1، 21: 21، غل 2: 3-5)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الآيات التي على اليسار تظهر فقط أن الختان غير مطلوب في العصر الحاضر؛ لا يقولون شيئا عن المعمودية. وختم العهد الجديد ليس المعموديَّة بل الروح      (أفسس 1: 13-14).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 المرتبطة بالمعمودية هي التطهير من الخطية (كو 2: 11-12)</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المعمودية مغفرة الخطايا ولكنها تعني أيضًا الاتحاد مع المسيح في موته وقيامته (رومية 6: 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022672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الأولوية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تخصيص غرض رمزي فقط للمعمودية يظهر نظرة متدنية للمعمودية بالنظر إلى مراجع العهد الجديد العديدة.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تعميد المسيحيين فقط يظهر نظرة سامية للمعمودية، خاصة أنها ترتبط في كثير من الأحيان بالخلاص. العبارة الموجودة على اليسار تفترض أن الرمز لا يمكن أن يكون مهما، ولكن هذا هو بالضبط ما لدينا في العشاء الرباني.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اللص على الصليب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لدى هذا اللص فرصة للمعمودية، لذا فهو ليس مثالاً جيداً لأن المسيح ربما يكون قد وضع استثناء في حالته.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وعد المسيح اللص التائب على الصليب بالخلاص بدون معمودية (لو 23: 40-43). وهذا يدحض وجهات النظر الكاثوليكية واللوثرية التي تتطلب المعمودية من أجل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9477688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المتقدمون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يستطيع الرضع الذين ليس لديهم إيمان شخصي بالمسيح التقدم للمعمودية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يجب على المؤمنين فقط أن يتعمدوا – هذا يستثني الرضع وغير المخلصين.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للموضوعات المذكورة أعلاه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موازية للختان، كان الختان للأطفال الرضع ولهذا يجب تتميم المعمودية للرضع أيضاً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المنطق الموجود على اليسار يفشل في مقدمته الأولى – أن المعمودية والختان متوازيان (انظر أعلاه في كو 2: 11-12) كما يمكن ختان الأولاد فقط.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095944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إيضاح عن   نعمة الله</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معمودية الأطفال توضح بشكل أقوى نعمة الله. كيف يمكن للعهد الجديد، الذي يحل محل العهد القديم، أن يستثني الأطفال وهم داخلون في العهد القديم؟ حتى الحيوانات تدخل في عهد فداء الله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(تك 9: 10) ناهيك عن الأطفال، الذين هم بالتأكيد أثمن عند الله</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كيف تكون نعمة الله تجاه الطفل الذي لم يخطئ قط عن وعي أعظم من نعمته تجاه الطفل الذي أخطأ مراراً وتكراراً؟ إن النعمة تجاه الكبار هي الأعجوبة الأعظم. وأبناء العهد القديم لم يخلصوا بالختان بل بالإيمان (تك 15: 6). وبالمثل فإن كل من في العهد الجديد يُقبل بالإيمان، وليس بالمعمودية (رومية 4: 1-25). علاوة على ذلك كيف يؤدي إنكار معمودية الأطفال إلى إعطاء الأولوية للحيوانات على البشر؟ لا يتم تعميد الحيوانات لذلك لا توجد مقارنة.</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100919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معموديات العائلات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تعمدت عائلات بأكملها في العهد الجديد والذي يتضمن تأكيداً كبيراً بمعمودية الرضع (أع 10: 47-48، 16: 15، 18: 8، 1 كو 1: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كل النصوص التي تتكلم عن العائلات تصرح أن العائلة قد آمنت قبل المعمودية، إن تعميد الأطفال هو مجرد افتراض يواجه الحقيقة المذكورة أن الناس آمنت قبل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في تاريخ الكنيسة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ممارسة معمودية الأطفال عبر تاريخ الكنيسة من أزمنة مبكرة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أقدم تعليمات غير كتابية عن المعمودية (أوائل القرن الثاني) تتطلب الصيام قبل يوم أو يومين من المعمودية، لذلك فهي تتضمن معمودية البالغين فقط (الديداخي 7: 4 في ج. ب. لايتفوت، الآباء الرسوليون، 153).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1563721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يسوع والأطفال</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بارك يسوع الأطفال – غالباً الرضع أيضاً (مر 10: 13-16)والذي يظهر موافقته على معموديتهم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مباركة الأطفال وتعميدهم مختلفين كلياً، الحجة على اليسار نافعة فقط لوكان المسيح يعمد الأطفال وذلك لم يحدث</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صمت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الأطفال ليست ممنوعة في العهد الجديد وبالتالي فهي مسموحة.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الصمت ليس حجة على الموافقة (مثلاً لا نستطيع أن نحاجج لمصلحة معمودية الأموات لأن العهد الجديد لم يمنعها). إنَّ دعم العهد الجديد لمعمودية المؤمنين يمنع تلقائياً معمودية الأطفال حيث أن الأطفال لا يستطيعون أن يؤمنوا.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192445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متى 28: 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يعطي النص تسلسلاً للمعمودية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فاذهبوا وتلمذوا جميع الأمم وعمدوهم باسم الآب والإبن والروح القدس وعلموهم أن يحفظوا جميع ما أوصيتكم به، وها أنا معكم كل الأيام إلى انقضاء الدهر. </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أمر المأمورية العظمى هو صناعة تلاميذ – وهو الأمر الوحيد في هذه الآيات. الذهاب والتعميد والتعليم هم أمور مشاركة في الترتيب، يشير الذهاب إلى قيادة الناس للإيمان ولهذا يجب تعميد المؤمنين فقط وذلك يستثني الأطفال</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رومية 6: 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سواء أشير إلى طريقة المعمودية بالتغطيس في هذه الآية، كنوع من الدفن والقيامة الرمزيين، فلا يبدو لنا ذا أهمية كبيرة (جاميسون، فوسيت، وبراون، تعليق، 1871، الطبعة الإلكترونية المتوافقة. في رومية 6: 4).</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يشير الدفن معه في المعمودية إلى التغطيس فقط. تشير المعمودية أيضاً إلى اتحاد المؤمن بالمسيح في موته. لا يمكن قول هذا عن الأطفال الذين لم يؤمنوا بعد.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560224424"/>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الحالة الروحية للمعمدين</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وسيلة لخلاص الأطفال (وجهة النظر الكاثوليكية)، أو وسيلة تعبير الأطفال عن الإيمان بالمسيح (وجهة النظر اللوثرية)، أو وسيلة لجلب الأطفال إلى العهد (وجهة النظر المشيخية).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الواضح أن جميع المتقدمين للمعمودية في العهد الجديد مؤمنون؛ يجب أن يكون لدى المرء سبب وجيه للغاية للإنحراف عن هذه القاعدة. أع ٢: ٣٨، ٤١؛ 8: 12، 36-38؛ 9 :18؛ 10 :47؛ 16: 14-15، 33؛ 18: 8؛ 19: 5 يظهر أن التوبة سبقت المعمودية بهذا الترتيب: سمع ... آمن ... تعمد.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يحدد الكتاب المقدس أي طريقة للمعمودية، مما يسمح بكل من الرش والسكب. ليست الطريقة هي التي تهم، بل صدق المعمد.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 الكتابية الوحيدة هو التغطيس، فكيف يمكننا أن نقول أنَّ الطريقة غير مهمة؟ في حين أنه من الصحيح أن الوضع أقل أهمية من موقف القلب، إلا أن هذا لا يعني أن هذا الوضع غير ذي صلة.</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833626169"/>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تاريخ الكنيسة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تمت ممارسة المعمودية بالسكب عبر تاريخ الكنيسة منذ أقدم العصور.</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السكب لأول مرة في أوائل القرن الثاني - وفقط كاستثناء عندما لا يمكن أو لا ينبغي استخدام الغمر في الماء الجاري أو الماء البارد (الديداخي 7: 1-3 في ج. ب. لايتفوت، الآباء الرسوليون، 153)</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العهد الجديد</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المعمودية بالسكب مراراً في العهد الجديد (1 كو 6: 11، أف 5: 26، عب 9: 10، 10: 22، تي 3: 5)</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أي من هذه الآيات إلى المعمودية ولا تشير أي منها إلى السكب. وهي تشير في كل حالة إلى التطهير الروحي من الخطيئة بالإيمان بالمسيح (الغسل) أو إلى الغسلات الطقسية اليهودية التي كانت تُجرى مرات عديدة على نفس الأشخاص (راجع عبرانيين 9: 10). العبرانيين 10: 22 لا تشير إلى المعمودية بل إلى رش قلوبنا لتطهيرنا من ضمير الإثم وغسل أجسادنا بماء نقي.</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4692695"/>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رمزية 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يمثل السكب بأفضل شكل انسكاب الروح القدس على المؤمنين (مت 3: 11،      أع 1: 5، 2: 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أوجه التشابه تشير فقط بين سكب الماء وسكب الروح، لكن رمزية العهد الجديد الواضحة هي أن المعمودية تظهر المؤمن يموت عن حياته القديمة ويقوم إلى حياة جديدة (رو 6: 1-4). وبالتالي فإن التغطيس هو أسلوب العهد الجديد الصريح، ولا تتم مناقشة السكب إلا ضمنياً.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الرش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بالرش مذكورة عدة مرات في الكتاب المقدس (خر 24: 6-8، عد 8: 7، حز 36: 24-26، عب 9: 13-14،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هذه الآيات إلى المعمودية بل إلى تطهير الكهنة بماء مرشوش (عد 8: 7)، أو رش آنية بالدم (خر 24: 6-8؛ عب 9: 13-14)، أو عمل الروح الخلاصي (حز 36: 24-26؛ عب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67122979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يوم الخمسين    (أعمال 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الناحية العملية لا يستطيع بطرس أن يغمر ثلاثة آلاف في يوم واحد في يوم الخمسين (أعمال الرسل 2: 41). ويجب أن تكون هذه المعمودية بالرش أو بالسكب. انظر روبرت جاميسون، أ. ر. فوسيت، وديفيد براون، تعليق نقدي وتوضيحي للكتاب المقدس بأكمله، ١٨٧١، الطبعة الإلكترونية المتوافقة. (ألتامونتي سبرينغز: برنامج أوكتري، 1996)، الفقرة 19660.</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هل كان بإمكان بطرس أن يرش أو يسكب على هذا العدد أيضاً؟ لا يقول النص أن بطرس هو من قام بالمعمودية. إذا أمكن للمرء أن يغمر 100 شخص في الساعة (ممكن جداً)، لكان بإمكان الـ 120 تلميذاً (أع 1: 15) أن يغمروا 12000 شخص في ساعة واحدة! حتى لو تم تعميد الـ 12 فقط، فسيستغرق الأمر أقل من ثلاث ساعات لتعميد الـ 3000 (12 × 100 = 1200/ساعة).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906856668"/>
              </p:ext>
            </p:extLst>
          </p:nvPr>
        </p:nvGraphicFramePr>
        <p:xfrm>
          <a:off x="0" y="685800"/>
          <a:ext cx="9131300" cy="55778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فيلبي (أعمال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لسجان فيلبي أن يترك مكانه للتغطيس، بل كان يمكنه أن يتركه مؤقتاً للسكب أو الرش (أع 16: 33ب).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استمع السجّان إلى وعظ بولس (ع ٣٢) وغسل جراح بولس وسيلا (ع ٣٣أ)، وهو الأمر الذي ربما استغرق وقتاً طويلاً. لقد ترك مكانه ليدعو بولس وسيلا إلى بيته لتناول وجبة منتصف الليل (ع ٣٤). تستغرق المعمودية وقتاً أقل من تناول وجبة كاملة. وتفترض الحجة الموجودة على اليسار أيضاً أنه كان يحرس السجن بمفرده بدلاً من تفويض وظائفه للآخرين.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معاني المعجم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المعاني المعجمية ليست كافية لتأسيس اللاهوت.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الكلمة الوحيدة للمعمودية في العهد الجديد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تغميس، تغمر... تغسل، تغطس، تغرق، تغمر، تطغى... نقع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وتشمل الاستخدامات الحرفية الأخرى كلمة "يغمس" (لو 16: 24؛ راجع السبعينية يه 2: 14؛ يش 3: 15؛ لا 4: 6؛ 11: 32) ويصبغ (رؤ 19: 13)، وكلاهما يشير إلى غمر. كما تشبيه المعمودية بالطوفان (1 بط 3: 21). ومن خلال البيانات المعجمية، اعترف كل من لوثر وكالفن بالتغطيس باعتباره الوضع الكتابي.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76077771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طريقة يوحنا المعمدان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بما أن الرش كان يُمارس في العهد القديم، فمن المحتمل أن يوحنا المعمدان كان يرش أيضاً – خاصة أنه كان لاوياً (لو 1: 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أجرى يوحنا المعمدان معموديته في نهر الأردن فهل الرش يتطلب من الناس السير في الماء مع يوحنا؟ بالإضافة إلى ذلك فإن نوع المعمودية التي سبقت معمودية يوحنا تاريخياً مباشرة كانت عبارة عن غمر المتحول إلى اليهودية.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تغطيس ما قبل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المعموديات التي سبقت المسيحية لا تثبت بشكل قاطع أن المعمودية المسيحية اتبعت نفس النمط.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يصف التغطيس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معمودية العهد الجديد فحسب، بل وصف أيضًا طقوس الغسل اليهودية (مر 7: 4؛ لو 11: 38) بالتغطيس (على سبيل المثال، قمران). كل من الغسلات الدينية الوثنية والمعمودية اليهودية التبشيرية سبقت المعمودية المسيحية، وكانت الأخيرة عن طريق الغمر الذاتي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Oepke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TDNTabr</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60763783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المتوازيات الكتابية للرش والسكب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للرش والسكب متوازيات في العهد القديم والعهد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يوجد ما يسمى بالتوازي يتعلق بالمعمودية. الغمر بأفضل شكل يعني: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التماثل مع موت المسيح وقيامته بالنزول تحت الماء والخروج مرة أخرى (رو 3:6-5؛ كو 12:2).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الخضوع لسلطان المسيح (مت 28: 18-19؛      أع 19: 3-5؛ 22: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الطاعة والضمير الصالح أمام الله (1 بط 3: 21).</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بداية التغطيس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سبقت المعمودية كتابة رسالة رومية، لذا فإن التغطيس في رومية 6 كان من الممكن أن يكون جديداً. لا يوجد دليل قبل رومية يشير إلى أن المعمودية كانت تعني موت المسيح وقيامته.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حجج الصمت مثل تلك الموجودة على اليسار ليس لها وزن يذكر. فقط ستة أسفار من العهد الجديد سبقت رومية، لذلك كانت رومية من بين أول أسفار العهد الجديد المكتوبة (56-57 م). ومن بين هذه الرسائل رسالة كورنثوس الأولى حيث يذكر بولس المعمودية (1: 13-17). وأشار إلى الغمر هناك باستخدام الكلمة العادية التي تعني الغمر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2563137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كمية الماء في المعموجية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تشير المقاطع الموجودة على اليمين فقط إلى أن المعمودية تمت في الماء، ولكن لا يزال من الممكن أن يتم ذلك عن طريق السكب أو الرش أثناء الوقوف في الماء.</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الأفضل أن تسمح كل معمودية العهد الجديد بالتغطيس: ماء كثير (يو 3: 23)، الصعود من الماء (مر 1: 10)، ونزل في الماء (أع 8: 38). تتعلق هذه الحالة الأخيرة بالخصي الإثيوبي الذي كان من الممكن أن يتم تعميده بسهولة عن طريق السكب أو الرش في أي مكان طوال الرحلة باستخدام الماء الموجود في القافلة.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0914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12776"/>
            <a:ext cx="4428782" cy="5445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79554" name="Rectangle 2"/>
          <p:cNvSpPr>
            <a:spLocks noGrp="1" noChangeArrowheads="1"/>
          </p:cNvSpPr>
          <p:nvPr>
            <p:ph type="title"/>
          </p:nvPr>
        </p:nvSpPr>
        <p:spPr>
          <a:xfrm>
            <a:off x="971600" y="692696"/>
            <a:ext cx="4800600" cy="706760"/>
          </a:xfrm>
        </p:spPr>
        <p:txBody>
          <a:bodyPr/>
          <a:lstStyle/>
          <a:p>
            <a:pPr eaLnBrk="1" hangingPunct="1"/>
            <a:r>
              <a:rPr lang="ar-JO" sz="4000" dirty="0">
                <a:ea typeface="Microsoft Sans Serif" panose="020B0604020202020204" pitchFamily="34" charset="0"/>
                <a:cs typeface="Arial" panose="020B0604020202020204" pitchFamily="34" charset="0"/>
              </a:rPr>
              <a:t>كيف نحارب الهرطقات </a:t>
            </a:r>
            <a:endParaRPr lang="en-US" sz="4000" dirty="0">
              <a:ea typeface="Microsoft Sans Serif" panose="020B0604020202020204" pitchFamily="34" charset="0"/>
              <a:cs typeface="Arial" panose="020B0604020202020204" pitchFamily="34" charset="0"/>
            </a:endParaRPr>
          </a:p>
        </p:txBody>
      </p:sp>
      <p:sp>
        <p:nvSpPr>
          <p:cNvPr id="115721" name="Text Box 9"/>
          <p:cNvSpPr txBox="1">
            <a:spLocks noChangeArrowheads="1"/>
          </p:cNvSpPr>
          <p:nvPr/>
        </p:nvSpPr>
        <p:spPr bwMode="auto">
          <a:xfrm>
            <a:off x="4953000" y="2362200"/>
            <a:ext cx="4191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اعتبر غاليليو مهرطقاً لوجهة نظره غير التقليدية والتي تقر  بكروية الأرض والذرة </a:t>
            </a:r>
          </a:p>
          <a:p>
            <a:pPr algn="ctr" eaLnBrk="1" hangingPunct="1"/>
            <a:r>
              <a:rPr lang="ar-JO" sz="3200" b="1" dirty="0">
                <a:latin typeface="Arial" panose="020B0604020202020204" pitchFamily="34" charset="0"/>
                <a:cs typeface="Arial" panose="020B0604020202020204" pitchFamily="34" charset="0"/>
              </a:rPr>
              <a:t>وذلك ما جعل الامر يزداد سوءً .......</a:t>
            </a:r>
            <a:endParaRPr lang="en-US" sz="32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1000"/>
                                        <p:tgtEl>
                                          <p:spTgt spid="115717"/>
                                        </p:tgtEl>
                                      </p:cBhvr>
                                    </p:animEffect>
                                    <p:anim calcmode="lin" valueType="num">
                                      <p:cBhvr>
                                        <p:cTn id="8" dur="1000" fill="hold"/>
                                        <p:tgtEl>
                                          <p:spTgt spid="115717"/>
                                        </p:tgtEl>
                                        <p:attrNameLst>
                                          <p:attrName>ppt_x</p:attrName>
                                        </p:attrNameLst>
                                      </p:cBhvr>
                                      <p:tavLst>
                                        <p:tav tm="0">
                                          <p:val>
                                            <p:strVal val="#ppt_x"/>
                                          </p:val>
                                        </p:tav>
                                        <p:tav tm="100000">
                                          <p:val>
                                            <p:strVal val="#ppt_x"/>
                                          </p:val>
                                        </p:tav>
                                      </p:tavLst>
                                    </p:anim>
                                    <p:anim calcmode="lin" valueType="num">
                                      <p:cBhvr>
                                        <p:cTn id="9" dur="1000" fill="hold"/>
                                        <p:tgtEl>
                                          <p:spTgt spid="1157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21"/>
                                        </p:tgtEl>
                                        <p:attrNameLst>
                                          <p:attrName>style.visibility</p:attrName>
                                        </p:attrNameLst>
                                      </p:cBhvr>
                                      <p:to>
                                        <p:strVal val="visible"/>
                                      </p:to>
                                    </p:set>
                                    <p:anim calcmode="lin" valueType="num">
                                      <p:cBhvr>
                                        <p:cTn id="14" dur="1000" fill="hold"/>
                                        <p:tgtEl>
                                          <p:spTgt spid="115721"/>
                                        </p:tgtEl>
                                        <p:attrNameLst>
                                          <p:attrName>ppt_w</p:attrName>
                                        </p:attrNameLst>
                                      </p:cBhvr>
                                      <p:tavLst>
                                        <p:tav tm="0">
                                          <p:val>
                                            <p:strVal val="#ppt_w+.3"/>
                                          </p:val>
                                        </p:tav>
                                        <p:tav tm="100000">
                                          <p:val>
                                            <p:strVal val="#ppt_w"/>
                                          </p:val>
                                        </p:tav>
                                      </p:tavLst>
                                    </p:anim>
                                    <p:anim calcmode="lin" valueType="num">
                                      <p:cBhvr>
                                        <p:cTn id="15" dur="1000" fill="hold"/>
                                        <p:tgtEl>
                                          <p:spTgt spid="115721"/>
                                        </p:tgtEl>
                                        <p:attrNameLst>
                                          <p:attrName>ppt_h</p:attrName>
                                        </p:attrNameLst>
                                      </p:cBhvr>
                                      <p:tavLst>
                                        <p:tav tm="0">
                                          <p:val>
                                            <p:strVal val="#ppt_h"/>
                                          </p:val>
                                        </p:tav>
                                        <p:tav tm="100000">
                                          <p:val>
                                            <p:strVal val="#ppt_h"/>
                                          </p:val>
                                        </p:tav>
                                      </p:tavLst>
                                    </p:anim>
                                    <p:animEffect transition="in" filter="fade">
                                      <p:cBhvr>
                                        <p:cTn id="16" dur="10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E5B1-FA13-38CA-3F4E-78DD1A1F35BC}"/>
            </a:ext>
          </a:extLst>
        </p:cNvPr>
        <p:cNvGrpSpPr/>
        <p:nvPr/>
      </p:nvGrpSpPr>
      <p:grpSpPr>
        <a:xfrm>
          <a:off x="0" y="0"/>
          <a:ext cx="0" cy="0"/>
          <a:chOff x="0" y="0"/>
          <a:chExt cx="0" cy="0"/>
        </a:xfrm>
      </p:grpSpPr>
      <p:sp>
        <p:nvSpPr>
          <p:cNvPr id="279554" name="Rectangle 2">
            <a:extLst>
              <a:ext uri="{FF2B5EF4-FFF2-40B4-BE49-F238E27FC236}">
                <a16:creationId xmlns:a16="http://schemas.microsoft.com/office/drawing/2014/main" id="{A5B43E85-90DF-540F-6FFD-9075FAF9E0FE}"/>
              </a:ext>
            </a:extLst>
          </p:cNvPr>
          <p:cNvSpPr>
            <a:spLocks noGrp="1" noChangeArrowheads="1"/>
          </p:cNvSpPr>
          <p:nvPr>
            <p:ph type="title"/>
          </p:nvPr>
        </p:nvSpPr>
        <p:spPr>
          <a:xfrm>
            <a:off x="971600" y="692696"/>
            <a:ext cx="4800600" cy="706760"/>
          </a:xfrm>
        </p:spPr>
        <p:txBody>
          <a:bodyPr/>
          <a:lstStyle/>
          <a:p>
            <a:pPr eaLnBrk="1" hangingPunct="1"/>
            <a:r>
              <a:rPr lang="ar-JO" sz="4000" dirty="0">
                <a:ea typeface="Microsoft Sans Serif" panose="020B0604020202020204" pitchFamily="34" charset="0"/>
                <a:cs typeface="Arial" panose="020B0604020202020204" pitchFamily="34" charset="0"/>
              </a:rPr>
              <a:t>كيف نحارب الهرطقات </a:t>
            </a:r>
            <a:endParaRPr lang="en-US" sz="4000" dirty="0">
              <a:ea typeface="Microsoft Sans Serif" panose="020B0604020202020204" pitchFamily="34" charset="0"/>
              <a:cs typeface="Arial" panose="020B0604020202020204" pitchFamily="34" charset="0"/>
            </a:endParaRPr>
          </a:p>
        </p:txBody>
      </p:sp>
      <p:pic>
        <p:nvPicPr>
          <p:cNvPr id="2" name="Picture 1027">
            <a:extLst>
              <a:ext uri="{FF2B5EF4-FFF2-40B4-BE49-F238E27FC236}">
                <a16:creationId xmlns:a16="http://schemas.microsoft.com/office/drawing/2014/main" id="{71C54840-1A47-70B3-DE1F-6852515037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3" name="Picture 1029">
            <a:extLst>
              <a:ext uri="{FF2B5EF4-FFF2-40B4-BE49-F238E27FC236}">
                <a16:creationId xmlns:a16="http://schemas.microsoft.com/office/drawing/2014/main" id="{76267731-C805-451F-464B-52D1049E56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889" y="-27384"/>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615673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785786" y="357166"/>
            <a:ext cx="7572428" cy="1243034"/>
          </a:xfrm>
        </p:spPr>
        <p:txBody>
          <a:bodyPr/>
          <a:lstStyle/>
          <a:p>
            <a:pPr algn="ctr" eaLnBrk="1" hangingPunct="1">
              <a:defRPr/>
            </a:pPr>
            <a:r>
              <a:rPr lang="ar-JO" b="1" i="0" dirty="0">
                <a:latin typeface="Arial" panose="020B0604020202020204" pitchFamily="34" charset="0"/>
                <a:cs typeface="Arial" panose="020B0604020202020204" pitchFamily="34" charset="0"/>
              </a:rPr>
              <a:t>الضحك طول الطريق إلى البنك</a:t>
            </a:r>
            <a:endParaRPr lang="en-US" b="1" i="0" dirty="0">
              <a:latin typeface="Arial" panose="020B0604020202020204" pitchFamily="34" charset="0"/>
              <a:cs typeface="Arial" panose="020B0604020202020204" pitchFamily="34" charset="0"/>
            </a:endParaRPr>
          </a:p>
        </p:txBody>
      </p:sp>
      <p:sp>
        <p:nvSpPr>
          <p:cNvPr id="124931" name="Rectangle 1027"/>
          <p:cNvSpPr>
            <a:spLocks noGrp="1" noChangeArrowheads="1"/>
          </p:cNvSpPr>
          <p:nvPr>
            <p:ph type="body" idx="1"/>
          </p:nvPr>
        </p:nvSpPr>
        <p:spPr>
          <a:xfrm>
            <a:off x="2362200" y="1981200"/>
            <a:ext cx="3124200" cy="4191000"/>
          </a:xfrm>
        </p:spPr>
        <p:txBody>
          <a:bodyPr/>
          <a:lstStyle/>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260 مليون دولار</a:t>
            </a:r>
            <a:endParaRPr lang="en-US" dirty="0">
              <a:latin typeface="Arial" panose="020B0604020202020204" pitchFamily="34" charset="0"/>
              <a:cs typeface="Arial" panose="020B0604020202020204" pitchFamily="34" charset="0"/>
            </a:endParaRPr>
          </a:p>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بيع 12 مليون نسخة</a:t>
            </a:r>
            <a:endParaRPr lang="en-US" dirty="0">
              <a:latin typeface="Arial" panose="020B0604020202020204" pitchFamily="34" charset="0"/>
              <a:cs typeface="Arial" panose="020B0604020202020204" pitchFamily="34" charset="0"/>
            </a:endParaRPr>
          </a:p>
        </p:txBody>
      </p:sp>
      <p:pic>
        <p:nvPicPr>
          <p:cNvPr id="283651"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738"/>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16738" name="Rectangle 1026"/>
          <p:cNvSpPr>
            <a:spLocks noGrp="1" noChangeArrowheads="1"/>
          </p:cNvSpPr>
          <p:nvPr>
            <p:ph type="title"/>
          </p:nvPr>
        </p:nvSpPr>
        <p:spPr>
          <a:xfrm>
            <a:off x="3505200" y="0"/>
            <a:ext cx="3581400" cy="762000"/>
          </a:xfrm>
        </p:spPr>
        <p:txBody>
          <a:bodyPr/>
          <a:lstStyle/>
          <a:p>
            <a:pPr eaLnBrk="1" hangingPunct="1">
              <a:defRPr/>
            </a:pPr>
            <a:r>
              <a:rPr lang="ar-JO" b="1" i="0" dirty="0">
                <a:latin typeface="Arial" panose="020B0604020202020204" pitchFamily="34" charset="0"/>
                <a:cs typeface="Arial" panose="020B0604020202020204" pitchFamily="34" charset="0"/>
              </a:rPr>
              <a:t>من هذا؟</a:t>
            </a:r>
            <a:endParaRPr lang="en-US" b="1" i="0" dirty="0">
              <a:latin typeface="Arial" panose="020B0604020202020204" pitchFamily="34" charset="0"/>
              <a:cs typeface="Arial" panose="020B0604020202020204" pitchFamily="34" charset="0"/>
            </a:endParaRPr>
          </a:p>
        </p:txBody>
      </p:sp>
      <p:sp>
        <p:nvSpPr>
          <p:cNvPr id="116739" name="Rectangle 1027"/>
          <p:cNvSpPr>
            <a:spLocks noGrp="1" noChangeArrowheads="1"/>
          </p:cNvSpPr>
          <p:nvPr>
            <p:ph type="body" idx="1"/>
          </p:nvPr>
        </p:nvSpPr>
        <p:spPr>
          <a:xfrm>
            <a:off x="2339752" y="4114800"/>
            <a:ext cx="6480720" cy="2743200"/>
          </a:xfrm>
          <a:effectLst/>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يقول دان براون أن يوحنا هو مريم المجدلية وهي زوجة يسوع </a:t>
            </a: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يصور دافنشي يوحنا بالأزياء الفلورينسيا النموذجية كشاب جميل </a:t>
            </a:r>
          </a:p>
          <a:p>
            <a:pPr algn="r" rtl="1" eaLnBrk="1" hangingPunct="1">
              <a:defRPr/>
            </a:pPr>
            <a:endParaRPr lang="en-US" sz="28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dirty="0">
              <a:solidFill>
                <a:schemeClr val="tx2"/>
              </a:solidFill>
              <a:latin typeface="Arial" panose="020B0604020202020204" pitchFamily="34" charset="0"/>
              <a:ea typeface="+mn-ea"/>
              <a:cs typeface="Arial" panose="020B0604020202020204" pitchFamily="34" charset="0"/>
            </a:endParaRPr>
          </a:p>
        </p:txBody>
      </p:sp>
      <p:sp>
        <p:nvSpPr>
          <p:cNvPr id="116742" name="Rectangle 1030"/>
          <p:cNvSpPr>
            <a:spLocks noChangeArrowheads="1"/>
          </p:cNvSpPr>
          <p:nvPr/>
        </p:nvSpPr>
        <p:spPr bwMode="auto">
          <a:xfrm>
            <a:off x="4495800" y="1135063"/>
            <a:ext cx="2743200" cy="1645865"/>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ar-JO" sz="4400" b="1" dirty="0">
                <a:solidFill>
                  <a:schemeClr val="tx2"/>
                </a:solidFill>
                <a:latin typeface="Arial" panose="020B0604020202020204" pitchFamily="34" charset="0"/>
                <a:ea typeface="+mn-ea"/>
                <a:cs typeface="Arial" panose="020B0604020202020204" pitchFamily="34" charset="0"/>
              </a:rPr>
              <a:t>يوحنا؟</a:t>
            </a:r>
          </a:p>
          <a:p>
            <a:pPr algn="r">
              <a:defRPr/>
            </a:pPr>
            <a:r>
              <a:rPr lang="ar-JO" sz="4400" b="1" dirty="0">
                <a:solidFill>
                  <a:schemeClr val="tx2"/>
                </a:solidFill>
                <a:latin typeface="Arial" panose="020B0604020202020204" pitchFamily="34" charset="0"/>
                <a:ea typeface="+mn-ea"/>
                <a:cs typeface="Arial" panose="020B0604020202020204" pitchFamily="34" charset="0"/>
              </a:rPr>
              <a:t>مريم؟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heckerboard(across)">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16741"/>
                                        </p:tgtEl>
                                        <p:attrNameLst>
                                          <p:attrName>style.visibility</p:attrName>
                                        </p:attrNameLst>
                                      </p:cBhvr>
                                      <p:to>
                                        <p:strVal val="visible"/>
                                      </p:to>
                                    </p:set>
                                    <p:animEffect transition="in" filter="checkerboard(across)">
                                      <p:cBhvr>
                                        <p:cTn id="12" dur="500"/>
                                        <p:tgtEl>
                                          <p:spTgt spid="1167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6742"/>
                                        </p:tgtEl>
                                        <p:attrNameLst>
                                          <p:attrName>style.visibility</p:attrName>
                                        </p:attrNameLst>
                                      </p:cBhvr>
                                      <p:to>
                                        <p:strVal val="visible"/>
                                      </p:to>
                                    </p:set>
                                    <p:animEffect transition="in" filter="checkerboard(across)">
                                      <p:cBhvr>
                                        <p:cTn id="17" dur="5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22" dur="500"/>
                                        <p:tgtEl>
                                          <p:spTgt spid="1167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27"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P spid="116741" grpId="0"/>
      <p:bldP spid="116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pic>
        <p:nvPicPr>
          <p:cNvPr id="28774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1026"/>
          <p:cNvSpPr>
            <a:spLocks noGrp="1" noChangeArrowheads="1"/>
          </p:cNvSpPr>
          <p:nvPr>
            <p:ph type="ctrTitle"/>
          </p:nvPr>
        </p:nvSpPr>
        <p:spPr>
          <a:xfrm>
            <a:off x="1676400" y="76200"/>
            <a:ext cx="7391400" cy="1295400"/>
          </a:xfrm>
        </p:spPr>
        <p:txBody>
          <a:bodyPr/>
          <a:lstStyle/>
          <a:p>
            <a:pPr eaLnBrk="1" hangingPunct="1">
              <a:defRPr/>
            </a:pPr>
            <a:r>
              <a:rPr lang="ar-JO" sz="4000" b="1" i="0" dirty="0">
                <a:latin typeface="Arial" panose="020B0604020202020204" pitchFamily="34" charset="0"/>
                <a:cs typeface="Arial" panose="020B0604020202020204" pitchFamily="34" charset="0"/>
              </a:rPr>
              <a:t>مريم المجدلية كشريكة وزوجة يسوع </a:t>
            </a:r>
            <a:endParaRPr lang="en-US" sz="4000" b="1" i="0" dirty="0">
              <a:latin typeface="Arial" panose="020B0604020202020204" pitchFamily="34" charset="0"/>
              <a:cs typeface="Arial" panose="020B0604020202020204" pitchFamily="34" charset="0"/>
            </a:endParaRPr>
          </a:p>
        </p:txBody>
      </p:sp>
      <p:sp>
        <p:nvSpPr>
          <p:cNvPr id="132099" name="Rectangle 1027"/>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شريك مريم المجدلية (...) أحبها أكثر من التلاميذ وغالباً ما كان يقبلها على فمها وكان التلاميذ يسألونه لماذا أحبها أكثر منهم؟</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إنجيل فيلبي </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(الغنوصية الأبوكريفية)</a:t>
            </a:r>
            <a:endParaRPr lang="en-US" b="1" dirty="0">
              <a:latin typeface="Arial" panose="020B0604020202020204" pitchFamily="34" charset="0"/>
              <a:ea typeface="Microsoft Sans Serif" panose="020B0604020202020204" pitchFamily="34" charset="0"/>
              <a:cs typeface="Arial" panose="020B0604020202020204" pitchFamily="34" charset="0"/>
            </a:endParaRPr>
          </a:p>
          <a:p>
            <a:pPr eaLnBrk="1" hangingPunct="1">
              <a:buFont typeface="Monotype Sorts" charset="0"/>
              <a:buNone/>
              <a:defRPr/>
            </a:pPr>
            <a:endParaRPr lang="en-US" b="1" dirty="0">
              <a:latin typeface="Arial" panose="020B0604020202020204" pitchFamily="34" charset="0"/>
              <a:ea typeface="Microsoft Sans Serif" panose="020B0604020202020204" pitchFamily="34" charset="0"/>
              <a:cs typeface="Arial" panose="020B0604020202020204" pitchFamily="34" charset="0"/>
            </a:endParaRPr>
          </a:p>
        </p:txBody>
      </p:sp>
      <p:sp>
        <p:nvSpPr>
          <p:cNvPr id="287749" name="Text Box 1028"/>
          <p:cNvSpPr txBox="1">
            <a:spLocks noChangeArrowheads="1"/>
          </p:cNvSpPr>
          <p:nvPr/>
        </p:nvSpPr>
        <p:spPr bwMode="auto">
          <a:xfrm>
            <a:off x="2857489" y="6213475"/>
            <a:ext cx="62865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www.gnosis.org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naghamm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gop.html</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Title</a:t>
            </a:r>
          </a:p>
        </p:txBody>
      </p:sp>
      <p:sp>
        <p:nvSpPr>
          <p:cNvPr id="294914" name="Text Box 4"/>
          <p:cNvSpPr txBox="1">
            <a:spLocks noChangeArrowheads="1"/>
          </p:cNvSpPr>
          <p:nvPr/>
        </p:nvSpPr>
        <p:spPr bwMode="auto">
          <a:xfrm>
            <a:off x="4057369" y="152400"/>
            <a:ext cx="101021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العنوان</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94915" name="Text Box 9"/>
          <p:cNvSpPr txBox="1">
            <a:spLocks noChangeArrowheads="1"/>
          </p:cNvSpPr>
          <p:nvPr/>
        </p:nvSpPr>
        <p:spPr bwMode="auto">
          <a:xfrm>
            <a:off x="109538" y="2186058"/>
            <a:ext cx="8534400" cy="30469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الرسالة إلى </a:t>
            </a:r>
            <a:r>
              <a:rPr lang="ar-JO" sz="3200" b="1" dirty="0" err="1">
                <a:solidFill>
                  <a:srgbClr val="FFFFFF"/>
                </a:solidFill>
                <a:latin typeface="Arial" panose="020B0604020202020204" pitchFamily="34" charset="0"/>
                <a:ea typeface="SimSun" charset="0"/>
                <a:cs typeface="Arial" panose="020B0604020202020204" pitchFamily="34" charset="0"/>
              </a:rPr>
              <a:t>تيطس</a:t>
            </a:r>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تعتبر هذه الرسالة من الرسائل الثلاثة البولسية من حيث تفردها بأنها موجهة لأفراد ( ليست للكنائس)</a:t>
            </a: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ومن حيث أنها من كتابات بولس الأخيرة </a:t>
            </a:r>
          </a:p>
          <a:p>
            <a:pPr algn="ctr" eaLnBrk="1" hangingPunct="1"/>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sz="3200" b="1" dirty="0">
              <a:solidFill>
                <a:srgbClr val="FFFFFF"/>
              </a:solidFill>
              <a:latin typeface="Arial" panose="020B0604020202020204" pitchFamily="34" charset="0"/>
              <a:ea typeface="SimSun" charset="0"/>
              <a:cs typeface="Arial" panose="020B0604020202020204" pitchFamily="34" charset="0"/>
            </a:endParaRPr>
          </a:p>
        </p:txBody>
      </p:sp>
      <p:sp>
        <p:nvSpPr>
          <p:cNvPr id="294916" name="WordArt 1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94917"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Authorship</a:t>
            </a:r>
          </a:p>
        </p:txBody>
      </p:sp>
      <p:sp>
        <p:nvSpPr>
          <p:cNvPr id="296962" name="Text Box 4"/>
          <p:cNvSpPr txBox="1">
            <a:spLocks noChangeArrowheads="1"/>
          </p:cNvSpPr>
          <p:nvPr/>
        </p:nvSpPr>
        <p:spPr bwMode="auto">
          <a:xfrm>
            <a:off x="4029271" y="152400"/>
            <a:ext cx="107593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Times New Roman" pitchFamily="18" charset="0"/>
                <a:ea typeface="SimSun" charset="0"/>
                <a:cs typeface="Times New Roman" pitchFamily="18" charset="0"/>
              </a:rPr>
              <a:t>التأليف </a:t>
            </a:r>
            <a:endParaRPr lang="en-US" sz="2800" b="1" dirty="0">
              <a:solidFill>
                <a:srgbClr val="FFFFFF"/>
              </a:solidFill>
              <a:latin typeface="Times New Roman" pitchFamily="18" charset="0"/>
              <a:ea typeface="SimSun" charset="0"/>
              <a:cs typeface="Times New Roman" pitchFamily="18" charset="0"/>
            </a:endParaRPr>
          </a:p>
        </p:txBody>
      </p:sp>
      <p:sp>
        <p:nvSpPr>
          <p:cNvPr id="17413" name="Text Box 5"/>
          <p:cNvSpPr txBox="1">
            <a:spLocks noChangeArrowheads="1"/>
          </p:cNvSpPr>
          <p:nvPr/>
        </p:nvSpPr>
        <p:spPr bwMode="auto">
          <a:xfrm>
            <a:off x="152400" y="1600200"/>
            <a:ext cx="4265613"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Arial" panose="020B0604020202020204" pitchFamily="34" charset="0"/>
                <a:ea typeface="SimSun" charset="0"/>
                <a:cs typeface="Arial" panose="020B0604020202020204" pitchFamily="34" charset="0"/>
              </a:rPr>
              <a:t>دليل خارجي</a:t>
            </a:r>
            <a:endParaRPr lang="ar-JO" altLang="zh-CN"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المصادقة على أسلوب الرسول بولس بالتأليف وبنفس جودة الرسائل الأخرى باستثناء رومية وكورنثوس الأولى </a:t>
            </a:r>
          </a:p>
          <a:p>
            <a:pPr algn="ctr" eaLnBrk="1" hangingPunct="1"/>
            <a:endParaRPr lang="en-US" altLang="zh-CN" sz="3200" b="1" dirty="0">
              <a:solidFill>
                <a:srgbClr val="FFFFFF"/>
              </a:solidFill>
              <a:latin typeface="Arial" panose="020B0604020202020204" pitchFamily="34" charset="0"/>
              <a:ea typeface="SimSun" charset="0"/>
              <a:cs typeface="Arial" panose="020B0604020202020204" pitchFamily="34" charset="0"/>
            </a:endParaRPr>
          </a:p>
        </p:txBody>
      </p:sp>
      <p:sp>
        <p:nvSpPr>
          <p:cNvPr id="17414" name="Text Box 6"/>
          <p:cNvSpPr txBox="1">
            <a:spLocks noChangeArrowheads="1"/>
          </p:cNvSpPr>
          <p:nvPr/>
        </p:nvSpPr>
        <p:spPr bwMode="auto">
          <a:xfrm>
            <a:off x="4802188" y="1600200"/>
            <a:ext cx="4113212"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Times New Roman" pitchFamily="18" charset="0"/>
                <a:ea typeface="SimSun" charset="0"/>
                <a:cs typeface="Times New Roman" pitchFamily="18" charset="0"/>
              </a:rPr>
              <a:t>دليل داخلي</a:t>
            </a:r>
            <a:endParaRPr lang="ar-JO" altLang="zh-CN" sz="3200" b="1" dirty="0">
              <a:solidFill>
                <a:srgbClr val="FFFFFF"/>
              </a:solidFill>
              <a:latin typeface="Times New Roman" pitchFamily="18" charset="0"/>
              <a:ea typeface="SimSun" charset="0"/>
              <a:cs typeface="Times New Roman" pitchFamily="18" charset="0"/>
            </a:endParaRPr>
          </a:p>
          <a:p>
            <a:pPr algn="ctr" eaLnBrk="1" hangingPunct="1"/>
            <a:r>
              <a:rPr lang="ar-JO" altLang="zh-CN" sz="3200" b="1" dirty="0">
                <a:solidFill>
                  <a:srgbClr val="FFFFFF"/>
                </a:solidFill>
                <a:latin typeface="Times New Roman" pitchFamily="18" charset="0"/>
                <a:ea typeface="SimSun" charset="0"/>
                <a:cs typeface="Times New Roman" pitchFamily="18" charset="0"/>
              </a:rPr>
              <a:t>تبين الرسالة (تيطس 1:1 ) أنها من تأليف الرسول بولس كما أنها تحمل ميزات الرسائل البولسية </a:t>
            </a:r>
          </a:p>
        </p:txBody>
      </p:sp>
      <p:sp>
        <p:nvSpPr>
          <p:cNvPr id="296965"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96966" name="Picture 9"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7"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242</a:t>
            </a:r>
            <a:endParaRPr lang="en-US" b="1" dirty="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7384"/>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 </a:t>
            </a:r>
            <a:r>
              <a:rPr kumimoji="0" sz="32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  https://</a:t>
            </a:r>
            <a:r>
              <a:rPr kumimoji="0" sz="11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Narrow"/>
              </a:rPr>
              <a:t>www.deviantart.com</a:t>
            </a:r>
            <a:r>
              <a:rPr kumimoji="0" sz="11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b="1" dirty="0">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افسس</a:t>
            </a: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38598" y="152399"/>
            <a:ext cx="1050928"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إلى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بين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lang="ar-SA"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و</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الخارجي</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السجن</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الروماني</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الأول</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شباط</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٦٠–</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آذار</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أع</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٢٨: ٣٠-٣١</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كتابات</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بول</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للأفسسين</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خريف</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٦٠–</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أوائل</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ربيع</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غلاطية</a:t>
            </a:r>
            <a:r>
              <a:rPr kumimoji="0" lang="ar-SA"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و</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ف</a:t>
            </a: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لي</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مون</a:t>
            </a:r>
            <a:r>
              <a:rPr kumimoji="0" lang="ar-SA"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و</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فيلبي</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استشهاد</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يعقوب</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ربيع</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أخو</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1" i="0"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٢٤٢</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3134" y="1588646"/>
            <a:ext cx="8791222"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600" dirty="0"/>
              <a:t>صادقة هي الكلمة وأريد ان تقرر هذه الأمور لكي يهتم الذين آمنوا بالله أن يمارسوا أعمالا حسنة، فإن هذه الأمور هي الحسنة والنافعة للناس</a:t>
            </a:r>
          </a:p>
          <a:p>
            <a:pPr rtl="1"/>
            <a:r>
              <a:rPr lang="ar-JO" sz="3600" dirty="0"/>
              <a:t>(3: 8)</a:t>
            </a:r>
            <a:endParaRPr lang="en-US" sz="36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830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7384"/>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بولس ما بعد رحلات سفر الأعمال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https://</a:t>
            </a:r>
            <a:r>
              <a:rPr kumimoji="0" lang="en-US" sz="11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www.deviantart.com</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1" u="none" dirty="0">
                <a:solidFill>
                  <a:srgbClr val="000066"/>
                </a:solidFill>
                <a:effectLst/>
                <a:latin typeface="Arial" panose="020B0604020202020204" pitchFamily="34" charset="0"/>
                <a:cs typeface="Arial" panose="020B0604020202020204" pitchFamily="34" charset="0"/>
              </a:rPr>
              <a:t>Bible Lands Blank Map</a:t>
            </a:r>
            <a:endParaRPr lang="en-US" sz="100" b="1"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إسبانيا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روما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مكدونية</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كريت</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أفسس</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Arial" panose="020B0604020202020204" pitchFamily="34" charset="0"/>
              <a:ea typeface="ＭＳ Ｐゴシック"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rPr>
              <a:t>١ تيموثاوس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142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b="0" i="0" u="none" strike="noStrike" kern="0" cap="none" spc="-10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3988906" y="152399"/>
            <a:ext cx="1150314"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الإطلاق</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السجن</a:t>
            </a: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Arial"/>
              </a:rPr>
              <a:t>و</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الحصول</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الحرية</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Times New Roman"/>
              </a:rPr>
              <a:t>ربيع</a:t>
            </a: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62 – خريف 67</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وجود</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أفسس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وكولوسي</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ربيع</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62</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مغادرة</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تيموثاوس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لأفسس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رحلات</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لرومية</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62</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مكدونية</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أواخر</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صيف</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62</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شتاء</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62-63</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كتبت</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تيموثاوس</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الأولى</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مكدونية</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خريف</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rPr>
              <a:t>62</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لتيموثاوس</a:t>
            </a:r>
            <a:r>
              <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أفسس</a:t>
            </a:r>
            <a:endPar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أسيا</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الصغرى</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63 – ربيع 64</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إسبانيا</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64 – ربيع 66</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متوقع</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رومية</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15: 24</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إ</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ضطهاد</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المسيجين</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نيرون</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استشهاد</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بطرس</a:t>
            </a:r>
            <a:r>
              <a:rPr kumimoji="0" sz="2400" b="0"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1" i="0"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٢٤٢</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3"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514" name="Rectangle 2"/>
          <p:cNvSpPr/>
          <p:nvPr/>
        </p:nvSpPr>
        <p:spPr>
          <a:xfrm>
            <a:off x="0" y="23808"/>
            <a:ext cx="9144000" cy="64376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8F8F8F">
                    <a:lumOff val="44000"/>
                  </a:srgbClr>
                </a:solidFill>
                <a:effectLst/>
                <a:uLnTx/>
                <a:uFillTx/>
                <a:latin typeface="Arial Black"/>
                <a:cs typeface="Arial Black"/>
                <a:sym typeface="Arial Black"/>
              </a:rPr>
              <a:t>رحلة بولس بعد أعمال الرسل</a:t>
            </a:r>
          </a:p>
        </p:txBody>
      </p:sp>
      <p:sp>
        <p:nvSpPr>
          <p:cNvPr id="1515" name="Rectangle 15"/>
          <p:cNvSpPr txBox="1"/>
          <p:nvPr/>
        </p:nvSpPr>
        <p:spPr>
          <a:xfrm>
            <a:off x="46037" y="6575145"/>
            <a:ext cx="608965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Narrow"/>
                <a:cs typeface="Arial Narrow"/>
                <a:sym typeface="Arial Narrow"/>
              </a:rPr>
              <a:t>©  https://www.deviantart.com/sharklord1/art/Alt-Roman-Empire-Provinces-701148110</a:t>
            </a:r>
          </a:p>
        </p:txBody>
      </p:sp>
      <p:sp>
        <p:nvSpPr>
          <p:cNvPr id="1516"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t>Bible Lands Blank Map</a:t>
            </a:r>
          </a:p>
        </p:txBody>
      </p:sp>
      <p:sp>
        <p:nvSpPr>
          <p:cNvPr id="1517" name="Line 40"/>
          <p:cNvSpPr/>
          <p:nvPr/>
        </p:nvSpPr>
        <p:spPr>
          <a:xfrm>
            <a:off x="1279508" y="2703919"/>
            <a:ext cx="5873678" cy="46384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18" name="Line 40"/>
          <p:cNvSpPr/>
          <p:nvPr/>
        </p:nvSpPr>
        <p:spPr>
          <a:xfrm flipH="1" flipV="1">
            <a:off x="1308451" y="3022507"/>
            <a:ext cx="5733098" cy="103184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19" name="Line 40"/>
          <p:cNvSpPr/>
          <p:nvPr/>
        </p:nvSpPr>
        <p:spPr>
          <a:xfrm flipH="1" flipV="1">
            <a:off x="7011966" y="2317918"/>
            <a:ext cx="552265" cy="397842"/>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0" name="Line 40"/>
          <p:cNvSpPr/>
          <p:nvPr/>
        </p:nvSpPr>
        <p:spPr>
          <a:xfrm flipH="1">
            <a:off x="7363839" y="3297259"/>
            <a:ext cx="137482" cy="52672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1" name="Text Box 2"/>
          <p:cNvSpPr txBox="1"/>
          <p:nvPr/>
        </p:nvSpPr>
        <p:spPr>
          <a:xfrm>
            <a:off x="8431977" y="89445"/>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١٤٢</a:t>
            </a:r>
          </a:p>
        </p:txBody>
      </p:sp>
      <p:sp>
        <p:nvSpPr>
          <p:cNvPr id="1522" name="Line 40"/>
          <p:cNvSpPr/>
          <p:nvPr/>
        </p:nvSpPr>
        <p:spPr>
          <a:xfrm flipH="1" flipV="1">
            <a:off x="3751668" y="2302715"/>
            <a:ext cx="3387591" cy="756452"/>
          </a:xfrm>
          <a:prstGeom prst="line">
            <a:avLst/>
          </a:prstGeom>
          <a:ln w="57150">
            <a:solidFill>
              <a:srgbClr val="FFFF00"/>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3" name="Line 40"/>
          <p:cNvSpPr/>
          <p:nvPr/>
        </p:nvSpPr>
        <p:spPr>
          <a:xfrm flipV="1">
            <a:off x="7702501" y="3297260"/>
            <a:ext cx="192836" cy="692566"/>
          </a:xfrm>
          <a:prstGeom prst="line">
            <a:avLst/>
          </a:prstGeom>
          <a:ln w="57150">
            <a:solidFill>
              <a:srgbClr val="FFFF00"/>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7" name="Line 40"/>
          <p:cNvSpPr/>
          <p:nvPr/>
        </p:nvSpPr>
        <p:spPr>
          <a:xfrm>
            <a:off x="6883327" y="1880683"/>
            <a:ext cx="811757" cy="37439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8" name="Line 40"/>
          <p:cNvSpPr/>
          <p:nvPr/>
        </p:nvSpPr>
        <p:spPr>
          <a:xfrm flipH="1" flipV="1">
            <a:off x="6429020" y="2010139"/>
            <a:ext cx="187547" cy="79406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29" name="Line 40"/>
          <p:cNvSpPr/>
          <p:nvPr/>
        </p:nvSpPr>
        <p:spPr>
          <a:xfrm>
            <a:off x="6557658" y="2458752"/>
            <a:ext cx="624469" cy="38733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30" name="Line 40"/>
          <p:cNvSpPr/>
          <p:nvPr/>
        </p:nvSpPr>
        <p:spPr>
          <a:xfrm>
            <a:off x="3830202" y="2057823"/>
            <a:ext cx="2575591" cy="71085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31" name="Line 40"/>
          <p:cNvSpPr/>
          <p:nvPr/>
        </p:nvSpPr>
        <p:spPr>
          <a:xfrm flipH="1" flipV="1">
            <a:off x="6540871" y="2219530"/>
            <a:ext cx="916045" cy="69614"/>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i="0" u="none" strike="noStrike" kern="0" cap="none" spc="0" normalizeH="0" baseline="0" noProof="0">
              <a:ln>
                <a:noFill/>
              </a:ln>
              <a:solidFill>
                <a:srgbClr val="000000"/>
              </a:solidFill>
              <a:effectLst>
                <a:glow rad="228600">
                  <a:srgbClr val="000000">
                    <a:alpha val="90000"/>
                  </a:srgbClr>
                </a:glow>
              </a:effectLst>
              <a:uLnTx/>
              <a:uFillTx/>
              <a:latin typeface="Arial"/>
              <a:cs typeface="Arial"/>
              <a:sym typeface="Arial"/>
            </a:endParaRPr>
          </a:p>
        </p:txBody>
      </p:sp>
      <p:sp>
        <p:nvSpPr>
          <p:cNvPr id="1532" name="Text Box 7"/>
          <p:cNvSpPr txBox="1"/>
          <p:nvPr/>
        </p:nvSpPr>
        <p:spPr>
          <a:xfrm>
            <a:off x="2032394" y="1945611"/>
            <a:ext cx="1894505" cy="47323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400">
                <a:solidFill>
                  <a:srgbClr val="8F8F8F">
                    <a:lumOff val="44000"/>
                  </a:srgbClr>
                </a:solidFill>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2 </a:t>
            </a:r>
            <a:r>
              <a:rPr kumimoji="0" sz="2400" b="0" i="0" u="none" strike="noStrike" kern="0" cap="none" spc="0" normalizeH="0" baseline="0" noProof="0">
                <a:ln>
                  <a:noFill/>
                </a:ln>
                <a:solidFill>
                  <a:srgbClr val="8F8F8F">
                    <a:lumOff val="44000"/>
                  </a:srgbClr>
                </a:solidFill>
                <a:effectLst/>
                <a:uLnTx/>
                <a:uFillTx/>
                <a:latin typeface="ＭＳ Ｐゴシック"/>
                <a:ea typeface="ＭＳ Ｐゴシック"/>
                <a:cs typeface="ＭＳ Ｐゴシック"/>
                <a:sym typeface="ＭＳ Ｐゴシック"/>
              </a:rPr>
              <a:t>تيموثاوس</a:t>
            </a:r>
          </a:p>
        </p:txBody>
      </p:sp>
      <p:sp>
        <p:nvSpPr>
          <p:cNvPr id="2" name="Text Box 7">
            <a:extLst>
              <a:ext uri="{FF2B5EF4-FFF2-40B4-BE49-F238E27FC236}">
                <a16:creationId xmlns:a16="http://schemas.microsoft.com/office/drawing/2014/main" id="{5F1EC315-15CA-3506-5E27-0381B3EAF839}"/>
              </a:ext>
            </a:extLst>
          </p:cNvPr>
          <p:cNvSpPr txBox="1">
            <a:spLocks noChangeArrowheads="1"/>
          </p:cNvSpPr>
          <p:nvPr/>
        </p:nvSpPr>
        <p:spPr bwMode="auto">
          <a:xfrm>
            <a:off x="7631547" y="3212976"/>
            <a:ext cx="1394996"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sym typeface="Arial"/>
              </a:rPr>
              <a:t>تيطس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sym typeface="Arial"/>
            </a:endParaRPr>
          </a:p>
        </p:txBody>
      </p:sp>
      <p:sp>
        <p:nvSpPr>
          <p:cNvPr id="3" name="Text Box 7">
            <a:extLst>
              <a:ext uri="{FF2B5EF4-FFF2-40B4-BE49-F238E27FC236}">
                <a16:creationId xmlns:a16="http://schemas.microsoft.com/office/drawing/2014/main" id="{29719C29-D6DA-32F3-A052-80F66467D7F1}"/>
              </a:ext>
            </a:extLst>
          </p:cNvPr>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4" name="Text Box 7">
            <a:extLst>
              <a:ext uri="{FF2B5EF4-FFF2-40B4-BE49-F238E27FC236}">
                <a16:creationId xmlns:a16="http://schemas.microsoft.com/office/drawing/2014/main" id="{3F97198E-618E-AC05-A514-69AE9984EE85}"/>
              </a:ext>
            </a:extLst>
          </p:cNvPr>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5" name="Text Box 7">
            <a:extLst>
              <a:ext uri="{FF2B5EF4-FFF2-40B4-BE49-F238E27FC236}">
                <a16:creationId xmlns:a16="http://schemas.microsoft.com/office/drawing/2014/main" id="{48C8618F-8C58-DD35-C618-7C893DD51B81}"/>
              </a:ext>
            </a:extLst>
          </p:cNvPr>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6" name="Text Box 7">
            <a:extLst>
              <a:ext uri="{FF2B5EF4-FFF2-40B4-BE49-F238E27FC236}">
                <a16:creationId xmlns:a16="http://schemas.microsoft.com/office/drawing/2014/main" id="{35FB8D44-5D13-DC49-543D-74B7FDC5786C}"/>
              </a:ext>
            </a:extLst>
          </p:cNvPr>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7" name="Text Box 7">
            <a:extLst>
              <a:ext uri="{FF2B5EF4-FFF2-40B4-BE49-F238E27FC236}">
                <a16:creationId xmlns:a16="http://schemas.microsoft.com/office/drawing/2014/main" id="{525E1E00-E355-5B90-988A-151FC0739E7B}"/>
              </a:ext>
            </a:extLst>
          </p:cNvPr>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8" name="Text Box 7">
            <a:extLst>
              <a:ext uri="{FF2B5EF4-FFF2-40B4-BE49-F238E27FC236}">
                <a16:creationId xmlns:a16="http://schemas.microsoft.com/office/drawing/2014/main" id="{246EC2A3-E1D2-9D42-FBFE-8D47DD1C03B1}"/>
              </a:ext>
            </a:extLst>
          </p:cNvPr>
          <p:cNvSpPr txBox="1"/>
          <p:nvPr/>
        </p:nvSpPr>
        <p:spPr>
          <a:xfrm>
            <a:off x="4475942" y="1856975"/>
            <a:ext cx="1939685"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نيكوبوليس</a:t>
            </a:r>
          </a:p>
        </p:txBody>
      </p:sp>
      <p:sp>
        <p:nvSpPr>
          <p:cNvPr id="9" name="Text Box 7">
            <a:extLst>
              <a:ext uri="{FF2B5EF4-FFF2-40B4-BE49-F238E27FC236}">
                <a16:creationId xmlns:a16="http://schemas.microsoft.com/office/drawing/2014/main" id="{20F0DD65-A35C-DB75-B0AE-97ECBC1C5A6C}"/>
              </a:ext>
            </a:extLst>
          </p:cNvPr>
          <p:cNvSpPr txBox="1"/>
          <p:nvPr/>
        </p:nvSpPr>
        <p:spPr>
          <a:xfrm>
            <a:off x="7640432" y="1979068"/>
            <a:ext cx="1303663"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ترواس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19"/>
                                        </p:tgtEl>
                                        <p:attrNameLst>
                                          <p:attrName>style.visibility</p:attrName>
                                        </p:attrNameLst>
                                      </p:cBhvr>
                                      <p:to>
                                        <p:strVal val="visible"/>
                                      </p:to>
                                    </p:set>
                                    <p:animEffect transition="in" filter="wipe(up)">
                                      <p:cBhvr>
                                        <p:cTn id="7" dur="500"/>
                                        <p:tgtEl>
                                          <p:spTgt spid="1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1517"/>
                                        </p:tgtEl>
                                        <p:attrNameLst>
                                          <p:attrName>style.visibility</p:attrName>
                                        </p:attrNameLst>
                                      </p:cBhvr>
                                      <p:to>
                                        <p:strVal val="visible"/>
                                      </p:to>
                                    </p:set>
                                    <p:animEffect transition="in" filter="wipe(right)">
                                      <p:cBhvr>
                                        <p:cTn id="12" dur="500"/>
                                        <p:tgtEl>
                                          <p:spTgt spid="15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518"/>
                                        </p:tgtEl>
                                        <p:attrNameLst>
                                          <p:attrName>style.visibility</p:attrName>
                                        </p:attrNameLst>
                                      </p:cBhvr>
                                      <p:to>
                                        <p:strVal val="visible"/>
                                      </p:to>
                                    </p:set>
                                    <p:animEffect transition="in" filter="wipe(left)">
                                      <p:cBhvr>
                                        <p:cTn id="17" dur="500"/>
                                        <p:tgtEl>
                                          <p:spTgt spid="15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p:tmAbs val="0"/>
                                  </p:iterate>
                                  <p:childTnLst>
                                    <p:set>
                                      <p:cBhvr>
                                        <p:cTn id="21" fill="hold"/>
                                        <p:tgtEl>
                                          <p:spTgt spid="1520"/>
                                        </p:tgtEl>
                                        <p:attrNameLst>
                                          <p:attrName>style.visibility</p:attrName>
                                        </p:attrNameLst>
                                      </p:cBhvr>
                                      <p:to>
                                        <p:strVal val="visible"/>
                                      </p:to>
                                    </p:set>
                                    <p:animEffect transition="in" filter="wipe(down)">
                                      <p:cBhvr>
                                        <p:cTn id="22" dur="500"/>
                                        <p:tgtEl>
                                          <p:spTgt spid="15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iterate>
                                    <p:tmAbs val="0"/>
                                  </p:iterate>
                                  <p:childTnLst>
                                    <p:set>
                                      <p:cBhvr>
                                        <p:cTn id="31" fill="hold"/>
                                        <p:tgtEl>
                                          <p:spTgt spid="1523"/>
                                        </p:tgtEl>
                                        <p:attrNameLst>
                                          <p:attrName>style.visibility</p:attrName>
                                        </p:attrNameLst>
                                      </p:cBhvr>
                                      <p:to>
                                        <p:strVal val="visible"/>
                                      </p:to>
                                    </p:set>
                                    <p:animEffect transition="in" filter="wipe(up)">
                                      <p:cBhvr>
                                        <p:cTn id="32" dur="500"/>
                                        <p:tgtEl>
                                          <p:spTgt spid="152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06007 0.17847 " pathEditMode="relative" ptsTypes="AA">
                                      <p:cBhvr>
                                        <p:cTn id="36" dur="2000" fill="hold"/>
                                        <p:tgtEl>
                                          <p:spTgt spid="2">
                                            <p:bg/>
                                          </p:spTgt>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2.22222E-6 -1.85185E-6 L -0.06007 0.17847 " pathEditMode="relative" rAng="0" ptsTypes="AA">
                                      <p:cBhvr>
                                        <p:cTn id="38" dur="2000" fill="hold"/>
                                        <p:tgtEl>
                                          <p:spTgt spid="2">
                                            <p:txEl>
                                              <p:pRg st="0" end="0"/>
                                            </p:txEl>
                                          </p:spTgt>
                                        </p:tgtEl>
                                        <p:attrNameLst>
                                          <p:attrName>ppt_x</p:attrName>
                                          <p:attrName>ppt_y</p:attrName>
                                        </p:attrNameLst>
                                      </p:cBhvr>
                                      <p:rCtr x="-3003" y="8912"/>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iterate>
                                    <p:tmAbs val="0"/>
                                  </p:iterate>
                                  <p:childTnLst>
                                    <p:set>
                                      <p:cBhvr>
                                        <p:cTn id="42" fill="hold"/>
                                        <p:tgtEl>
                                          <p:spTgt spid="1529"/>
                                        </p:tgtEl>
                                        <p:attrNameLst>
                                          <p:attrName>style.visibility</p:attrName>
                                        </p:attrNameLst>
                                      </p:cBhvr>
                                      <p:to>
                                        <p:strVal val="visible"/>
                                      </p:to>
                                    </p:set>
                                    <p:animEffect transition="in" filter="wipe(down)">
                                      <p:cBhvr>
                                        <p:cTn id="43" dur="500"/>
                                        <p:tgtEl>
                                          <p:spTgt spid="15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p:tmAbs val="0"/>
                                  </p:iterate>
                                  <p:childTnLst>
                                    <p:set>
                                      <p:cBhvr>
                                        <p:cTn id="47" fill="hold"/>
                                        <p:tgtEl>
                                          <p:spTgt spid="1531"/>
                                        </p:tgtEl>
                                        <p:attrNameLst>
                                          <p:attrName>style.visibility</p:attrName>
                                        </p:attrNameLst>
                                      </p:cBhvr>
                                      <p:to>
                                        <p:strVal val="visible"/>
                                      </p:to>
                                    </p:set>
                                    <p:animEffect transition="in" filter="wipe(left)">
                                      <p:cBhvr>
                                        <p:cTn id="48" dur="500"/>
                                        <p:tgtEl>
                                          <p:spTgt spid="15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iterate>
                                    <p:tmAbs val="0"/>
                                  </p:iterate>
                                  <p:childTnLst>
                                    <p:set>
                                      <p:cBhvr>
                                        <p:cTn id="52" fill="hold"/>
                                        <p:tgtEl>
                                          <p:spTgt spid="1527"/>
                                        </p:tgtEl>
                                        <p:attrNameLst>
                                          <p:attrName>style.visibility</p:attrName>
                                        </p:attrNameLst>
                                      </p:cBhvr>
                                      <p:to>
                                        <p:strVal val="visible"/>
                                      </p:to>
                                    </p:set>
                                    <p:animEffect transition="in" filter="wipe(down)">
                                      <p:cBhvr>
                                        <p:cTn id="53" dur="500"/>
                                        <p:tgtEl>
                                          <p:spTgt spid="15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iterate>
                                    <p:tmAbs val="0"/>
                                  </p:iterate>
                                  <p:childTnLst>
                                    <p:set>
                                      <p:cBhvr>
                                        <p:cTn id="57" fill="hold"/>
                                        <p:tgtEl>
                                          <p:spTgt spid="1528"/>
                                        </p:tgtEl>
                                        <p:attrNameLst>
                                          <p:attrName>style.visibility</p:attrName>
                                        </p:attrNameLst>
                                      </p:cBhvr>
                                      <p:to>
                                        <p:strVal val="visible"/>
                                      </p:to>
                                    </p:set>
                                    <p:animEffect transition="in" filter="wipe(up)">
                                      <p:cBhvr>
                                        <p:cTn id="58" dur="500"/>
                                        <p:tgtEl>
                                          <p:spTgt spid="15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iterate>
                                    <p:tmAbs val="0"/>
                                  </p:iterate>
                                  <p:childTnLst>
                                    <p:set>
                                      <p:cBhvr>
                                        <p:cTn id="62" fill="hold"/>
                                        <p:tgtEl>
                                          <p:spTgt spid="1530"/>
                                        </p:tgtEl>
                                        <p:attrNameLst>
                                          <p:attrName>style.visibility</p:attrName>
                                        </p:attrNameLst>
                                      </p:cBhvr>
                                      <p:to>
                                        <p:strVal val="visible"/>
                                      </p:to>
                                    </p:set>
                                    <p:animEffect transition="in" filter="wipe(down)">
                                      <p:cBhvr>
                                        <p:cTn id="63" dur="500"/>
                                        <p:tgtEl>
                                          <p:spTgt spid="15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p:tmAbs val="0"/>
                                  </p:iterate>
                                  <p:childTnLst>
                                    <p:set>
                                      <p:cBhvr>
                                        <p:cTn id="67" fill="hold"/>
                                        <p:tgtEl>
                                          <p:spTgt spid="153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iterate>
                                    <p:tmAbs val="0"/>
                                  </p:iterate>
                                  <p:childTnLst>
                                    <p:set>
                                      <p:cBhvr>
                                        <p:cTn id="71" fill="hold"/>
                                        <p:tgtEl>
                                          <p:spTgt spid="1522"/>
                                        </p:tgtEl>
                                        <p:attrNameLst>
                                          <p:attrName>style.visibility</p:attrName>
                                        </p:attrNameLst>
                                      </p:cBhvr>
                                      <p:to>
                                        <p:strVal val="visible"/>
                                      </p:to>
                                    </p:set>
                                    <p:animEffect transition="in" filter="wipe(up)">
                                      <p:cBhvr>
                                        <p:cTn id="72" dur="500"/>
                                        <p:tgtEl>
                                          <p:spTgt spid="15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path" presetSubtype="0" accel="50000" decel="50000" fill="hold" nodeType="clickEffect">
                                  <p:stCondLst>
                                    <p:cond delay="0"/>
                                  </p:stCondLst>
                                  <p:childTnLst>
                                    <p:animMotion origin="layout" path="M 0.000000 0.000000 L 0.582810 0.065740" pathEditMode="relative">
                                      <p:cBhvr>
                                        <p:cTn id="76" dur="2000" fill="hold"/>
                                        <p:tgtEl>
                                          <p:spTgt spid="1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advAuto="0"/>
      <p:bldP spid="1518" grpId="0" animBg="1" advAuto="0"/>
      <p:bldP spid="1519" grpId="0" animBg="1" advAuto="0"/>
      <p:bldP spid="1520" grpId="0" animBg="1" advAuto="0"/>
      <p:bldP spid="1522" grpId="0" animBg="1" advAuto="0"/>
      <p:bldP spid="1523" grpId="0" animBg="1" advAuto="0"/>
      <p:bldP spid="1527" grpId="0" animBg="1" advAuto="0"/>
      <p:bldP spid="1528" grpId="0" animBg="1" advAuto="0"/>
      <p:bldP spid="1529" grpId="0" animBg="1" advAuto="0"/>
      <p:bldP spid="1530" grpId="0" animBg="1" advAuto="0"/>
      <p:bldP spid="1531" grpId="0" animBg="1" advAuto="0"/>
      <p:bldP spid="1532" grpId="0" animBg="1" advAuto="0"/>
      <p:bldP spid="2" grpId="0" uiExpand="1" build="allAtOnce" animBg="1"/>
      <p:bldP spid="2" grpId="1" uiExpand="1"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12)</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66 / 67)</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٤ :١٣</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latin typeface="Arial" panose="020B0604020202020204" pitchFamily="34" charset="0"/>
                <a:cs typeface="Arial" panose="020B0604020202020204" pitchFamily="34" charset="0"/>
              </a:rPr>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101917" y="152399"/>
            <a:ext cx="924290"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خريف</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٦٧–</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ربيع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٦٨</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واخذه</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a:t>
            </a:r>
            <a:r>
              <a:rPr lang="ar-JO" b="1" kern="0" dirty="0">
                <a:solidFill>
                  <a:srgbClr val="000000"/>
                </a:solidFill>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كتب </a:t>
              </a:r>
              <a:r>
                <a:rPr lang="ar-JO" b="1" kern="0" dirty="0">
                  <a:solidFill>
                    <a:srgbClr val="FFFFFF"/>
                  </a:solidFill>
                  <a:latin typeface="Arial" panose="020B0604020202020204" pitchFamily="34" charset="0"/>
                  <a:cs typeface="Arial" panose="020B0604020202020204" pitchFamily="34" charset="0"/>
                  <a:sym typeface="Arial"/>
                </a:rPr>
                <a:t>تي</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Rectangle 1026"/>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Circumstances</a:t>
            </a:r>
          </a:p>
        </p:txBody>
      </p:sp>
      <p:sp>
        <p:nvSpPr>
          <p:cNvPr id="305154" name="Text Box 1028"/>
          <p:cNvSpPr txBox="1">
            <a:spLocks noChangeArrowheads="1"/>
          </p:cNvSpPr>
          <p:nvPr/>
        </p:nvSpPr>
        <p:spPr bwMode="auto">
          <a:xfrm>
            <a:off x="4006012" y="152400"/>
            <a:ext cx="112562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05155" name="Text Box 1034"/>
          <p:cNvSpPr txBox="1">
            <a:spLocks noChangeArrowheads="1"/>
          </p:cNvSpPr>
          <p:nvPr/>
        </p:nvSpPr>
        <p:spPr bwMode="auto">
          <a:xfrm>
            <a:off x="609600" y="838200"/>
            <a:ext cx="7862888" cy="156966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FFFFFF"/>
                </a:solidFill>
                <a:latin typeface="Arial" panose="020B0604020202020204" pitchFamily="34" charset="0"/>
                <a:ea typeface="SimSun" charset="0"/>
                <a:cs typeface="Arial" panose="020B0604020202020204" pitchFamily="34" charset="0"/>
              </a:rPr>
              <a:t>الأصل / المستلمين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تم إرسال رسالة بولس إلى تيطس (تي 1: 4)من موقع غير معروف في آسيا الصغرى إلى تيطس في كريت (تي 1: 5). أفسس، مكدونية وكورنثوس هي مجرد افتراضات لكن مكان الكتابة لا يغير تفسيرها.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1515" name="Text Box 1035"/>
          <p:cNvSpPr txBox="1">
            <a:spLocks noChangeArrowheads="1"/>
          </p:cNvSpPr>
          <p:nvPr/>
        </p:nvSpPr>
        <p:spPr bwMode="auto">
          <a:xfrm>
            <a:off x="152400" y="3352800"/>
            <a:ext cx="8763000" cy="2308324"/>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المناسبة</a:t>
            </a:r>
            <a:endParaRPr lang="en-US" altLang="zh-CN" b="1" dirty="0">
              <a:latin typeface="Arial" panose="020B0604020202020204" pitchFamily="34" charset="0"/>
              <a:ea typeface="SimSun" charset="0"/>
              <a:cs typeface="Arial" panose="020B0604020202020204" pitchFamily="34" charset="0"/>
            </a:endParaRPr>
          </a:p>
          <a:p>
            <a:pPr algn="ctr" eaLnBrk="1" hangingPunct="1"/>
            <a:r>
              <a:rPr lang="ar-JO" altLang="zh-CN" b="1" dirty="0">
                <a:latin typeface="Arial" panose="020B0604020202020204" pitchFamily="34" charset="0"/>
                <a:ea typeface="SimSun" charset="0"/>
                <a:cs typeface="Arial" panose="020B0604020202020204" pitchFamily="34" charset="0"/>
              </a:rPr>
              <a:t>في الفترة ما بين سجني بولس الرسول الأول والثاني في روما سافر هو وتيطس معاً إلى كريت، ومع تقدم العمل الكرازي ووجود العديد من المسيحيين الجدد، ترك بولس تيطس لتنظيم المؤمنين الجدد في كنائس محلية، ثم انتقل إلى خدمات أخرى، بعد ذلك بوقت قصير كتب بولس الرسالة إلى تيطس لتزويده بالحكمة العملية فيما يتعلق بإدارة الكنيسة وسلوك المؤمنين.  </a:t>
            </a:r>
            <a:r>
              <a:rPr lang="en-US" altLang="zh-CN" b="1" dirty="0">
                <a:latin typeface="Arial" panose="020B0604020202020204" pitchFamily="34" charset="0"/>
                <a:ea typeface="SimSun" charset="0"/>
                <a:cs typeface="Arial" panose="020B0604020202020204" pitchFamily="34" charset="0"/>
              </a:rPr>
              <a:t> </a:t>
            </a:r>
            <a:endParaRPr lang="en-US" b="1" dirty="0">
              <a:latin typeface="Arial" panose="020B0604020202020204" pitchFamily="34" charset="0"/>
              <a:ea typeface="SimSun" charset="0"/>
              <a:cs typeface="Arial" panose="020B0604020202020204" pitchFamily="34" charset="0"/>
            </a:endParaRPr>
          </a:p>
        </p:txBody>
      </p:sp>
      <p:sp>
        <p:nvSpPr>
          <p:cNvPr id="305157" name="WordArt 103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05158"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body" idx="1"/>
          </p:nvPr>
        </p:nvSpPr>
        <p:spPr/>
        <p:txBody>
          <a:bodyPr/>
          <a:lstStyle/>
          <a:p>
            <a:pPr eaLnBrk="1" hangingPunct="1">
              <a:buFont typeface="Wingdings" charset="2"/>
              <a:buBlip>
                <a:blip r:embed="rId3"/>
              </a:buBlip>
              <a:defRPr/>
            </a:pPr>
            <a:endParaRPr lang="en-US" dirty="0">
              <a:ea typeface="+mn-ea"/>
              <a:cs typeface="+mn-cs"/>
            </a:endParaRPr>
          </a:p>
        </p:txBody>
      </p:sp>
      <p:pic>
        <p:nvPicPr>
          <p:cNvPr id="307202" name="Picture 1027" descr="4thJourney"/>
          <p:cNvPicPr>
            <a:picLocks noChangeAspect="1" noChangeArrowheads="1"/>
          </p:cNvPicPr>
          <p:nvPr/>
        </p:nvPicPr>
        <p:blipFill>
          <a:blip r:embed="rId4" cstate="screen">
            <a:extLst>
              <a:ext uri="{28A0092B-C50C-407E-A947-70E740481C1C}">
                <a14:useLocalDpi xmlns:a14="http://schemas.microsoft.com/office/drawing/2010/main"/>
              </a:ext>
            </a:extLst>
          </a:blip>
          <a:srcRect l="9616" t="4349" r="7729" b="10141"/>
          <a:stretch>
            <a:fillRect/>
          </a:stretch>
        </p:blipFill>
        <p:spPr bwMode="auto">
          <a:xfrm rot="-5400000">
            <a:off x="1447800" y="-838200"/>
            <a:ext cx="62484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Rectangle 1028"/>
          <p:cNvSpPr>
            <a:spLocks noGrp="1" noChangeArrowheads="1"/>
          </p:cNvSpPr>
          <p:nvPr>
            <p:ph type="title"/>
          </p:nvPr>
        </p:nvSpPr>
        <p:spPr>
          <a:xfrm>
            <a:off x="0" y="152400"/>
            <a:ext cx="8153400" cy="941388"/>
          </a:xfrm>
          <a:solidFill>
            <a:srgbClr val="FF0000"/>
          </a:solidFill>
        </p:spPr>
        <p:txBody>
          <a:bodyPr/>
          <a:lstStyle/>
          <a:p>
            <a:pPr eaLnBrk="1" hangingPunct="1">
              <a:defRPr/>
            </a:pPr>
            <a:r>
              <a:rPr lang="ar-JO" sz="4000" dirty="0">
                <a:ea typeface="ＭＳ Ｐゴシック" charset="0"/>
                <a:cs typeface="Arial" panose="020B0604020202020204" pitchFamily="34" charset="0"/>
              </a:rPr>
              <a:t>رحلة بولس التبشيرية الرابعة</a:t>
            </a:r>
            <a:endParaRPr lang="en-US" dirty="0">
              <a:ea typeface="ＭＳ Ｐゴシック" charset="0"/>
              <a:cs typeface="Arial" panose="020B0604020202020204" pitchFamily="34" charset="0"/>
            </a:endParaRPr>
          </a:p>
        </p:txBody>
      </p:sp>
      <p:sp>
        <p:nvSpPr>
          <p:cNvPr id="307204" name="Text Box 1029"/>
          <p:cNvSpPr txBox="1">
            <a:spLocks noChangeArrowheads="1"/>
          </p:cNvSpPr>
          <p:nvPr/>
        </p:nvSpPr>
        <p:spPr bwMode="auto">
          <a:xfrm>
            <a:off x="8172450" y="76200"/>
            <a:ext cx="895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168</a:t>
            </a:r>
            <a:endParaRPr lang="en-US" b="1" dirty="0">
              <a:latin typeface="Arial" panose="020B0604020202020204" pitchFamily="34" charset="0"/>
              <a:cs typeface="Arial" panose="020B0604020202020204" pitchFamily="34" charset="0"/>
            </a:endParaRPr>
          </a:p>
        </p:txBody>
      </p:sp>
      <p:sp>
        <p:nvSpPr>
          <p:cNvPr id="105478" name="Text Box 1030"/>
          <p:cNvSpPr txBox="1">
            <a:spLocks noChangeArrowheads="1"/>
          </p:cNvSpPr>
          <p:nvPr/>
        </p:nvSpPr>
        <p:spPr bwMode="auto">
          <a:xfrm>
            <a:off x="533400" y="1295400"/>
            <a:ext cx="8382000" cy="267765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latin typeface="Arial" panose="020B0604020202020204" pitchFamily="34" charset="0"/>
                <a:cs typeface="Arial" panose="020B0604020202020204" pitchFamily="34" charset="0"/>
              </a:rPr>
              <a:t>وقد نال بولس أيضاً أجر الاحتمال، بعد أن ألقي في السجن سبع مرات، وأجبر على الهروب ورُجِم. وبعد أن كرز في الشرق والغرب، نال سمعة لامعة بسبب إيمانه، إذ علم البر لكل العالم، </a:t>
            </a:r>
            <a:r>
              <a:rPr lang="ar-JO" altLang="ja-JP" sz="2800" b="1" dirty="0">
                <a:solidFill>
                  <a:srgbClr val="FFFF00"/>
                </a:solidFill>
                <a:latin typeface="Arial" panose="020B0604020202020204" pitchFamily="34" charset="0"/>
                <a:cs typeface="Arial" panose="020B0604020202020204" pitchFamily="34" charset="0"/>
              </a:rPr>
              <a:t>ووصل إلى أقصى الغرب</a:t>
            </a:r>
            <a:r>
              <a:rPr lang="ar-JO" altLang="ja-JP" sz="2800" b="1" dirty="0">
                <a:latin typeface="Arial" panose="020B0604020202020204" pitchFamily="34" charset="0"/>
                <a:cs typeface="Arial" panose="020B0604020202020204" pitchFamily="34" charset="0"/>
              </a:rPr>
              <a:t>، واستشهد على يد الولاة، وهكذا انتُزع من العالم ودخل إلى القدس، مقدماً نفسه مثالاً رائعاً للصبر.</a:t>
            </a:r>
            <a:endParaRPr lang="en-US" altLang="ja-JP" sz="2800" b="1" dirty="0">
              <a:latin typeface="Arial" panose="020B0604020202020204" pitchFamily="34" charset="0"/>
              <a:cs typeface="Arial" panose="020B0604020202020204" pitchFamily="34" charset="0"/>
            </a:endParaRPr>
          </a:p>
          <a:p>
            <a:pPr algn="r" eaLnBrk="1" hangingPunct="1"/>
            <a:r>
              <a:rPr lang="ar-JO" sz="2800" b="1" dirty="0">
                <a:latin typeface="Arial" panose="020B0604020202020204" pitchFamily="34" charset="0"/>
                <a:cs typeface="Arial" panose="020B0604020202020204" pitchFamily="34" charset="0"/>
              </a:rPr>
              <a:t>1 أكليمندس 5</a:t>
            </a:r>
            <a:endParaRPr 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strips(downLeft)">
                                      <p:cBhvr>
                                        <p:cTn id="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3200400" y="228600"/>
            <a:ext cx="3886200" cy="381000"/>
          </a:xfrm>
        </p:spPr>
        <p:txBody>
          <a:bodyPr/>
          <a:lstStyle/>
          <a:p>
            <a:pPr algn="l" eaLnBrk="1" hangingPunct="1"/>
            <a:r>
              <a:rPr lang="en-US" sz="1200" dirty="0">
                <a:ea typeface="ＭＳ Ｐゴシック" charset="0"/>
                <a:cs typeface="Arial" panose="020B0604020202020204" pitchFamily="34" charset="0"/>
              </a:rPr>
              <a:t>Similarities of </a:t>
            </a:r>
            <a:r>
              <a:rPr lang="ar-SA" sz="1200" dirty="0">
                <a:ea typeface="ＭＳ Ｐゴシック" charset="0"/>
                <a:cs typeface="Arial" panose="020B0604020202020204" pitchFamily="34" charset="0"/>
              </a:rPr>
              <a:t>تيطس</a:t>
            </a:r>
            <a:r>
              <a:rPr lang="en-US" sz="1200" dirty="0">
                <a:ea typeface="ＭＳ Ｐゴシック" charset="0"/>
                <a:cs typeface="Arial" panose="020B0604020202020204" pitchFamily="34" charset="0"/>
              </a:rPr>
              <a:t> &amp; 2 Tim</a:t>
            </a:r>
          </a:p>
        </p:txBody>
      </p:sp>
      <p:sp>
        <p:nvSpPr>
          <p:cNvPr id="309250"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09251" name="Text Box 4"/>
          <p:cNvSpPr txBox="1">
            <a:spLocks noChangeArrowheads="1"/>
          </p:cNvSpPr>
          <p:nvPr/>
        </p:nvSpPr>
        <p:spPr bwMode="auto">
          <a:xfrm>
            <a:off x="2987675" y="152400"/>
            <a:ext cx="262604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تيموثاوس وتيطس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2537" name="Rectangle 9"/>
          <p:cNvSpPr>
            <a:spLocks noChangeArrowheads="1"/>
          </p:cNvSpPr>
          <p:nvPr/>
        </p:nvSpPr>
        <p:spPr bwMode="auto">
          <a:xfrm>
            <a:off x="0" y="1752600"/>
            <a:ext cx="4559027"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الحرية في آسيا الصغرى (66 م)</a:t>
            </a:r>
            <a:endParaRPr lang="en-US" altLang="zh-CN" b="1" dirty="0">
              <a:latin typeface="Arial" panose="020B0604020202020204" pitchFamily="34" charset="0"/>
              <a:ea typeface="SimSun" charset="0"/>
              <a:cs typeface="Arial" panose="020B0604020202020204" pitchFamily="34" charset="0"/>
            </a:endParaRPr>
          </a:p>
        </p:txBody>
      </p:sp>
      <p:sp>
        <p:nvSpPr>
          <p:cNvPr id="22538" name="Rectangle 10"/>
          <p:cNvSpPr>
            <a:spLocks noChangeArrowheads="1"/>
          </p:cNvSpPr>
          <p:nvPr/>
        </p:nvSpPr>
        <p:spPr bwMode="auto">
          <a:xfrm>
            <a:off x="4537076" y="1752600"/>
            <a:ext cx="4606924"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السجن في روما (67 م)</a:t>
            </a:r>
            <a:endParaRPr lang="en-US" altLang="zh-CN" b="1" dirty="0">
              <a:latin typeface="Arial" panose="020B0604020202020204" pitchFamily="34" charset="0"/>
              <a:ea typeface="SimSun" charset="0"/>
              <a:cs typeface="Arial" panose="020B0604020202020204" pitchFamily="34" charset="0"/>
            </a:endParaRPr>
          </a:p>
        </p:txBody>
      </p:sp>
      <p:sp>
        <p:nvSpPr>
          <p:cNvPr id="22539" name="Rectangle 11"/>
          <p:cNvSpPr>
            <a:spLocks noChangeArrowheads="1"/>
          </p:cNvSpPr>
          <p:nvPr/>
        </p:nvSpPr>
        <p:spPr bwMode="auto">
          <a:xfrm>
            <a:off x="-12973" y="2697163"/>
            <a:ext cx="458497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أقصر (3 إصحاحات، 46 آية)</a:t>
            </a:r>
            <a:endParaRPr lang="en-US" altLang="zh-CN" b="1" dirty="0">
              <a:latin typeface="Arial" panose="020B0604020202020204" pitchFamily="34" charset="0"/>
              <a:ea typeface="SimSun" charset="0"/>
              <a:cs typeface="Arial" panose="020B0604020202020204" pitchFamily="34" charset="0"/>
            </a:endParaRPr>
          </a:p>
        </p:txBody>
      </p:sp>
      <p:sp>
        <p:nvSpPr>
          <p:cNvPr id="22540" name="Rectangle 12"/>
          <p:cNvSpPr>
            <a:spLocks noChangeArrowheads="1"/>
          </p:cNvSpPr>
          <p:nvPr/>
        </p:nvSpPr>
        <p:spPr bwMode="auto">
          <a:xfrm>
            <a:off x="4570960" y="2697163"/>
            <a:ext cx="4559026"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أطول (4 إصحاحات، 83 آية)</a:t>
            </a:r>
            <a:endParaRPr lang="en-US" altLang="zh-CN" b="1" dirty="0">
              <a:latin typeface="Arial" panose="020B0604020202020204" pitchFamily="34" charset="0"/>
              <a:ea typeface="SimSun" charset="0"/>
              <a:cs typeface="Arial" panose="020B0604020202020204" pitchFamily="34" charset="0"/>
            </a:endParaRPr>
          </a:p>
        </p:txBody>
      </p:sp>
      <p:sp>
        <p:nvSpPr>
          <p:cNvPr id="22541" name="Rectangle 13"/>
          <p:cNvSpPr>
            <a:spLocks noChangeArrowheads="1"/>
          </p:cNvSpPr>
          <p:nvPr/>
        </p:nvSpPr>
        <p:spPr bwMode="auto">
          <a:xfrm>
            <a:off x="-12973" y="3641725"/>
            <a:ext cx="4584974"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رسمية أكثر، أقل شخصية (ذكر 6 أسماء فقط)</a:t>
            </a:r>
            <a:endParaRPr lang="en-US" altLang="zh-CN" b="1" dirty="0">
              <a:latin typeface="Arial" panose="020B0604020202020204" pitchFamily="34" charset="0"/>
              <a:ea typeface="SimSun" charset="0"/>
              <a:cs typeface="Arial" panose="020B0604020202020204" pitchFamily="34" charset="0"/>
            </a:endParaRPr>
          </a:p>
        </p:txBody>
      </p:sp>
      <p:sp>
        <p:nvSpPr>
          <p:cNvPr id="22542" name="Rectangle 14"/>
          <p:cNvSpPr>
            <a:spLocks noChangeArrowheads="1"/>
          </p:cNvSpPr>
          <p:nvPr/>
        </p:nvSpPr>
        <p:spPr bwMode="auto">
          <a:xfrm>
            <a:off x="4569919" y="3641725"/>
            <a:ext cx="4574081"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حميمة، غير رسمية ( ذكر 20 اسم)</a:t>
            </a:r>
            <a:endParaRPr lang="en-US" altLang="zh-CN" b="1" dirty="0">
              <a:latin typeface="Arial" panose="020B0604020202020204" pitchFamily="34" charset="0"/>
              <a:ea typeface="SimSun" charset="0"/>
              <a:cs typeface="Arial" panose="020B0604020202020204" pitchFamily="34" charset="0"/>
            </a:endParaRPr>
          </a:p>
        </p:txBody>
      </p:sp>
      <p:sp>
        <p:nvSpPr>
          <p:cNvPr id="22543" name="Rectangle 15"/>
          <p:cNvSpPr>
            <a:spLocks noChangeArrowheads="1"/>
          </p:cNvSpPr>
          <p:nvPr/>
        </p:nvSpPr>
        <p:spPr bwMode="auto">
          <a:xfrm>
            <a:off x="1" y="4587875"/>
            <a:ext cx="4572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تنظيم الكنيسة</a:t>
            </a:r>
            <a:endParaRPr lang="en-US" altLang="zh-CN" b="1" dirty="0">
              <a:latin typeface="Arial" panose="020B0604020202020204" pitchFamily="34" charset="0"/>
              <a:ea typeface="SimSun" charset="0"/>
              <a:cs typeface="Arial" panose="020B0604020202020204" pitchFamily="34" charset="0"/>
            </a:endParaRPr>
          </a:p>
        </p:txBody>
      </p:sp>
      <p:sp>
        <p:nvSpPr>
          <p:cNvPr id="22544" name="Rectangle 16"/>
          <p:cNvSpPr>
            <a:spLocks noChangeArrowheads="1"/>
          </p:cNvSpPr>
          <p:nvPr/>
        </p:nvSpPr>
        <p:spPr bwMode="auto">
          <a:xfrm>
            <a:off x="4568878" y="4587875"/>
            <a:ext cx="4575122"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قيادة الكنيسة</a:t>
            </a:r>
            <a:endParaRPr lang="en-US" altLang="zh-CN" b="1" dirty="0">
              <a:latin typeface="Arial" panose="020B0604020202020204" pitchFamily="34" charset="0"/>
              <a:ea typeface="SimSun" charset="0"/>
              <a:cs typeface="Arial" panose="020B0604020202020204" pitchFamily="34" charset="0"/>
            </a:endParaRPr>
          </a:p>
        </p:txBody>
      </p:sp>
      <p:grpSp>
        <p:nvGrpSpPr>
          <p:cNvPr id="309260" name="Group 20"/>
          <p:cNvGrpSpPr>
            <a:grpSpLocks/>
          </p:cNvGrpSpPr>
          <p:nvPr/>
        </p:nvGrpSpPr>
        <p:grpSpPr bwMode="auto">
          <a:xfrm>
            <a:off x="228600" y="762000"/>
            <a:ext cx="4221163" cy="990600"/>
            <a:chOff x="0" y="0"/>
            <a:chExt cx="1849" cy="413"/>
          </a:xfrm>
        </p:grpSpPr>
        <p:sp>
          <p:nvSpPr>
            <p:cNvPr id="98329" name="Rectangle 7"/>
            <p:cNvSpPr>
              <a:spLocks noChangeArrowheads="1"/>
            </p:cNvSpPr>
            <p:nvPr/>
          </p:nvSpPr>
          <p:spPr bwMode="auto">
            <a:xfrm>
              <a:off x="43" y="0"/>
              <a:ext cx="1763"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SA"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تيطس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3" name="Rectangle 19"/>
            <p:cNvSpPr>
              <a:spLocks noChangeArrowheads="1"/>
            </p:cNvSpPr>
            <p:nvPr/>
          </p:nvSpPr>
          <p:spPr bwMode="auto">
            <a:xfrm>
              <a:off x="0" y="0"/>
              <a:ext cx="1849"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309261" name="Group 22"/>
          <p:cNvGrpSpPr>
            <a:grpSpLocks/>
          </p:cNvGrpSpPr>
          <p:nvPr/>
        </p:nvGrpSpPr>
        <p:grpSpPr bwMode="auto">
          <a:xfrm>
            <a:off x="4648200" y="762000"/>
            <a:ext cx="4389438" cy="990600"/>
            <a:chOff x="1849" y="0"/>
            <a:chExt cx="1923" cy="413"/>
          </a:xfrm>
        </p:grpSpPr>
        <p:sp>
          <p:nvSpPr>
            <p:cNvPr id="98327" name="Rectangle 8"/>
            <p:cNvSpPr>
              <a:spLocks noChangeArrowheads="1"/>
            </p:cNvSpPr>
            <p:nvPr/>
          </p:nvSpPr>
          <p:spPr bwMode="auto">
            <a:xfrm>
              <a:off x="1892" y="0"/>
              <a:ext cx="1837"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تيموثاوس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1" name="Rectangle 21"/>
            <p:cNvSpPr>
              <a:spLocks noChangeArrowheads="1"/>
            </p:cNvSpPr>
            <p:nvPr/>
          </p:nvSpPr>
          <p:spPr bwMode="auto">
            <a:xfrm>
              <a:off x="1849" y="0"/>
              <a:ext cx="192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13392" y="5532438"/>
            <a:ext cx="4586434" cy="944562"/>
            <a:chOff x="-106" y="1989"/>
            <a:chExt cx="2009" cy="394"/>
          </a:xfrm>
        </p:grpSpPr>
        <p:sp>
          <p:nvSpPr>
            <p:cNvPr id="309268" name="Rectangle 17"/>
            <p:cNvSpPr>
              <a:spLocks noChangeArrowheads="1"/>
            </p:cNvSpPr>
            <p:nvPr/>
          </p:nvSpPr>
          <p:spPr bwMode="auto">
            <a:xfrm>
              <a:off x="-106" y="1989"/>
              <a:ext cx="2009"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السلوك السليم</a:t>
              </a:r>
              <a:endParaRPr lang="en-US" altLang="zh-CN" b="1" dirty="0">
                <a:latin typeface="Arial" panose="020B0604020202020204" pitchFamily="34" charset="0"/>
                <a:ea typeface="SimSun" charset="0"/>
                <a:cs typeface="Arial" panose="020B0604020202020204" pitchFamily="34" charset="0"/>
              </a:endParaRPr>
            </a:p>
          </p:txBody>
        </p:sp>
        <p:sp>
          <p:nvSpPr>
            <p:cNvPr id="309269" name="Rectangle 23"/>
            <p:cNvSpPr>
              <a:spLocks noChangeArrowheads="1"/>
            </p:cNvSpPr>
            <p:nvPr/>
          </p:nvSpPr>
          <p:spPr bwMode="auto">
            <a:xfrm>
              <a:off x="0" y="1989"/>
              <a:ext cx="1849"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5" name="Group 26"/>
          <p:cNvGrpSpPr>
            <a:grpSpLocks/>
          </p:cNvGrpSpPr>
          <p:nvPr/>
        </p:nvGrpSpPr>
        <p:grpSpPr bwMode="auto">
          <a:xfrm>
            <a:off x="4550048" y="5532438"/>
            <a:ext cx="4578894" cy="944562"/>
            <a:chOff x="1806" y="1989"/>
            <a:chExt cx="2006" cy="394"/>
          </a:xfrm>
        </p:grpSpPr>
        <p:sp>
          <p:nvSpPr>
            <p:cNvPr id="309266" name="Rectangle 18"/>
            <p:cNvSpPr>
              <a:spLocks noChangeArrowheads="1"/>
            </p:cNvSpPr>
            <p:nvPr/>
          </p:nvSpPr>
          <p:spPr bwMode="auto">
            <a:xfrm>
              <a:off x="1806" y="1989"/>
              <a:ext cx="20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العقيدة السليمة</a:t>
              </a:r>
              <a:endParaRPr lang="en-US" altLang="zh-CN" b="1" dirty="0">
                <a:latin typeface="Arial" panose="020B0604020202020204" pitchFamily="34" charset="0"/>
                <a:ea typeface="SimSun" charset="0"/>
                <a:cs typeface="Arial" panose="020B0604020202020204" pitchFamily="34" charset="0"/>
              </a:endParaRPr>
            </a:p>
          </p:txBody>
        </p:sp>
        <p:sp>
          <p:nvSpPr>
            <p:cNvPr id="309267" name="Rectangle 25"/>
            <p:cNvSpPr>
              <a:spLocks noChangeArrowheads="1"/>
            </p:cNvSpPr>
            <p:nvPr/>
          </p:nvSpPr>
          <p:spPr bwMode="auto">
            <a:xfrm>
              <a:off x="1849" y="1989"/>
              <a:ext cx="1923"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sp>
        <p:nvSpPr>
          <p:cNvPr id="309264" name="Line 29"/>
          <p:cNvSpPr>
            <a:spLocks noChangeShapeType="1"/>
          </p:cNvSpPr>
          <p:nvPr/>
        </p:nvSpPr>
        <p:spPr bwMode="auto">
          <a:xfrm>
            <a:off x="4572000" y="1752600"/>
            <a:ext cx="0" cy="441960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309265" name="WordArt 3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1000" fill="hold"/>
                                        <p:tgtEl>
                                          <p:spTgt spid="22537"/>
                                        </p:tgtEl>
                                        <p:attrNameLst>
                                          <p:attrName>ppt_w</p:attrName>
                                        </p:attrNameLst>
                                      </p:cBhvr>
                                      <p:tavLst>
                                        <p:tav tm="0">
                                          <p:val>
                                            <p:strVal val="#ppt_w+.3"/>
                                          </p:val>
                                        </p:tav>
                                        <p:tav tm="100000">
                                          <p:val>
                                            <p:strVal val="#ppt_w"/>
                                          </p:val>
                                        </p:tav>
                                      </p:tavLst>
                                    </p:anim>
                                    <p:anim calcmode="lin" valueType="num">
                                      <p:cBhvr>
                                        <p:cTn id="8" dur="1000" fill="hold"/>
                                        <p:tgtEl>
                                          <p:spTgt spid="22537"/>
                                        </p:tgtEl>
                                        <p:attrNameLst>
                                          <p:attrName>ppt_h</p:attrName>
                                        </p:attrNameLst>
                                      </p:cBhvr>
                                      <p:tavLst>
                                        <p:tav tm="0">
                                          <p:val>
                                            <p:strVal val="#ppt_h"/>
                                          </p:val>
                                        </p:tav>
                                        <p:tav tm="100000">
                                          <p:val>
                                            <p:strVal val="#ppt_h"/>
                                          </p:val>
                                        </p:tav>
                                      </p:tavLst>
                                    </p:anim>
                                    <p:animEffect transition="in" filter="fade">
                                      <p:cBhvr>
                                        <p:cTn id="9" dur="1000"/>
                                        <p:tgtEl>
                                          <p:spTgt spid="22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1000" fill="hold"/>
                                        <p:tgtEl>
                                          <p:spTgt spid="22538"/>
                                        </p:tgtEl>
                                        <p:attrNameLst>
                                          <p:attrName>ppt_w</p:attrName>
                                        </p:attrNameLst>
                                      </p:cBhvr>
                                      <p:tavLst>
                                        <p:tav tm="0">
                                          <p:val>
                                            <p:strVal val="#ppt_w+.3"/>
                                          </p:val>
                                        </p:tav>
                                        <p:tav tm="100000">
                                          <p:val>
                                            <p:strVal val="#ppt_w"/>
                                          </p:val>
                                        </p:tav>
                                      </p:tavLst>
                                    </p:anim>
                                    <p:anim calcmode="lin" valueType="num">
                                      <p:cBhvr>
                                        <p:cTn id="15" dur="1000" fill="hold"/>
                                        <p:tgtEl>
                                          <p:spTgt spid="22538"/>
                                        </p:tgtEl>
                                        <p:attrNameLst>
                                          <p:attrName>ppt_h</p:attrName>
                                        </p:attrNameLst>
                                      </p:cBhvr>
                                      <p:tavLst>
                                        <p:tav tm="0">
                                          <p:val>
                                            <p:strVal val="#ppt_h"/>
                                          </p:val>
                                        </p:tav>
                                        <p:tav tm="100000">
                                          <p:val>
                                            <p:strVal val="#ppt_h"/>
                                          </p:val>
                                        </p:tav>
                                      </p:tavLst>
                                    </p:anim>
                                    <p:animEffect transition="in" filter="fade">
                                      <p:cBhvr>
                                        <p:cTn id="16" dur="10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strVal val="#ppt_w+.3"/>
                                          </p:val>
                                        </p:tav>
                                        <p:tav tm="100000">
                                          <p:val>
                                            <p:strVal val="#ppt_w"/>
                                          </p:val>
                                        </p:tav>
                                      </p:tavLst>
                                    </p:anim>
                                    <p:anim calcmode="lin" valueType="num">
                                      <p:cBhvr>
                                        <p:cTn id="22" dur="1000" fill="hold"/>
                                        <p:tgtEl>
                                          <p:spTgt spid="22539"/>
                                        </p:tgtEl>
                                        <p:attrNameLst>
                                          <p:attrName>ppt_h</p:attrName>
                                        </p:attrNameLst>
                                      </p:cBhvr>
                                      <p:tavLst>
                                        <p:tav tm="0">
                                          <p:val>
                                            <p:strVal val="#ppt_h"/>
                                          </p:val>
                                        </p:tav>
                                        <p:tav tm="100000">
                                          <p:val>
                                            <p:strVal val="#ppt_h"/>
                                          </p:val>
                                        </p:tav>
                                      </p:tavLst>
                                    </p:anim>
                                    <p:animEffect transition="in" filter="fade">
                                      <p:cBhvr>
                                        <p:cTn id="23" dur="10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540"/>
                                        </p:tgtEl>
                                        <p:attrNameLst>
                                          <p:attrName>style.visibility</p:attrName>
                                        </p:attrNameLst>
                                      </p:cBhvr>
                                      <p:to>
                                        <p:strVal val="visible"/>
                                      </p:to>
                                    </p:set>
                                    <p:anim calcmode="lin" valueType="num">
                                      <p:cBhvr>
                                        <p:cTn id="28" dur="1000" fill="hold"/>
                                        <p:tgtEl>
                                          <p:spTgt spid="22540"/>
                                        </p:tgtEl>
                                        <p:attrNameLst>
                                          <p:attrName>ppt_w</p:attrName>
                                        </p:attrNameLst>
                                      </p:cBhvr>
                                      <p:tavLst>
                                        <p:tav tm="0">
                                          <p:val>
                                            <p:strVal val="#ppt_w+.3"/>
                                          </p:val>
                                        </p:tav>
                                        <p:tav tm="100000">
                                          <p:val>
                                            <p:strVal val="#ppt_w"/>
                                          </p:val>
                                        </p:tav>
                                      </p:tavLst>
                                    </p:anim>
                                    <p:anim calcmode="lin" valueType="num">
                                      <p:cBhvr>
                                        <p:cTn id="29" dur="1000" fill="hold"/>
                                        <p:tgtEl>
                                          <p:spTgt spid="22540"/>
                                        </p:tgtEl>
                                        <p:attrNameLst>
                                          <p:attrName>ppt_h</p:attrName>
                                        </p:attrNameLst>
                                      </p:cBhvr>
                                      <p:tavLst>
                                        <p:tav tm="0">
                                          <p:val>
                                            <p:strVal val="#ppt_h"/>
                                          </p:val>
                                        </p:tav>
                                        <p:tav tm="100000">
                                          <p:val>
                                            <p:strVal val="#ppt_h"/>
                                          </p:val>
                                        </p:tav>
                                      </p:tavLst>
                                    </p:anim>
                                    <p:animEffect transition="in" filter="fade">
                                      <p:cBhvr>
                                        <p:cTn id="30" dur="1000"/>
                                        <p:tgtEl>
                                          <p:spTgt spid="225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2541"/>
                                        </p:tgtEl>
                                        <p:attrNameLst>
                                          <p:attrName>style.visibility</p:attrName>
                                        </p:attrNameLst>
                                      </p:cBhvr>
                                      <p:to>
                                        <p:strVal val="visible"/>
                                      </p:to>
                                    </p:set>
                                    <p:anim calcmode="lin" valueType="num">
                                      <p:cBhvr>
                                        <p:cTn id="35" dur="1000" fill="hold"/>
                                        <p:tgtEl>
                                          <p:spTgt spid="22541"/>
                                        </p:tgtEl>
                                        <p:attrNameLst>
                                          <p:attrName>ppt_w</p:attrName>
                                        </p:attrNameLst>
                                      </p:cBhvr>
                                      <p:tavLst>
                                        <p:tav tm="0">
                                          <p:val>
                                            <p:strVal val="#ppt_w+.3"/>
                                          </p:val>
                                        </p:tav>
                                        <p:tav tm="100000">
                                          <p:val>
                                            <p:strVal val="#ppt_w"/>
                                          </p:val>
                                        </p:tav>
                                      </p:tavLst>
                                    </p:anim>
                                    <p:anim calcmode="lin" valueType="num">
                                      <p:cBhvr>
                                        <p:cTn id="36" dur="1000" fill="hold"/>
                                        <p:tgtEl>
                                          <p:spTgt spid="22541"/>
                                        </p:tgtEl>
                                        <p:attrNameLst>
                                          <p:attrName>ppt_h</p:attrName>
                                        </p:attrNameLst>
                                      </p:cBhvr>
                                      <p:tavLst>
                                        <p:tav tm="0">
                                          <p:val>
                                            <p:strVal val="#ppt_h"/>
                                          </p:val>
                                        </p:tav>
                                        <p:tav tm="100000">
                                          <p:val>
                                            <p:strVal val="#ppt_h"/>
                                          </p:val>
                                        </p:tav>
                                      </p:tavLst>
                                    </p:anim>
                                    <p:animEffect transition="in" filter="fade">
                                      <p:cBhvr>
                                        <p:cTn id="37" dur="1000"/>
                                        <p:tgtEl>
                                          <p:spTgt spid="22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2542"/>
                                        </p:tgtEl>
                                        <p:attrNameLst>
                                          <p:attrName>style.visibility</p:attrName>
                                        </p:attrNameLst>
                                      </p:cBhvr>
                                      <p:to>
                                        <p:strVal val="visible"/>
                                      </p:to>
                                    </p:set>
                                    <p:anim calcmode="lin" valueType="num">
                                      <p:cBhvr>
                                        <p:cTn id="42" dur="1000" fill="hold"/>
                                        <p:tgtEl>
                                          <p:spTgt spid="22542"/>
                                        </p:tgtEl>
                                        <p:attrNameLst>
                                          <p:attrName>ppt_w</p:attrName>
                                        </p:attrNameLst>
                                      </p:cBhvr>
                                      <p:tavLst>
                                        <p:tav tm="0">
                                          <p:val>
                                            <p:strVal val="#ppt_w+.3"/>
                                          </p:val>
                                        </p:tav>
                                        <p:tav tm="100000">
                                          <p:val>
                                            <p:strVal val="#ppt_w"/>
                                          </p:val>
                                        </p:tav>
                                      </p:tavLst>
                                    </p:anim>
                                    <p:anim calcmode="lin" valueType="num">
                                      <p:cBhvr>
                                        <p:cTn id="43" dur="1000" fill="hold"/>
                                        <p:tgtEl>
                                          <p:spTgt spid="22542"/>
                                        </p:tgtEl>
                                        <p:attrNameLst>
                                          <p:attrName>ppt_h</p:attrName>
                                        </p:attrNameLst>
                                      </p:cBhvr>
                                      <p:tavLst>
                                        <p:tav tm="0">
                                          <p:val>
                                            <p:strVal val="#ppt_h"/>
                                          </p:val>
                                        </p:tav>
                                        <p:tav tm="100000">
                                          <p:val>
                                            <p:strVal val="#ppt_h"/>
                                          </p:val>
                                        </p:tav>
                                      </p:tavLst>
                                    </p:anim>
                                    <p:animEffect transition="in" filter="fade">
                                      <p:cBhvr>
                                        <p:cTn id="44" dur="1000"/>
                                        <p:tgtEl>
                                          <p:spTgt spid="225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p:cTn id="49" dur="1000" fill="hold"/>
                                        <p:tgtEl>
                                          <p:spTgt spid="22543"/>
                                        </p:tgtEl>
                                        <p:attrNameLst>
                                          <p:attrName>ppt_w</p:attrName>
                                        </p:attrNameLst>
                                      </p:cBhvr>
                                      <p:tavLst>
                                        <p:tav tm="0">
                                          <p:val>
                                            <p:strVal val="#ppt_w+.3"/>
                                          </p:val>
                                        </p:tav>
                                        <p:tav tm="100000">
                                          <p:val>
                                            <p:strVal val="#ppt_w"/>
                                          </p:val>
                                        </p:tav>
                                      </p:tavLst>
                                    </p:anim>
                                    <p:anim calcmode="lin" valueType="num">
                                      <p:cBhvr>
                                        <p:cTn id="50" dur="1000" fill="hold"/>
                                        <p:tgtEl>
                                          <p:spTgt spid="22543"/>
                                        </p:tgtEl>
                                        <p:attrNameLst>
                                          <p:attrName>ppt_h</p:attrName>
                                        </p:attrNameLst>
                                      </p:cBhvr>
                                      <p:tavLst>
                                        <p:tav tm="0">
                                          <p:val>
                                            <p:strVal val="#ppt_h"/>
                                          </p:val>
                                        </p:tav>
                                        <p:tav tm="100000">
                                          <p:val>
                                            <p:strVal val="#ppt_h"/>
                                          </p:val>
                                        </p:tav>
                                      </p:tavLst>
                                    </p:anim>
                                    <p:animEffect transition="in" filter="fade">
                                      <p:cBhvr>
                                        <p:cTn id="51" dur="1000"/>
                                        <p:tgtEl>
                                          <p:spTgt spid="225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544"/>
                                        </p:tgtEl>
                                        <p:attrNameLst>
                                          <p:attrName>style.visibility</p:attrName>
                                        </p:attrNameLst>
                                      </p:cBhvr>
                                      <p:to>
                                        <p:strVal val="visible"/>
                                      </p:to>
                                    </p:set>
                                    <p:anim calcmode="lin" valueType="num">
                                      <p:cBhvr>
                                        <p:cTn id="56" dur="1000" fill="hold"/>
                                        <p:tgtEl>
                                          <p:spTgt spid="22544"/>
                                        </p:tgtEl>
                                        <p:attrNameLst>
                                          <p:attrName>ppt_w</p:attrName>
                                        </p:attrNameLst>
                                      </p:cBhvr>
                                      <p:tavLst>
                                        <p:tav tm="0">
                                          <p:val>
                                            <p:strVal val="#ppt_w+.3"/>
                                          </p:val>
                                        </p:tav>
                                        <p:tav tm="100000">
                                          <p:val>
                                            <p:strVal val="#ppt_w"/>
                                          </p:val>
                                        </p:tav>
                                      </p:tavLst>
                                    </p:anim>
                                    <p:anim calcmode="lin" valueType="num">
                                      <p:cBhvr>
                                        <p:cTn id="57" dur="1000" fill="hold"/>
                                        <p:tgtEl>
                                          <p:spTgt spid="22544"/>
                                        </p:tgtEl>
                                        <p:attrNameLst>
                                          <p:attrName>ppt_h</p:attrName>
                                        </p:attrNameLst>
                                      </p:cBhvr>
                                      <p:tavLst>
                                        <p:tav tm="0">
                                          <p:val>
                                            <p:strVal val="#ppt_h"/>
                                          </p:val>
                                        </p:tav>
                                        <p:tav tm="100000">
                                          <p:val>
                                            <p:strVal val="#ppt_h"/>
                                          </p:val>
                                        </p:tav>
                                      </p:tavLst>
                                    </p:anim>
                                    <p:animEffect transition="in" filter="fade">
                                      <p:cBhvr>
                                        <p:cTn id="58" dur="1000"/>
                                        <p:tgtEl>
                                          <p:spTgt spid="22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3"/>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1000" fill="hold"/>
                                        <p:tgtEl>
                                          <p:spTgt spid="5"/>
                                        </p:tgtEl>
                                        <p:attrNameLst>
                                          <p:attrName>ppt_w</p:attrName>
                                        </p:attrNameLst>
                                      </p:cBhvr>
                                      <p:tavLst>
                                        <p:tav tm="0">
                                          <p:val>
                                            <p:strVal val="#ppt_w+.3"/>
                                          </p:val>
                                        </p:tav>
                                        <p:tav tm="100000">
                                          <p:val>
                                            <p:strVal val="#ppt_w"/>
                                          </p:val>
                                        </p:tav>
                                      </p:tavLst>
                                    </p:anim>
                                    <p:anim calcmode="lin" valueType="num">
                                      <p:cBhvr>
                                        <p:cTn id="71" dur="1000" fill="hold"/>
                                        <p:tgtEl>
                                          <p:spTgt spid="5"/>
                                        </p:tgtEl>
                                        <p:attrNameLst>
                                          <p:attrName>ppt_h</p:attrName>
                                        </p:attrNameLst>
                                      </p:cBhvr>
                                      <p:tavLst>
                                        <p:tav tm="0">
                                          <p:val>
                                            <p:strVal val="#ppt_h"/>
                                          </p:val>
                                        </p:tav>
                                        <p:tav tm="100000">
                                          <p:val>
                                            <p:strVal val="#ppt_h"/>
                                          </p:val>
                                        </p:tav>
                                      </p:tavLst>
                                    </p:anim>
                                    <p:animEffect transition="in" filter="fade">
                                      <p:cBhvr>
                                        <p:cTn id="7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P spid="22540" grpId="0"/>
      <p:bldP spid="22541" grpId="0"/>
      <p:bldP spid="22542" grpId="0"/>
      <p:bldP spid="22543" grpId="0"/>
      <p:bldP spid="2254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Rectangle 1026"/>
          <p:cNvSpPr>
            <a:spLocks noGrp="1" noChangeArrowheads="1"/>
          </p:cNvSpPr>
          <p:nvPr>
            <p:ph type="title" idx="4294967295"/>
          </p:nvPr>
        </p:nvSpPr>
        <p:spPr>
          <a:xfrm>
            <a:off x="838200" y="-315913"/>
            <a:ext cx="7543800" cy="381001"/>
          </a:xfrm>
        </p:spPr>
        <p:txBody>
          <a:bodyPr/>
          <a:lstStyle/>
          <a:p>
            <a:pPr eaLnBrk="1" hangingPunct="1"/>
            <a:r>
              <a:rPr lang="en-US" sz="1200" dirty="0">
                <a:ea typeface="ＭＳ Ｐゴシック" charset="0"/>
                <a:cs typeface="ＭＳ Ｐゴシック" charset="0"/>
              </a:rPr>
              <a:t>Argument</a:t>
            </a:r>
          </a:p>
        </p:txBody>
      </p:sp>
      <p:sp>
        <p:nvSpPr>
          <p:cNvPr id="311298" name="Text Box 1028"/>
          <p:cNvSpPr txBox="1">
            <a:spLocks noChangeArrowheads="1"/>
          </p:cNvSpPr>
          <p:nvPr/>
        </p:nvSpPr>
        <p:spPr bwMode="auto">
          <a:xfrm>
            <a:off x="4134235" y="152400"/>
            <a:ext cx="87235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311299" name="Text Box 1051"/>
          <p:cNvSpPr txBox="1">
            <a:spLocks noChangeArrowheads="1"/>
          </p:cNvSpPr>
          <p:nvPr/>
        </p:nvSpPr>
        <p:spPr bwMode="auto">
          <a:xfrm>
            <a:off x="152400" y="838200"/>
            <a:ext cx="8763000" cy="4154984"/>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هدف بولس في رسالته إلى تيطس هو أن يعطيه نصيحة عملية، سوف تساعد هذا المفوَض الرسولي في معرفة كيف ينظم المؤمنين الجدد في كريت، تقدم رسالته مشورة في ثلاثة جوانب رئيسية: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1.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تعيين الشيوخ المناسبين </a:t>
            </a:r>
            <a:r>
              <a:rPr lang="ar-JO" altLang="zh-CN" sz="2200" b="1" dirty="0">
                <a:solidFill>
                  <a:srgbClr val="FFFFFF"/>
                </a:solidFill>
                <a:latin typeface="Arial" panose="020B0604020202020204" pitchFamily="34" charset="0"/>
                <a:ea typeface="SimSun" charset="0"/>
                <a:cs typeface="Arial" panose="020B0604020202020204" pitchFamily="34" charset="0"/>
              </a:rPr>
              <a:t>والذين سيواجهون التعاليم الكاذبة من خلال الكلمة والأعمال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(الإصحاح 1)</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2.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تعليم الناس السلوك المحترم </a:t>
            </a:r>
            <a:r>
              <a:rPr lang="ar-JO" altLang="zh-CN" sz="2200" b="1" dirty="0">
                <a:solidFill>
                  <a:srgbClr val="FFFFFF"/>
                </a:solidFill>
                <a:latin typeface="Arial" panose="020B0604020202020204" pitchFamily="34" charset="0"/>
                <a:ea typeface="SimSun" charset="0"/>
                <a:cs typeface="Arial" panose="020B0604020202020204" pitchFamily="34" charset="0"/>
              </a:rPr>
              <a:t>لحماية الكنائس من افتراء المقاومين (2: 1-10) و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3. كيفية حث القديسين على العيش بشكل مختلف عن المعلمين الكذبة حيث أنَّ </a:t>
            </a:r>
            <a:r>
              <a:rPr lang="ar-JO" altLang="zh-CN" sz="2200" b="1" u="sng" dirty="0">
                <a:solidFill>
                  <a:srgbClr val="FFFFFF"/>
                </a:solidFill>
                <a:latin typeface="Arial" panose="020B0604020202020204" pitchFamily="34" charset="0"/>
                <a:ea typeface="SimSun" charset="0"/>
                <a:cs typeface="Arial" panose="020B0604020202020204" pitchFamily="34" charset="0"/>
              </a:rPr>
              <a:t>نعمة الله</a:t>
            </a:r>
            <a:r>
              <a:rPr lang="ar-JO" altLang="zh-CN" sz="2200" b="1" dirty="0">
                <a:solidFill>
                  <a:srgbClr val="FFFFFF"/>
                </a:solidFill>
                <a:latin typeface="Arial" panose="020B0604020202020204" pitchFamily="34" charset="0"/>
                <a:ea typeface="SimSun" charset="0"/>
                <a:cs typeface="Arial" panose="020B0604020202020204" pitchFamily="34" charset="0"/>
              </a:rPr>
              <a:t> التي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قبلوها تأدي إلى السلوك التقي (2: 11 – 3: 15)</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يؤكد بولس على السلوك المسيحي أكثر من العقيدة، وبأي حال فقد كان على تيطس أن يعلم الناس أن التصرف المناسب يظهر أن العقيجة والسلوك لا ينفصلان</a:t>
            </a:r>
            <a:r>
              <a:rPr lang="en-US" altLang="zh-CN" sz="2200" b="1" dirty="0">
                <a:solidFill>
                  <a:srgbClr val="FFFFFF"/>
                </a:solidFill>
                <a:latin typeface="Arial" panose="020B0604020202020204" pitchFamily="34" charset="0"/>
                <a:ea typeface="SimSun" charset="0"/>
                <a:cs typeface="Arial" panose="020B0604020202020204" pitchFamily="34" charset="0"/>
              </a:rPr>
              <a:t> </a:t>
            </a:r>
          </a:p>
        </p:txBody>
      </p:sp>
      <p:sp>
        <p:nvSpPr>
          <p:cNvPr id="311300" name="WordArt 105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11301"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a:solidFill>
                  <a:srgbClr val="000000"/>
                </a:solidFill>
                <a:latin typeface="Arial" panose="020B0604020202020204" pitchFamily="34" charset="0"/>
              </a:rPr>
              <a:t>243</a:t>
            </a:r>
            <a:endParaRPr lang="en-US" b="1" dirty="0">
              <a:solidFill>
                <a:srgbClr val="000000"/>
              </a:solidFill>
              <a:latin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0" name="AMZIGC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Synthesis</a:t>
            </a:r>
          </a:p>
        </p:txBody>
      </p:sp>
      <p:sp>
        <p:nvSpPr>
          <p:cNvPr id="31334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
          <p:cNvSpPr txBox="1">
            <a:spLocks noChangeArrowheads="1"/>
          </p:cNvSpPr>
          <p:nvPr/>
        </p:nvSpPr>
        <p:spPr bwMode="auto">
          <a:xfrm>
            <a:off x="3997982" y="1524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4583" name="Text Box 7"/>
          <p:cNvSpPr txBox="1">
            <a:spLocks noChangeArrowheads="1"/>
          </p:cNvSpPr>
          <p:nvPr/>
        </p:nvSpPr>
        <p:spPr bwMode="auto">
          <a:xfrm>
            <a:off x="1014413" y="3753036"/>
            <a:ext cx="7062787"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1-10          السلوك ضمن المجموعات المتنوعة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24584" name="Text Box 8"/>
          <p:cNvSpPr txBox="1">
            <a:spLocks noChangeArrowheads="1"/>
          </p:cNvSpPr>
          <p:nvPr/>
        </p:nvSpPr>
        <p:spPr bwMode="auto">
          <a:xfrm>
            <a:off x="2555776" y="1700808"/>
            <a:ext cx="62484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1          الشيوخ ضد المعلمين الكذبة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313351" name="Text Box 10"/>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السلوك السليم ضد المقاومة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13352"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4588" name="Picture 12" descr="j01828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3608" y="1124744"/>
            <a:ext cx="16573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9" name="Picture 13" descr="j033670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7801807" y="3573016"/>
            <a:ext cx="13160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1" name="Music"/>
          <p:cNvSpPr>
            <a:spLocks noEditPoints="1" noChangeArrowheads="1"/>
          </p:cNvSpPr>
          <p:nvPr/>
        </p:nvSpPr>
        <p:spPr bwMode="auto">
          <a:xfrm>
            <a:off x="4876800" y="5048250"/>
            <a:ext cx="1809750" cy="18097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4585" name="Text Box 9"/>
          <p:cNvSpPr txBox="1">
            <a:spLocks noChangeArrowheads="1"/>
          </p:cNvSpPr>
          <p:nvPr/>
        </p:nvSpPr>
        <p:spPr bwMode="auto">
          <a:xfrm>
            <a:off x="755576" y="5805264"/>
            <a:ext cx="64008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11-3: 15          تؤدي النعمة إلى التقوى</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588"/>
                                        </p:tgtEl>
                                        <p:attrNameLst>
                                          <p:attrName>style.visibility</p:attrName>
                                        </p:attrNameLst>
                                      </p:cBhvr>
                                      <p:to>
                                        <p:strVal val="visible"/>
                                      </p:to>
                                    </p:set>
                                    <p:animEffect transition="in" filter="dissolve">
                                      <p:cBhvr>
                                        <p:cTn id="11" dur="500"/>
                                        <p:tgtEl>
                                          <p:spTgt spid="24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583"/>
                                        </p:tgtEl>
                                        <p:attrNameLst>
                                          <p:attrName>style.visibility</p:attrName>
                                        </p:attrNameLst>
                                      </p:cBhvr>
                                      <p:to>
                                        <p:strVal val="visible"/>
                                      </p:to>
                                    </p:set>
                                    <p:anim calcmode="lin" valueType="num">
                                      <p:cBhvr additive="base">
                                        <p:cTn id="16" dur="500" fill="hold"/>
                                        <p:tgtEl>
                                          <p:spTgt spid="24583"/>
                                        </p:tgtEl>
                                        <p:attrNameLst>
                                          <p:attrName>ppt_x</p:attrName>
                                        </p:attrNameLst>
                                      </p:cBhvr>
                                      <p:tavLst>
                                        <p:tav tm="0">
                                          <p:val>
                                            <p:strVal val="0-#ppt_w/2"/>
                                          </p:val>
                                        </p:tav>
                                        <p:tav tm="100000">
                                          <p:val>
                                            <p:strVal val="#ppt_x"/>
                                          </p:val>
                                        </p:tav>
                                      </p:tavLst>
                                    </p:anim>
                                    <p:anim calcmode="lin" valueType="num">
                                      <p:cBhvr additive="base">
                                        <p:cTn id="17" dur="500" fill="hold"/>
                                        <p:tgtEl>
                                          <p:spTgt spid="24583"/>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dissolve">
                                      <p:cBhvr>
                                        <p:cTn id="20" dur="500"/>
                                        <p:tgtEl>
                                          <p:spTgt spid="24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0-#ppt_w/2"/>
                                          </p:val>
                                        </p:tav>
                                        <p:tav tm="100000">
                                          <p:val>
                                            <p:strVal val="#ppt_x"/>
                                          </p:val>
                                        </p:tav>
                                      </p:tavLst>
                                    </p:anim>
                                    <p:anim calcmode="lin" valueType="num">
                                      <p:cBhvr additive="base">
                                        <p:cTn id="26"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4590"/>
                </p:tgtEl>
              </p:cMediaNode>
            </p:audio>
          </p:childTnLst>
        </p:cTn>
      </p:par>
    </p:tnLst>
    <p:bldLst>
      <p:bldP spid="24583" grpId="0" animBg="1" autoUpdateAnimBg="0"/>
      <p:bldP spid="24584" grpId="0" animBg="1" autoUpdateAnimBg="0"/>
      <p:bldP spid="2458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Summary Statement</a:t>
            </a:r>
          </a:p>
        </p:txBody>
      </p:sp>
      <p:sp>
        <p:nvSpPr>
          <p:cNvPr id="31539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241</a:t>
            </a:r>
            <a:endParaRPr lang="en-US" b="1" dirty="0">
              <a:solidFill>
                <a:srgbClr val="000000"/>
              </a:solidFill>
              <a:latin typeface="Arial" panose="020B0604020202020204" pitchFamily="34" charset="0"/>
              <a:cs typeface="Arial" panose="020B0604020202020204" pitchFamily="34" charset="0"/>
            </a:endParaRPr>
          </a:p>
        </p:txBody>
      </p:sp>
      <p:sp>
        <p:nvSpPr>
          <p:cNvPr id="315395" name="Text Box 4"/>
          <p:cNvSpPr txBox="1">
            <a:spLocks noChangeArrowheads="1"/>
          </p:cNvSpPr>
          <p:nvPr/>
        </p:nvSpPr>
        <p:spPr bwMode="auto">
          <a:xfrm>
            <a:off x="3735548" y="152400"/>
            <a:ext cx="173957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البيان الموجز</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15396" name="Text Box 6"/>
          <p:cNvSpPr txBox="1">
            <a:spLocks noChangeArrowheads="1"/>
          </p:cNvSpPr>
          <p:nvPr/>
        </p:nvSpPr>
        <p:spPr bwMode="auto">
          <a:xfrm>
            <a:off x="990600" y="1668463"/>
            <a:ext cx="7086600" cy="3139321"/>
          </a:xfrm>
          <a:prstGeom prst="rect">
            <a:avLst/>
          </a:prstGeom>
          <a:solidFill>
            <a:schemeClr va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pPr>
            <a:r>
              <a:rPr lang="ar-JO" altLang="zh-CN" sz="4400" b="1" dirty="0">
                <a:solidFill>
                  <a:srgbClr val="FFFFFF"/>
                </a:solidFill>
                <a:latin typeface="Arial" panose="020B0604020202020204" pitchFamily="34" charset="0"/>
                <a:cs typeface="Arial" panose="020B0604020202020204" pitchFamily="34" charset="0"/>
              </a:rPr>
              <a:t>يحث بولس تيطس على </a:t>
            </a:r>
            <a:r>
              <a:rPr lang="ar-JO" altLang="zh-CN" sz="4400" b="1" dirty="0">
                <a:solidFill>
                  <a:srgbClr val="FFFF00"/>
                </a:solidFill>
                <a:latin typeface="Arial" panose="020B0604020202020204" pitchFamily="34" charset="0"/>
                <a:cs typeface="Arial" panose="020B0604020202020204" pitchFamily="34" charset="0"/>
              </a:rPr>
              <a:t>تنظيم</a:t>
            </a:r>
            <a:r>
              <a:rPr lang="ar-JO" altLang="zh-CN" sz="4400" b="1" dirty="0">
                <a:solidFill>
                  <a:srgbClr val="FFFFFF"/>
                </a:solidFill>
                <a:latin typeface="Arial" panose="020B0604020202020204" pitchFamily="34" charset="0"/>
                <a:cs typeface="Arial" panose="020B0604020202020204" pitchFamily="34" charset="0"/>
              </a:rPr>
              <a:t> </a:t>
            </a:r>
            <a:r>
              <a:rPr lang="ar-JO" altLang="zh-CN" sz="4400" b="1" dirty="0">
                <a:solidFill>
                  <a:srgbClr val="FFFF00"/>
                </a:solidFill>
                <a:latin typeface="Arial" panose="020B0604020202020204" pitchFamily="34" charset="0"/>
                <a:cs typeface="Arial" panose="020B0604020202020204" pitchFamily="34" charset="0"/>
              </a:rPr>
              <a:t>الكنائس الكريتية</a:t>
            </a:r>
            <a:r>
              <a:rPr lang="ar-JO" altLang="zh-CN" sz="4400" b="1" dirty="0">
                <a:solidFill>
                  <a:srgbClr val="FFFFFF"/>
                </a:solidFill>
                <a:latin typeface="Arial" panose="020B0604020202020204" pitchFamily="34" charset="0"/>
                <a:cs typeface="Arial" panose="020B0604020202020204" pitchFamily="34" charset="0"/>
              </a:rPr>
              <a:t> من خلال تعيين شيوخ مؤهلين وتعليم السلوك المحترم كنتيجة طبيعية للخلاص بالنعمة من أجل </a:t>
            </a:r>
            <a:r>
              <a:rPr lang="ar-JO" altLang="zh-CN" sz="4400" b="1" dirty="0">
                <a:solidFill>
                  <a:srgbClr val="FFFF00"/>
                </a:solidFill>
                <a:latin typeface="Arial" panose="020B0604020202020204" pitchFamily="34" charset="0"/>
                <a:cs typeface="Arial" panose="020B0604020202020204" pitchFamily="34" charset="0"/>
              </a:rPr>
              <a:t>هزيمة المعارضين بالقول والفعل</a:t>
            </a:r>
            <a:r>
              <a:rPr lang="ar-JO" altLang="zh-CN" sz="4400" b="1" dirty="0">
                <a:solidFill>
                  <a:srgbClr val="FFFFFF"/>
                </a:solidFill>
                <a:latin typeface="Arial" panose="020B0604020202020204" pitchFamily="34" charset="0"/>
                <a:cs typeface="Arial" panose="020B0604020202020204" pitchFamily="34" charset="0"/>
              </a:rPr>
              <a:t> (السلوك).</a:t>
            </a:r>
          </a:p>
        </p:txBody>
      </p:sp>
      <p:sp>
        <p:nvSpPr>
          <p:cNvPr id="31539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15398" name="Picture 8" descr="j02377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950" y="4833938"/>
            <a:ext cx="2355850"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ar-SA" sz="5400" dirty="0">
                <a:solidFill>
                  <a:srgbClr val="FEFDE3"/>
                </a:solidFill>
                <a:ea typeface="ＭＳ Ｐゴシック" charset="0"/>
                <a:cs typeface="Arial" panose="020B0604020202020204" pitchFamily="34" charset="0"/>
              </a:rPr>
              <a:t>تيطس</a:t>
            </a:r>
            <a:endParaRPr lang="en-US" sz="5400" dirty="0">
              <a:solidFill>
                <a:srgbClr val="FEFDE3"/>
              </a:solidFill>
              <a:ea typeface="ＭＳ Ｐゴシック" charset="0"/>
              <a:cs typeface="Arial" panose="020B0604020202020204" pitchFamily="34" charset="0"/>
            </a:endParaRPr>
          </a:p>
        </p:txBody>
      </p:sp>
      <p:sp>
        <p:nvSpPr>
          <p:cNvPr id="3" name="Rectangle 2"/>
          <p:cNvSpPr/>
          <p:nvPr/>
        </p:nvSpPr>
        <p:spPr>
          <a:xfrm>
            <a:off x="402715" y="1305160"/>
            <a:ext cx="8273741" cy="2800767"/>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نستطيع أن نميز المعلمين الكذبة من خلال ثمارهم وذلك حسب ما تعلمناه من الآباء الروحيين الذين يعلمون تعليماً يرتكز على النعمة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314012" y="87015"/>
            <a:ext cx="70403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2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أفسس</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أين كان بولس وتيطس؟</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كريت</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242</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79888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صاحب سمعة حسنة</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45585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4714884"/>
            <a:ext cx="9144000" cy="1857388"/>
          </a:xfrm>
          <a:effectLst>
            <a:outerShdw blurRad="63500" dist="35921" dir="2700000" algn="ctr" rotWithShape="0">
              <a:schemeClr val="tx2">
                <a:alpha val="74998"/>
              </a:schemeClr>
            </a:outerShdw>
          </a:effec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القس جاريد ويلسون</a:t>
            </a:r>
            <a:br>
              <a:rPr lang="en-SG" sz="4000" dirty="0">
                <a:effectLst>
                  <a:glow rad="127000">
                    <a:schemeClr val="tx1"/>
                  </a:glow>
                </a:effectLst>
                <a:ea typeface="ＭＳ Ｐゴシック" charset="0"/>
              </a:rPr>
            </a:br>
            <a:r>
              <a:rPr lang="ar-JO" sz="4000" dirty="0">
                <a:effectLst>
                  <a:glow rad="127000">
                    <a:schemeClr val="tx1"/>
                  </a:glow>
                </a:effectLst>
                <a:ea typeface="ＭＳ Ｐゴシック" charset="0"/>
              </a:rPr>
              <a:t>شركة الحصاد المسيحي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كاليفورنيا</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قس آخر</a:t>
            </a:r>
            <a:endParaRPr lang="en-US" sz="5400" dirty="0">
              <a:effectLst>
                <a:glow rad="127000">
                  <a:schemeClr val="tx1"/>
                </a:glow>
              </a:effectLst>
              <a:ea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المعاناة حقيقية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قيل أنَّ 1 من كل 4 قساوسة يعانون من الإكتئاب</a:t>
            </a:r>
            <a:r>
              <a:rPr lang="ar-JO" sz="2800" b="1" dirty="0">
                <a:solidFill>
                  <a:srgbClr val="FFFFFF"/>
                </a:solidFill>
                <a:latin typeface="Arial" panose="020B0604020202020204" pitchFamily="34" charset="0"/>
                <a:cs typeface="Arial" panose="020B0604020202020204" pitchFamily="34" charset="0"/>
              </a:rPr>
              <a:t>، حيث</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يكشف تقرير بحثي أن عدد القساوسة الذين تم تشخيص إصابتهم بالإكتئاب كان ضعف المعدل الوطني. سعى خمسة وأربعون في المائة للحصول على المشورة من طبيب الأسرة، فيما يتعلق بقضايا التوتر والقلق، ما يقرب من ربع القساوسة (23 في المائة) يقرون بأنهم عانوا شخصياً من مرض عقلي، ويقول نصف هؤلاء القساوسة إنه تم تشخيص المرض.</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أخبار الكاريزما 29 أغسطس 2018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47655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هل المؤمنون أفضل حالاً؟</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257955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التعليم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الكاذب</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اللهم باركنا وبارك على أهلنا وبارك على ربنا. قُدنا إلى الصراط المستقيم - طريق جميع الأنبياء : إبراهيم وإسماعيل وإسحاق وموسى ويسوع ومحمد</a:t>
            </a:r>
            <a:endParaRPr kumimoji="0" lang="en-US" sz="24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 اليوم</a:t>
            </a:r>
            <a:endParaRPr lang="en-US" sz="54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الثروة هي حقنا 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مائدة الرب 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5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76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3349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يسوع المسيح (1: 4) </a:t>
            </a:r>
            <a:r>
              <a:rPr lang="en-US"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مخلصنا</a:t>
            </a:r>
            <a:r>
              <a:rPr lang="en-US"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 الذي نخدمه </a:t>
            </a:r>
            <a:r>
              <a:rPr lang="en-US"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بينما ننتظر الرجاء المبارك والمجد الذي يستعلن  عند مجيء إلهنا العظيم ومخلصنا يسوع المسيح</a:t>
            </a:r>
            <a:r>
              <a:rPr lang="en-US"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 (2: 13)</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424273"/>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25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صاحب سمعة حسنة</a:t>
            </a:r>
            <a:endParaRPr lang="en-US" sz="54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يتطلب بناء سمعة حسنة الكثير من الأعمال، وعمل واحد سيء لفقدانها</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بنجامين فرانكلين</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8313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ar-JO" dirty="0">
                <a:solidFill>
                  <a:schemeClr val="tx2"/>
                </a:solidFill>
                <a:effectLst>
                  <a:glow rad="127000">
                    <a:schemeClr val="bg1"/>
                  </a:glow>
                </a:effectLst>
                <a:ea typeface="ＭＳ Ｐゴシック" charset="0"/>
              </a:rPr>
              <a:t>السمعة</a:t>
            </a:r>
            <a:endParaRPr lang="en-US"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0468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Arial" panose="020B0604020202020204" pitchFamily="34" charset="0"/>
              </a:rPr>
              <a:t>Key Word / Verse</a:t>
            </a:r>
          </a:p>
        </p:txBody>
      </p:sp>
      <p:sp>
        <p:nvSpPr>
          <p:cNvPr id="292866" name="Text Box 96"/>
          <p:cNvSpPr txBox="1">
            <a:spLocks noChangeArrowheads="1"/>
          </p:cNvSpPr>
          <p:nvPr/>
        </p:nvSpPr>
        <p:spPr bwMode="auto">
          <a:xfrm>
            <a:off x="3548516" y="1143000"/>
            <a:ext cx="2007280" cy="954107"/>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السلوك</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p:txBody>
      </p:sp>
      <p:sp>
        <p:nvSpPr>
          <p:cNvPr id="13409" name="Text Box 97"/>
          <p:cNvSpPr txBox="1">
            <a:spLocks noChangeArrowheads="1"/>
          </p:cNvSpPr>
          <p:nvPr/>
        </p:nvSpPr>
        <p:spPr bwMode="auto">
          <a:xfrm>
            <a:off x="990600" y="2667000"/>
            <a:ext cx="7086600" cy="2246769"/>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a:p>
            <a:pPr lvl="0" algn="ctr">
              <a:defRPr/>
            </a:pPr>
            <a:r>
              <a:rPr lang="ar-JO" sz="2800" b="1" dirty="0">
                <a:solidFill>
                  <a:srgbClr val="FFFFFF"/>
                </a:solidFill>
                <a:latin typeface="Arial" panose="020B0604020202020204" pitchFamily="34" charset="0"/>
                <a:cs typeface="Arial" panose="020B0604020202020204" pitchFamily="34" charset="0"/>
              </a:rPr>
              <a:t>صادقة هي الكلمة وأريد أن تقرر هذه الأمور لكي يهتم الذين آمنوا بالله أن يمارسوا أعمالاً حسنة، </a:t>
            </a:r>
            <a:r>
              <a:rPr lang="ar-JO" sz="2800" b="1" dirty="0">
                <a:solidFill>
                  <a:srgbClr val="FFFF00"/>
                </a:solidFill>
                <a:latin typeface="Arial" panose="020B0604020202020204" pitchFamily="34" charset="0"/>
                <a:cs typeface="Arial" panose="020B0604020202020204" pitchFamily="34" charset="0"/>
              </a:rPr>
              <a:t>فإن هذه الأمور هي الحسنة والنافعة للناس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3: 8</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92869"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هي سمعتك؟ هل يعرف غير المؤمنون أنك تابع ليسوع؟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هل تتمنى أن يحصل كل شخص في الكنيسة على نفس السمعة التي لديك؟</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تظهر سمعتك محبة الرب 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الشخصية هي من أنت</a:t>
            </a:r>
            <a:b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b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السمعة هي ما يعتقد الآخرون أنه أنت</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1796553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1459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 و2 تيموثاوس وتيطس بعد سفر أعمال</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ربيع 62 – خريف 67</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9488" y="500042"/>
            <a:ext cx="3682752" cy="571504"/>
          </a:xfrm>
        </p:spPr>
        <p:txBody>
          <a:bodyPr rtlCol="0">
            <a:normAutofit fontScale="90000"/>
          </a:bodyPr>
          <a:lstStyle/>
          <a:p>
            <a:pPr eaLnBrk="1" fontAlgn="auto" hangingPunct="1">
              <a:spcAft>
                <a:spcPts val="0"/>
              </a:spcAft>
              <a:defRPr/>
            </a:pPr>
            <a:r>
              <a:rPr lang="ar-JO" b="1" dirty="0">
                <a:solidFill>
                  <a:schemeClr val="bg1"/>
                </a:solidFill>
                <a:effectLst>
                  <a:glow rad="203200">
                    <a:srgbClr val="000099"/>
                  </a:glow>
                </a:effectLst>
                <a:latin typeface="Arial" panose="020B0604020202020204" pitchFamily="34" charset="0"/>
                <a:ea typeface="+mj-ea"/>
                <a:cs typeface="Arial" panose="020B0604020202020204" pitchFamily="34" charset="0"/>
              </a:rPr>
              <a:t>النعمة</a:t>
            </a:r>
            <a:endParaRPr lang="en-US" b="1" dirty="0">
              <a:solidFill>
                <a:schemeClr val="bg1"/>
              </a:solidFill>
              <a:effectLst>
                <a:glow rad="203200">
                  <a:srgbClr val="000099"/>
                </a:glow>
              </a:effectLst>
              <a:latin typeface="Arial" panose="020B0604020202020204" pitchFamily="34" charset="0"/>
              <a:ea typeface="+mj-ea"/>
              <a:cs typeface="Arial" panose="020B0604020202020204" pitchFamily="34" charset="0"/>
            </a:endParaRP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رحلات بولس ما بعد أعمال</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عقيدة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سليمة</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تعليم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صحيح</a:t>
            </a:r>
            <a:endPar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أفسس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جزيرة كريت</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رسالة إلى تيطس</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كاذب</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97"/>
          <p:cNvSpPr txBox="1">
            <a:spLocks noChangeArrowheads="1"/>
          </p:cNvSpPr>
          <p:nvPr/>
        </p:nvSpPr>
        <p:spPr bwMode="auto">
          <a:xfrm>
            <a:off x="5580063" y="836613"/>
            <a:ext cx="3563937" cy="156966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من أجل هذا تركتك في كريت لكي تكمل ترتيب الأمور الناقصة وتقيم في كل مدينة شيوخاً كما أوصيتك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1: 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87411" y="1582621"/>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يعتبر تصرف الكنيسة  كشهادة حية للحق والإنجيل  (2: 11 – 3: 15 )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8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كانت كريت مدينة جميلة ولكن بسمعة سيئة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طرق في تيطس</a:t>
            </a:r>
            <a:endPar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90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851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58679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321538"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321539"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321540" name="Text Box 10"/>
          <p:cNvSpPr txBox="1">
            <a:spLocks noChangeArrowheads="1"/>
          </p:cNvSpPr>
          <p:nvPr/>
        </p:nvSpPr>
        <p:spPr bwMode="auto">
          <a:xfrm>
            <a:off x="381000" y="1333500"/>
            <a:ext cx="8382000" cy="2308324"/>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1. يحث بولس تيطس </a:t>
            </a:r>
            <a:r>
              <a:rPr lang="ar-JO" altLang="zh-CN" sz="3600" b="1" dirty="0">
                <a:solidFill>
                  <a:srgbClr val="FFFF00"/>
                </a:solidFill>
                <a:latin typeface="Arial" panose="020B0604020202020204" pitchFamily="34" charset="0"/>
                <a:ea typeface="SimSun" charset="0"/>
                <a:cs typeface="Arial" panose="020B0604020202020204" pitchFamily="34" charset="0"/>
              </a:rPr>
              <a:t>ليعين شيوخاً </a:t>
            </a:r>
            <a:r>
              <a:rPr lang="ar-JO" altLang="zh-CN" sz="3600" b="1" dirty="0">
                <a:solidFill>
                  <a:srgbClr val="FFFFFF"/>
                </a:solidFill>
                <a:latin typeface="Arial" panose="020B0604020202020204" pitchFamily="34" charset="0"/>
                <a:ea typeface="SimSun" charset="0"/>
                <a:cs typeface="Arial" panose="020B0604020202020204" pitchFamily="34" charset="0"/>
              </a:rPr>
              <a:t>ذوي شخصية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ومعرفة بالكتاب المقدس يكونون قادرين على دحض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المعلمين الكذبة الناموسيين بهدف حماية الكنائس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الكريتية التي تم تأسيسها حديثاً (تيطس 1) </a:t>
            </a:r>
            <a:endParaRPr lang="en-US" altLang="zh-CN" sz="3600" b="1" dirty="0">
              <a:solidFill>
                <a:srgbClr val="FFFFFF"/>
              </a:solidFill>
              <a:latin typeface="Arial" panose="020B0604020202020204" pitchFamily="34" charset="0"/>
              <a:ea typeface="SimSun" charset="0"/>
              <a:cs typeface="Arial" panose="020B0604020202020204" pitchFamily="34" charset="0"/>
            </a:endParaRPr>
          </a:p>
        </p:txBody>
      </p:sp>
      <p:sp>
        <p:nvSpPr>
          <p:cNvPr id="32154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2154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 1-4</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846579"/>
            <a:ext cx="9143999"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الطهارة</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23783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0" y="1131599"/>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 بولس عبد الله ورسول يسوع المسيح، لأجل إيمان مختاري الله ومعرفة الحق، الذي هو حسب التقوى</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463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2028" y="609805"/>
            <a:ext cx="9249943"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على رجاء الحياة الأبدية، التي وعد بها الله المنزه عن الكذب، قبل الأزمنة الأزلية</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2116384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لأن نعمة الله التي تحضر لنا الخلاص قد ظهرت لكل الناس</a:t>
            </a:r>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a:t>
            </a:r>
          </a:p>
          <a:p>
            <a:r>
              <a:rPr lang="ar-JO" dirty="0">
                <a:latin typeface="Arial" panose="020B0604020202020204" pitchFamily="34" charset="0"/>
                <a:cs typeface="Arial" panose="020B0604020202020204" pitchFamily="34" charset="0"/>
              </a:rPr>
              <a:t>(2: 11) حتى تعلمنا التقوى</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73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وعظ د. جيم هارم لينغ على تيطس 1: 1-2</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505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جزء من إرسالية الله (ع 1-2أ)</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6515336"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200329"/>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أيها الأحباء إذ كنت أصنع كل الجهد لأكتب إليكم عن الخلاص المشترك، اضطررت أن أكتب إليكم واعظا أن تجتهدوا لأجل </a:t>
            </a:r>
            <a:r>
              <a:rPr lang="ar-JO" b="1" u="sng" dirty="0">
                <a:solidFill>
                  <a:prstClr val="white"/>
                </a:solidFill>
                <a:latin typeface="Arial" panose="020B0604020202020204" pitchFamily="34" charset="0"/>
                <a:ea typeface="+mn-ea"/>
                <a:cs typeface="Arial" panose="020B0604020202020204" pitchFamily="34" charset="0"/>
              </a:rPr>
              <a:t>الإيمان</a:t>
            </a:r>
            <a:r>
              <a:rPr lang="ar-JO" b="1" dirty="0">
                <a:solidFill>
                  <a:prstClr val="white"/>
                </a:solidFill>
                <a:latin typeface="Arial" panose="020B0604020202020204" pitchFamily="34" charset="0"/>
                <a:ea typeface="+mn-ea"/>
                <a:cs typeface="Arial" panose="020B0604020202020204" pitchFamily="34" charset="0"/>
              </a:rPr>
              <a:t> المسلم مرة للقديسين.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6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BAE0E7EB-E73D-44A1-B1C4-D6340C28559B}"/>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EF03912F-5544-9149-B9A2-2766EFDC92A9}"/>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1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32701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 عقيدة لا تدعو إلى التقوى هي عقيدة كاذبة بشكل واضح.</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جون ستوت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لكن الحقيقة الحقيقية لا تنحرف أبداً عن طريق التقوى، إن مهنة الحق التي تسمح للفرد أن يعيش في الشر هي مهنة زائفة.</a:t>
            </a:r>
            <a:endParaRPr lang="en-US" sz="105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دونالد هايبرت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0562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363B-66E9-B0DC-676E-132A3EAE7D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007F3F-ABD4-4F45-F718-B0433CDE4D9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D750A3B0-C7CB-2DF9-E709-610EFC90C4A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B5C0E0E-085D-4FB0-1875-F65DE7BB6E7F}"/>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9073D63C-75E4-7A17-554E-45D7278BFF58}"/>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E79C66A-3C77-8F83-4733-35D12B1D7A4A}"/>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9D83FD3D-4668-33F0-671B-28020385C620}"/>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A6EDD908-A2E5-8EC6-A00E-2F1B048C830E}"/>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339DA52-8C9F-6782-C4F7-42C90F48E590}"/>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9118A4-4259-0861-6D76-75DDEEAB4C79}"/>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15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1" y="1160881"/>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 وإنما أظهر كلمته في أوقاتها الخاصة، بالكرازة التي اؤتمنت أنا عليها، بحسب أمر مخلصنا الله</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09650729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395536" y="823824"/>
            <a:ext cx="8568952" cy="193899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إلى تيطس ال</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إ</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بن الصريح حسب الإيمان المشترك: نعمة ورحمة وسلام من الله الآب والرب يسوع المسيح مخلصنا.</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36246224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7FF72E36-3843-664C-CE21-53584D9531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3A59F3-BD00-B630-8DAD-FFF165FD796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9043632-E202-6144-1FBF-9213D371268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CF341133-BA5D-0AFD-9E97-2A0D576487E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3B0638AE-D568-66EB-4800-6EE25A70945C}"/>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1FEACD3C-D5D5-0661-21B9-45AEFE50AB2F}"/>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644B67A-EC49-B1EB-B029-F797D582C096}"/>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6089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EF2A-8B8E-CC25-9DC9-EEDD55D06C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C6E348-BF82-7CE9-B7E0-00FC35AF0FAF}"/>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B28AF6C4-73D2-9513-0FE0-BF563467921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5447A25-A2EB-B148-A878-A4B754005DD7}"/>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182A6D25-98C4-3BFE-27F6-2B980F7C810E}"/>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BBD8982-36C7-4E8B-A2C0-6883FDF2FF2E}"/>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E990A882-7A86-A58D-C71A-BAD914677857}"/>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4B2B226E-D364-E61E-D767-1BDF9E8AECED}"/>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EFE8A3-81A1-6D89-1D08-3930234504FC}"/>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51D71A-E21B-562C-034D-CA601056E758}"/>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41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5275" y="2914650"/>
            <a:ext cx="8267699" cy="73975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584775"/>
          </a:xfrm>
          <a:prstGeom prst="rect">
            <a:avLst/>
          </a:prstGeom>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262937" cy="584775"/>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lang="ar-JO" sz="32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تعكس مجد شخصية الله (ع 2ب-3)</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488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 الرب الإله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وعد الله بالحياة الأبدية قبل تأسيس العالم ( 1: 2 )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6658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4688463"/>
          </a:xfrm>
          <a:prstGeom prst="rect">
            <a:avLst/>
          </a:prstGeom>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أفسس 1: 4</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كما اختارنا فيه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تأسيس العالم</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لنكون قديسين وبلا لوم قدامه.</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تيموثاوس 1: 9</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الذي خلصنا ودعانا دعوة مقدسة، لا بمقتضى أعمالنا بل بمقتضى القصد والنعمة التي أعطيت لنا في المسيح يسوع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الأزمنة الأزلية</a:t>
            </a:r>
            <a:r>
              <a:rPr kumimoji="0" lang="en-US"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كورنثوس 2: 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الحكمة المكتومة، التي سبق الله فعينها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الدهور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لمجدنا</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72634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91D242E3-0394-4B0F-BCDD-1EEE6E1631CD}"/>
              </a:ext>
            </a:extLst>
          </p:cNvPr>
          <p:cNvSpPr/>
          <p:nvPr/>
        </p:nvSpPr>
        <p:spPr>
          <a:xfrm>
            <a:off x="108714" y="4772025"/>
            <a:ext cx="8890397"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5FC17AF9-703B-400D-A647-AE258D2158FC}"/>
              </a:ext>
            </a:extLst>
          </p:cNvPr>
          <p:cNvSpPr/>
          <p:nvPr/>
        </p:nvSpPr>
        <p:spPr>
          <a:xfrm>
            <a:off x="107504" y="5631278"/>
            <a:ext cx="8891608"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تدبيره: هو يقود التاريخ ليتمم خطته</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Tree>
    <p:extLst>
      <p:ext uri="{BB962C8B-B14F-4D97-AF65-F5344CB8AC3E}">
        <p14:creationId xmlns:p14="http://schemas.microsoft.com/office/powerpoint/2010/main" val="271723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3970318"/>
          </a:xfrm>
          <a:prstGeom prst="rect">
            <a:avLst/>
          </a:prstGeom>
          <a:ln>
            <a:no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رومية 5: 6 – في الوقت المعين.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غلاطية 4: 4 – ملء الزمان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أفسس 1: 10 – ملء الأزمنة.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أعمال 17: 26 - حتم بالأوقات المعينة وبحدود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30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3605987"/>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 يكن من قبيل الصدفة أن المسيحية جاءت عندما جاءت، لقد جاءت في وقت الله الخاص؛ لقد كان التاريخ كله إعداداً لها؛ وكانت الظروف مهيّأة لانتشار البشارة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 وليم باركلي </a:t>
            </a: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548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لغة موحدة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سفر أكثر ملاءمة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سفر أكثر أماناً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استقرار سياسي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انفتاح فلسفي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62222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أسباب للوقت المناسب لظهور المسيح</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2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94A8-0D3F-EB8C-93E5-EBF515BA3AF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D0C3D9-9D04-56CF-27E5-F8D36E00D799}"/>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9184005-EC0A-9A20-709F-21E9AD5B893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C43D9A1-D116-D107-9E57-2258598CE40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2">
            <a:extLst>
              <a:ext uri="{FF2B5EF4-FFF2-40B4-BE49-F238E27FC236}">
                <a16:creationId xmlns:a16="http://schemas.microsoft.com/office/drawing/2014/main" id="{911F41EC-9A8E-B7DC-73D3-860144B82117}"/>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1B279B-7698-FA03-AC45-CCFF380D64EC}"/>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2210021F-A902-5BF0-074E-99FB1D6B1CD8}"/>
              </a:ext>
            </a:extLst>
          </p:cNvPr>
          <p:cNvSpPr/>
          <p:nvPr/>
        </p:nvSpPr>
        <p:spPr>
          <a:xfrm>
            <a:off x="246459" y="4772025"/>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D4F69DD6-8ECC-1CB3-480C-DE56C090A865}"/>
              </a:ext>
            </a:extLst>
          </p:cNvPr>
          <p:cNvSpPr/>
          <p:nvPr/>
        </p:nvSpPr>
        <p:spPr>
          <a:xfrm>
            <a:off x="245249" y="5320906"/>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تدبيره: هو يقود التاريخ ليتمم خطته</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734F0EC-E721-8FA1-F546-3A03FB32969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2" name="Rectangle 1">
            <a:extLst>
              <a:ext uri="{FF2B5EF4-FFF2-40B4-BE49-F238E27FC236}">
                <a16:creationId xmlns:a16="http://schemas.microsoft.com/office/drawing/2014/main" id="{7939127F-249A-38E5-3C88-CBDA32AFD907}"/>
              </a:ext>
            </a:extLst>
          </p:cNvPr>
          <p:cNvSpPr/>
          <p:nvPr/>
        </p:nvSpPr>
        <p:spPr>
          <a:xfrm>
            <a:off x="288904" y="5838363"/>
            <a:ext cx="8855096" cy="461665"/>
          </a:xfrm>
          <a:prstGeom prst="rect">
            <a:avLst/>
          </a:prstGeom>
        </p:spPr>
        <p:txBody>
          <a:bodyPr wrap="square">
            <a:spAutoFit/>
          </a:bodyPr>
          <a:lstStyle/>
          <a:p>
            <a:pPr marL="231775" indent="-231775" algn="r" defTabSz="457200" fontAlgn="auto">
              <a:spcBef>
                <a:spcPts val="0"/>
              </a:spcBef>
              <a:spcAft>
                <a:spcPts val="0"/>
              </a:spcAft>
              <a:buFont typeface="Arial" panose="020B0604020202020204" pitchFamily="34" charset="0"/>
              <a:buChar char="•"/>
            </a:pPr>
            <a:r>
              <a:rPr lang="ar-JO" b="1" dirty="0">
                <a:solidFill>
                  <a:prstClr val="white"/>
                </a:solidFill>
                <a:latin typeface="Arial" panose="020B0604020202020204" pitchFamily="34" charset="0"/>
                <a:ea typeface="+mn-ea"/>
                <a:cs typeface="Arial" panose="020B0604020202020204" pitchFamily="34" charset="0"/>
              </a:rPr>
              <a:t>حكمته: اختار المناداة البشرية كوسائل تغيير الحياة</a:t>
            </a:r>
            <a:endParaRPr lang="en-US"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0921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1924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تحديات القيادة في حياة تيطس</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2800254"/>
          </a:xfrm>
          <a:prstGeom prst="rect">
            <a:avLst/>
          </a:prstGeom>
          <a:solidFill>
            <a:srgbClr val="FFFFFF">
              <a:alpha val="74902"/>
            </a:srgb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الأول: توضيح والدفاع عن الإنجيل (غل 2: 1-10)</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الثاني: مواجهة الخطية (2 كو 2: 12-13، 7: 5-16)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الثالث: جمع المال (2 كو 8: 6-24)</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الرابع: تقوية الكنائس الجديدة في موقع صعب</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692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4F23-813C-FE77-AF17-50A94350FC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5A8414-0E03-8A4A-F902-6CE77CA02305}"/>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3BE7E41-41E7-4C09-B800-359BBB9451CE}"/>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6271E24-ADD3-0B92-2099-91965140101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B0B1BFC1-6FBF-A543-F3C7-F689EBF56264}"/>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A8F9604C-0EED-955D-C98A-8B303CB63FF5}"/>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14D8D8AF-D34A-51B4-88BB-B711BF146C6D}"/>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E2B33E18-1830-793F-554A-B2C1941FA688}"/>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8185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solidFill>
                  <a:srgbClr val="045074"/>
                </a:solidFill>
                <a:effectLst/>
                <a:latin typeface="Arial" panose="020B0604020202020204" pitchFamily="34" charset="0"/>
                <a:cs typeface="Arial" panose="020B0604020202020204" pitchFamily="34" charset="0"/>
              </a:rPr>
              <a:t>تيطس 1: 5-9</a:t>
            </a:r>
            <a:endParaRPr kumimoji="0" lang="en-GB" sz="36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814070"/>
            <a:ext cx="4723252"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solidFill>
                  <a:srgbClr val="045074"/>
                </a:solidFill>
                <a:effectLst/>
                <a:latin typeface="Arial" panose="020B0604020202020204" pitchFamily="34" charset="0"/>
                <a:cs typeface="Arial" panose="020B0604020202020204" pitchFamily="34" charset="0"/>
              </a:rPr>
              <a:t>ق</a:t>
            </a:r>
            <a:r>
              <a:rPr kumimoji="0" lang="ar-JO"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راءة الكتاب المقدس</a:t>
            </a:r>
            <a:endParaRPr kumimoji="0" lang="en-GB"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1770842"/>
      </p:ext>
    </p:extLst>
  </p:cSld>
  <p:clrMapOvr>
    <a:masterClrMapping/>
  </p:clrMapOvr>
  <p:transition/>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15504</TotalTime>
  <Words>16457</Words>
  <Application>Microsoft Macintosh PowerPoint</Application>
  <PresentationFormat>On-screen Show (4:3)</PresentationFormat>
  <Paragraphs>2742</Paragraphs>
  <Slides>300</Slides>
  <Notes>163</Notes>
  <HiddenSlides>0</HiddenSlides>
  <MMClips>2</MMClips>
  <ScaleCrop>false</ScaleCrop>
  <HeadingPairs>
    <vt:vector size="6" baseType="variant">
      <vt:variant>
        <vt:lpstr>Fonts Used</vt:lpstr>
      </vt:variant>
      <vt:variant>
        <vt:i4>31</vt:i4>
      </vt:variant>
      <vt:variant>
        <vt:lpstr>Theme</vt:lpstr>
      </vt:variant>
      <vt:variant>
        <vt:i4>52</vt:i4>
      </vt:variant>
      <vt:variant>
        <vt:lpstr>Slide Titles</vt:lpstr>
      </vt:variant>
      <vt:variant>
        <vt:i4>300</vt:i4>
      </vt:variant>
    </vt:vector>
  </HeadingPairs>
  <TitlesOfParts>
    <vt:vector size="383" baseType="lpstr">
      <vt:lpstr>26</vt:lpstr>
      <vt:lpstr>BONES</vt:lpstr>
      <vt:lpstr>ＭＳ Ｐゴシック</vt:lpstr>
      <vt:lpstr>Osaka</vt:lpstr>
      <vt:lpstr>宋体</vt:lpstr>
      <vt:lpstr>宋体</vt:lpstr>
      <vt:lpstr>Times</vt:lpstr>
      <vt:lpstr>Times Roman</vt:lpstr>
      <vt:lpstr>ヒラギノ角ゴ Pro W3</vt:lpstr>
      <vt:lpstr>Arial</vt:lpstr>
      <vt:lpstr>Arial Black</vt:lpstr>
      <vt:lpstr>Arial Narrow</vt:lpstr>
      <vt:lpstr>Calibri</vt:lpstr>
      <vt:lpstr>Calibri Light</vt:lpstr>
      <vt:lpstr>Castellar</vt:lpstr>
      <vt:lpstr>Comic Sans MS</vt:lpstr>
      <vt:lpstr>Courier New</vt:lpstr>
      <vt:lpstr>Engravers MT</vt:lpstr>
      <vt:lpstr>Garamond</vt:lpstr>
      <vt:lpstr>Helvetica</vt:lpstr>
      <vt:lpstr>Impact</vt:lpstr>
      <vt:lpstr>Microsoft Sans Serif</vt:lpstr>
      <vt:lpstr>Monotype Sorts</vt:lpstr>
      <vt:lpstr>Symbol</vt:lpstr>
      <vt:lpstr>Tahoma</vt:lpstr>
      <vt:lpstr>Times New Roman</vt:lpstr>
      <vt:lpstr>Traditional Arabic</vt:lpstr>
      <vt:lpstr>Trebuchet MS</vt:lpstr>
      <vt:lpstr>Verdana</vt:lpstr>
      <vt:lpstr>Wingdings</vt:lpstr>
      <vt:lpstr>Wingdings 2</vt:lpstr>
      <vt:lpstr>Strategic</vt:lpstr>
      <vt:lpstr>Beam</vt:lpstr>
      <vt:lpstr>Capsules</vt:lpstr>
      <vt:lpstr>Full Moon</vt:lpstr>
      <vt:lpstr>Blank Presentation</vt:lpstr>
      <vt:lpstr>2_Default Design</vt:lpstr>
      <vt:lpstr>Cactus</vt:lpstr>
      <vt:lpstr>Schmooze</vt:lpstr>
      <vt:lpstr>Whirlpool design template</vt:lpstr>
      <vt:lpstr>Blends</vt:lpstr>
      <vt:lpstr>Globe</vt:lpstr>
      <vt:lpstr>Clouds</vt:lpstr>
      <vt:lpstr>1_Crumple</vt:lpstr>
      <vt:lpstr>Office Theme</vt:lpstr>
      <vt:lpstr>Orbit</vt:lpstr>
      <vt:lpstr>untitled 1</vt:lpstr>
      <vt:lpstr>1_Blank Presentation</vt:lpstr>
      <vt:lpstr>6_Strategic</vt:lpstr>
      <vt:lpstr>49_Blank Presentation</vt:lpstr>
      <vt:lpstr>1_Office Theme</vt:lpstr>
      <vt:lpstr>3_Office Theme</vt:lpstr>
      <vt:lpstr>2_Office Theme</vt:lpstr>
      <vt:lpstr>5_Office Theme</vt:lpstr>
      <vt:lpstr>4_Office Theme</vt:lpstr>
      <vt:lpstr>6_Office Theme</vt:lpstr>
      <vt:lpstr>51_Blank Presentation</vt:lpstr>
      <vt:lpstr>預設簡報設計</vt:lpstr>
      <vt:lpstr>Blue Diagonal</vt:lpstr>
      <vt:lpstr>4_Default Design</vt:lpstr>
      <vt:lpstr>1_Axis</vt:lpstr>
      <vt:lpstr>6_Default Design</vt:lpstr>
      <vt:lpstr>1_Stream</vt:lpstr>
      <vt:lpstr>1_Cactus</vt:lpstr>
      <vt:lpstr>1_Globe</vt:lpstr>
      <vt:lpstr>2_Slit</vt:lpstr>
      <vt:lpstr>2_untitled 1</vt:lpstr>
      <vt:lpstr>2_Blank Presentation</vt:lpstr>
      <vt:lpstr>1_Schmooze</vt:lpstr>
      <vt:lpstr>1_Kimono</vt:lpstr>
      <vt:lpstr>2_Cactus</vt:lpstr>
      <vt:lpstr>1_Whirlpool design template</vt:lpstr>
      <vt:lpstr>2_Kimono</vt:lpstr>
      <vt:lpstr>Default Design</vt:lpstr>
      <vt:lpstr>3_Default Design</vt:lpstr>
      <vt:lpstr>7_Default Design</vt:lpstr>
      <vt:lpstr>1_Slit</vt:lpstr>
      <vt:lpstr>2_Beam</vt:lpstr>
      <vt:lpstr>8_Default Design</vt:lpstr>
      <vt:lpstr>3_Cactus</vt:lpstr>
      <vt:lpstr>10_Office Theme</vt:lpstr>
      <vt:lpstr>5_Default Design</vt:lpstr>
      <vt:lpstr>4_Cactus</vt:lpstr>
      <vt:lpstr>تيطس</vt:lpstr>
      <vt:lpstr>الكلمة المفتاحية</vt:lpstr>
      <vt:lpstr>الموضوع</vt:lpstr>
      <vt:lpstr>الآية المفتاحية</vt:lpstr>
      <vt:lpstr>تيطس</vt:lpstr>
      <vt:lpstr>بيان الملكوت</vt:lpstr>
      <vt:lpstr>العهد</vt:lpstr>
      <vt:lpstr>الخلاص</vt:lpstr>
      <vt:lpstr>نبوة ( الرب الإله )</vt:lpstr>
      <vt:lpstr>Summary Chart</vt:lpstr>
      <vt:lpstr>تيطس</vt:lpstr>
      <vt:lpstr>كن صاحب سمعة حسنة</vt:lpstr>
      <vt:lpstr>التعليم الكاذب اليوم</vt:lpstr>
      <vt:lpstr>السمعة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Black</vt:lpstr>
      <vt:lpstr>We Are an Offering 1/4</vt:lpstr>
      <vt:lpstr>We Are an Offering 2/4</vt:lpstr>
      <vt:lpstr>We Are an Offering 3/4</vt:lpstr>
      <vt:lpstr>We Are an Offering 4/4</vt:lpstr>
      <vt:lpstr>ما هو أفضل حافز لك للتصرف السليم؟</vt:lpstr>
      <vt:lpstr>النعمة</vt:lpstr>
      <vt:lpstr>الكلمات المفتاحية لأسفار العهد الجديد</vt:lpstr>
      <vt:lpstr>الكلمات المفتاحية لأسفار العهد الجديد</vt:lpstr>
      <vt:lpstr>الكلمات المفتاحية لأسفار العهد الجديد</vt:lpstr>
      <vt:lpstr>نظرةٌ عامَّةٌ إلى رسائل بولس</vt:lpstr>
      <vt:lpstr>كيف نحارب الهرطقات </vt:lpstr>
      <vt:lpstr>كيف نحارب الهرطقات </vt:lpstr>
      <vt:lpstr>الضحك طول الطريق إلى البنك</vt:lpstr>
      <vt:lpstr>من هذا؟</vt:lpstr>
      <vt:lpstr>مريم المجدلية كشريكة وزوجة يسوع </vt:lpstr>
      <vt:lpstr>Title</vt:lpstr>
      <vt:lpstr>Authorship</vt:lpstr>
      <vt:lpstr>Bible Lands Blank Map</vt:lpstr>
      <vt:lpstr>Date 1</vt:lpstr>
      <vt:lpstr>Bible Lands Blank Map</vt:lpstr>
      <vt:lpstr>Date 2</vt:lpstr>
      <vt:lpstr>Bible Lands Blank Map</vt:lpstr>
      <vt:lpstr>Date 3</vt:lpstr>
      <vt:lpstr>Circumstances</vt:lpstr>
      <vt:lpstr>رحلة بولس التبشيرية الرابعة</vt:lpstr>
      <vt:lpstr>Similarities of تيطس &amp; 2 Tim</vt:lpstr>
      <vt:lpstr>Argument</vt:lpstr>
      <vt:lpstr>Synthesis</vt:lpstr>
      <vt:lpstr>Summary Statement</vt:lpstr>
      <vt:lpstr>أين كان بولس وتيطس؟</vt:lpstr>
      <vt:lpstr>كن صاحب سمعة حسنة</vt:lpstr>
      <vt:lpstr> القس جاريد ويلسون شركة الحصاد المسيحي كاليفورنيا</vt:lpstr>
      <vt:lpstr>قس آخر</vt:lpstr>
      <vt:lpstr>المعاناة حقيقية</vt:lpstr>
      <vt:lpstr>هل المؤمنون أفضل حالاً؟</vt:lpstr>
      <vt:lpstr>التعليم  الكاذب</vt:lpstr>
      <vt:lpstr>التعليم الكاذب اليوم</vt:lpstr>
      <vt:lpstr>الكلمة المفتاحية</vt:lpstr>
      <vt:lpstr>الموضوع</vt:lpstr>
      <vt:lpstr>كن صاحب سمعة حسنة</vt:lpstr>
      <vt:lpstr>السمعة</vt:lpstr>
      <vt:lpstr>نتائج السلوك ذو السمعة الحسنة</vt:lpstr>
      <vt:lpstr>Key Word / Verse</vt:lpstr>
      <vt:lpstr>الشخصية هي من أنت السمعة هي ما يعتقد الآخرون أنه أنت</vt:lpstr>
      <vt:lpstr>كيف يمكن أن نكون أصحاب سمعة حسنة في وسط الكثير من التعليم الكاذب اليوم؟</vt:lpstr>
      <vt:lpstr>نظرةٌ عامَّةٌ إلى رسائل بولس</vt:lpstr>
      <vt:lpstr>PowerPoint Presentation</vt:lpstr>
      <vt:lpstr>PowerPoint Presentation</vt:lpstr>
      <vt:lpstr>النعمة</vt:lpstr>
      <vt:lpstr>PowerPoint Presentation</vt:lpstr>
      <vt:lpstr>كيف يمكن أن نكون أصحاب سمعة حسنة في وسط الكثير من التعليم الكاذب اليوم؟</vt:lpstr>
      <vt:lpstr>Summary Chart</vt:lpstr>
      <vt:lpstr>1. امتلك شيوخ أتقياء يعلمون الحق </vt:lpstr>
      <vt:lpstr>تيطس</vt:lpstr>
      <vt:lpstr>تيطس 1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نختار قادة الكنيسة المحلية؟</vt:lpstr>
      <vt:lpstr>كيف يجب أن تختار الكنيسة قادتها؟</vt:lpstr>
      <vt:lpstr>تعيين الوظائف الكنسية</vt:lpstr>
      <vt:lpstr>ماذا عن مؤهلات الشيوخ؟</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المبادئ الروحية</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يقود الشيوخ منذ زمن موسى</vt:lpstr>
      <vt:lpstr>من قاد المجمع؟</vt:lpstr>
      <vt:lpstr>دافع الله عن  القيادة الجماعية  عبر العصور</vt:lpstr>
      <vt:lpstr>أماكن تذكر الشيوخ</vt:lpstr>
      <vt:lpstr>ماذا يجب أن يفعل الشيوخ؟</vt:lpstr>
      <vt:lpstr>القيادة الرعوية للشيخ</vt:lpstr>
      <vt:lpstr>ثلاثة أنواع من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 وظائف رعوية للشيوخ</vt:lpstr>
      <vt:lpstr>القيادة المشتركة</vt:lpstr>
      <vt:lpstr>ملخص عن الشيوخ</vt:lpstr>
      <vt:lpstr>وظائف الشماس الرئيسية</vt:lpstr>
      <vt:lpstr>انتباه</vt:lpstr>
      <vt:lpstr>انتباه</vt:lpstr>
      <vt:lpstr>شكل مقترح لإدارة الكنيسة</vt:lpstr>
      <vt:lpstr>ديناميكيات الشيخ / الجماعة</vt:lpstr>
      <vt:lpstr>المعلمون الكذبة والتعاليم الكاذبة 1 تي 1: 3-20، 4: 1-16، 6: 3-5، 20، 21</vt:lpstr>
      <vt:lpstr>صفات المعلمين الكذبة</vt:lpstr>
      <vt:lpstr>صفات التعليم الكاذب</vt:lpstr>
      <vt:lpstr>1. امتلك شيوخ أتقياء يعلمون الحق </vt:lpstr>
      <vt:lpstr>كيف يمكن أن نكون أصحاب سمعة حسنة في وسط الكثير من التعليم الكاذب اليوم؟</vt:lpstr>
      <vt:lpstr>تيطس 2 </vt:lpstr>
      <vt:lpstr>2. تصرف بحسب سنك</vt:lpstr>
      <vt:lpstr>تيطس</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عاملات في بيوتهن (تيطس 2: 4-5)</vt:lpstr>
      <vt:lpstr>خاضعات لرجالهن (تيطس 2: 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نتائج السلوك ذو السمعة الحسنة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تيطس</vt:lpstr>
      <vt:lpstr>3. دع النعمة تأتي بالتقوى</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تيطس 3 </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المسألة الرئيسية في تيطس: هل يجب أن تبدو حياتك أفضل بأي شكل من حياة غير المؤمن؟</vt:lpstr>
      <vt:lpstr>الموضوع المركزي في تيطس : هل تبدو حياتك أفضل من حياة غير المؤمنين؟</vt:lpstr>
      <vt:lpstr>كيف تعيش؟</vt:lpstr>
      <vt:lpstr>تأكد أنك حصلت على الخلاص الذي قدمه الله مجاناً  (تيطس 2: 11) </vt:lpstr>
      <vt:lpstr>نستمر في مقاومة نظام الحياة الفاسد (تيطس 2: 12أ) </vt:lpstr>
      <vt:lpstr>PowerPoint Presentation</vt:lpstr>
      <vt:lpstr>عش بطريقة عقلانية تقية (تيطس 2: 12ب-13)</vt:lpstr>
      <vt:lpstr>PowerPoint Presentation</vt:lpstr>
      <vt:lpstr>Black</vt:lpstr>
      <vt:lpstr>وعظ العهد الجديد at BibleStudyDownloads.org</vt:lpstr>
      <vt:lpstr>PowerPoint Presentation</vt:lpstr>
      <vt:lpstr>ملخص حوكمة الكنيسة</vt:lpstr>
      <vt:lpstr>ملخص حوكمة الكنيسة</vt:lpstr>
      <vt:lpstr>ملخص حوكمة الكنيسة</vt:lpstr>
      <vt:lpstr>ملخص حوكمة الكنيسة</vt:lpstr>
      <vt:lpstr>ملخص حوكمة الكنيسة</vt:lpstr>
      <vt:lpstr>ما هي المعمودية؟</vt:lpstr>
      <vt:lpstr>ماذا عن الأطفال؟</vt:lpstr>
      <vt:lpstr>معمودية مؤمني القرن الأول</vt:lpstr>
      <vt:lpstr>المستلمين</vt:lpstr>
      <vt:lpstr>المستلمين</vt:lpstr>
      <vt:lpstr>لا يجب أن يكون المستلمون أطفالاً</vt:lpstr>
      <vt:lpstr>المستلمين</vt:lpstr>
      <vt:lpstr>لا يجب أن يكون المستلمون أطفالاً</vt:lpstr>
      <vt:lpstr>لماذا يعتبر التغطيس          هو الطريقة المناسبة؟</vt:lpstr>
      <vt:lpstr>آمن ثم اعتمد في سفر الأعمال</vt:lpstr>
      <vt:lpstr>ما معنى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379</cp:revision>
  <dcterms:created xsi:type="dcterms:W3CDTF">2003-04-07T12:18:51Z</dcterms:created>
  <dcterms:modified xsi:type="dcterms:W3CDTF">2026-05-06T18:36:32Z</dcterms:modified>
</cp:coreProperties>
</file>